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B5DEA-FFDB-8B4C-80D3-3629F1D03E5F}" type="datetimeFigureOut">
              <a:rPr lang="it-IT" smtClean="0"/>
              <a:pPr/>
              <a:t>11/11/2016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B1AE-95FE-9741-A3C1-088B0B2B93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odello presentazione Convegno Livor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presentazione Convegno Livorno</Template>
  <TotalTime>1</TotalTime>
  <Words>0</Words>
  <Application>Microsoft Office PowerPoint</Application>
  <PresentationFormat>Presentazione su schermo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modello presentazione Convegno Livorno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cristian.mugnai</dc:creator>
  <cp:lastModifiedBy>Utente Windows</cp:lastModifiedBy>
  <cp:revision>2</cp:revision>
  <dcterms:created xsi:type="dcterms:W3CDTF">2016-11-09T17:53:10Z</dcterms:created>
  <dcterms:modified xsi:type="dcterms:W3CDTF">2016-11-11T12:42:17Z</dcterms:modified>
</cp:coreProperties>
</file>