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sldIdLst>
    <p:sldId id="256" r:id="rId2"/>
    <p:sldId id="262" r:id="rId3"/>
    <p:sldId id="263" r:id="rId4"/>
    <p:sldId id="264" r:id="rId5"/>
    <p:sldId id="265" r:id="rId6"/>
    <p:sldId id="258" r:id="rId7"/>
    <p:sldId id="259" r:id="rId8"/>
    <p:sldId id="260" r:id="rId9"/>
    <p:sldId id="261" r:id="rId10"/>
    <p:sldId id="266" r:id="rId11"/>
    <p:sldId id="267" r:id="rId12"/>
    <p:sldId id="282" r:id="rId13"/>
    <p:sldId id="283" r:id="rId14"/>
    <p:sldId id="278" r:id="rId15"/>
    <p:sldId id="275" r:id="rId16"/>
    <p:sldId id="271" r:id="rId17"/>
    <p:sldId id="280" r:id="rId18"/>
    <p:sldId id="279" r:id="rId19"/>
    <p:sldId id="277" r:id="rId20"/>
    <p:sldId id="273" r:id="rId21"/>
    <p:sldId id="281" r:id="rId22"/>
    <p:sldId id="284" r:id="rId23"/>
  </p:sldIdLst>
  <p:sldSz cx="12193588" cy="6858000"/>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563" autoAdjust="0"/>
  </p:normalViewPr>
  <p:slideViewPr>
    <p:cSldViewPr>
      <p:cViewPr varScale="1">
        <p:scale>
          <a:sx n="81" d="100"/>
          <a:sy n="81" d="100"/>
        </p:scale>
        <p:origin x="96" y="54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192.168.120.146\Messaggi%20Inviati\appoggio\MARSICO\anomalie%20termiche_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92.168.120.146\Messaggi%20Inviati\appoggio\MARSICO\anomalie%20termiche_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92.168.120.146\Messaggi%20Inviati\appoggio\MARSICO\anomalie%20termiche_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92.168.120.146\Messaggi%20Inviati\appoggio\MARSICO\cecita-torano.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92.168.120.146\Messaggi%20Inviati\appoggio\MARSICO\anomalie%20termiche_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92.168.120.146\Messaggi%20Inviati\appoggio\MARSICO\anomalie%20termiche_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92.168.120.146\Messaggi%20Inviati\appoggio\MARSICO\cecita-torano.csv"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92.168.120.146\Messaggi%20Inviati\appoggio\MARSICO\anomalie%20termiche_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92.168.120.146\Messaggi%20Inviati\appoggio\MARSICO\anomalie%20termiche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50" b="1" i="0" u="none" strike="noStrike" baseline="0">
                <a:solidFill>
                  <a:srgbClr val="000000"/>
                </a:solidFill>
                <a:latin typeface="Arial"/>
                <a:ea typeface="Arial"/>
                <a:cs typeface="Arial"/>
              </a:defRPr>
            </a:pPr>
            <a:r>
              <a:rPr lang="it-IT"/>
              <a:t>giugno</a:t>
            </a:r>
          </a:p>
        </c:rich>
      </c:tx>
      <c:layout>
        <c:manualLayout>
          <c:xMode val="edge"/>
          <c:yMode val="edge"/>
          <c:x val="0.45445941357116743"/>
          <c:y val="2.7950310559006226E-2"/>
        </c:manualLayout>
      </c:layout>
      <c:overlay val="0"/>
      <c:spPr>
        <a:noFill/>
        <a:ln w="25400">
          <a:noFill/>
        </a:ln>
      </c:spPr>
    </c:title>
    <c:autoTitleDeleted val="0"/>
    <c:plotArea>
      <c:layout>
        <c:manualLayout>
          <c:layoutTarget val="inner"/>
          <c:xMode val="edge"/>
          <c:yMode val="edge"/>
          <c:x val="7.5901363435685598E-2"/>
          <c:y val="0.14906832298136657"/>
          <c:w val="0.70303637882303749"/>
          <c:h val="0.72049689440993792"/>
        </c:manualLayout>
      </c:layout>
      <c:scatterChart>
        <c:scatterStyle val="lineMarker"/>
        <c:varyColors val="0"/>
        <c:ser>
          <c:idx val="0"/>
          <c:order val="0"/>
          <c:tx>
            <c:strRef>
              <c:f>giugno!$E$1</c:f>
              <c:strCache>
                <c:ptCount val="1"/>
                <c:pt idx="0">
                  <c:v>T Calabria</c:v>
                </c:pt>
              </c:strCache>
            </c:strRef>
          </c:tx>
          <c:spPr>
            <a:ln w="12700">
              <a:solidFill>
                <a:srgbClr val="FF0000"/>
              </a:solidFill>
              <a:prstDash val="solid"/>
            </a:ln>
          </c:spPr>
          <c:marker>
            <c:symbol val="triangle"/>
            <c:size val="5"/>
            <c:spPr>
              <a:solidFill>
                <a:srgbClr val="FF0000"/>
              </a:solidFill>
              <a:ln>
                <a:solidFill>
                  <a:srgbClr val="FF0000"/>
                </a:solidFill>
                <a:prstDash val="solid"/>
              </a:ln>
            </c:spPr>
          </c:marker>
          <c:xVal>
            <c:numRef>
              <c:f>giugno!$B$2:$B$60</c:f>
              <c:numCache>
                <c:formatCode>General</c:formatCode>
                <c:ptCount val="5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numCache>
            </c:numRef>
          </c:xVal>
          <c:yVal>
            <c:numRef>
              <c:f>giugno!$E$2:$E$60</c:f>
              <c:numCache>
                <c:formatCode>General</c:formatCode>
                <c:ptCount val="59"/>
                <c:pt idx="0">
                  <c:v>20</c:v>
                </c:pt>
                <c:pt idx="1">
                  <c:v>19.399999999999999</c:v>
                </c:pt>
                <c:pt idx="2">
                  <c:v>19.600000000000001</c:v>
                </c:pt>
                <c:pt idx="3">
                  <c:v>20.7</c:v>
                </c:pt>
                <c:pt idx="4">
                  <c:v>20</c:v>
                </c:pt>
                <c:pt idx="5">
                  <c:v>20.5</c:v>
                </c:pt>
                <c:pt idx="6">
                  <c:v>17.8</c:v>
                </c:pt>
                <c:pt idx="7">
                  <c:v>18.8</c:v>
                </c:pt>
                <c:pt idx="8">
                  <c:v>18.600000000000001</c:v>
                </c:pt>
                <c:pt idx="9">
                  <c:v>19.3</c:v>
                </c:pt>
                <c:pt idx="10">
                  <c:v>19.399999999999999</c:v>
                </c:pt>
                <c:pt idx="11">
                  <c:v>21.1</c:v>
                </c:pt>
                <c:pt idx="12">
                  <c:v>20.3</c:v>
                </c:pt>
                <c:pt idx="13">
                  <c:v>20.3</c:v>
                </c:pt>
                <c:pt idx="14">
                  <c:v>18.8</c:v>
                </c:pt>
                <c:pt idx="15">
                  <c:v>19.7</c:v>
                </c:pt>
                <c:pt idx="16">
                  <c:v>20.9</c:v>
                </c:pt>
                <c:pt idx="17">
                  <c:v>18.5</c:v>
                </c:pt>
                <c:pt idx="18">
                  <c:v>20.9</c:v>
                </c:pt>
                <c:pt idx="19">
                  <c:v>22.3</c:v>
                </c:pt>
                <c:pt idx="20">
                  <c:v>19.8</c:v>
                </c:pt>
                <c:pt idx="21">
                  <c:v>19</c:v>
                </c:pt>
                <c:pt idx="22">
                  <c:v>20</c:v>
                </c:pt>
                <c:pt idx="23">
                  <c:v>18.8</c:v>
                </c:pt>
                <c:pt idx="24">
                  <c:v>19.7</c:v>
                </c:pt>
                <c:pt idx="25">
                  <c:v>20.2</c:v>
                </c:pt>
                <c:pt idx="26">
                  <c:v>18.3</c:v>
                </c:pt>
                <c:pt idx="27">
                  <c:v>20.399999999999999</c:v>
                </c:pt>
                <c:pt idx="28">
                  <c:v>19.600000000000001</c:v>
                </c:pt>
                <c:pt idx="29">
                  <c:v>18.600000000000001</c:v>
                </c:pt>
                <c:pt idx="30">
                  <c:v>20.6</c:v>
                </c:pt>
                <c:pt idx="31">
                  <c:v>19.8</c:v>
                </c:pt>
                <c:pt idx="32">
                  <c:v>19.8</c:v>
                </c:pt>
                <c:pt idx="33">
                  <c:v>20</c:v>
                </c:pt>
                <c:pt idx="34">
                  <c:v>21.7</c:v>
                </c:pt>
                <c:pt idx="35">
                  <c:v>21.8</c:v>
                </c:pt>
                <c:pt idx="36">
                  <c:v>21.6</c:v>
                </c:pt>
                <c:pt idx="37">
                  <c:v>21.2</c:v>
                </c:pt>
                <c:pt idx="38">
                  <c:v>20.5</c:v>
                </c:pt>
                <c:pt idx="39">
                  <c:v>21.5</c:v>
                </c:pt>
                <c:pt idx="40">
                  <c:v>23.3</c:v>
                </c:pt>
                <c:pt idx="41">
                  <c:v>20.2</c:v>
                </c:pt>
                <c:pt idx="42">
                  <c:v>20.2</c:v>
                </c:pt>
                <c:pt idx="43">
                  <c:v>20.6</c:v>
                </c:pt>
                <c:pt idx="44">
                  <c:v>22</c:v>
                </c:pt>
                <c:pt idx="45">
                  <c:v>21</c:v>
                </c:pt>
                <c:pt idx="46">
                  <c:v>20.3</c:v>
                </c:pt>
                <c:pt idx="47">
                  <c:v>20.2</c:v>
                </c:pt>
                <c:pt idx="48">
                  <c:v>20.399999999999999</c:v>
                </c:pt>
                <c:pt idx="49">
                  <c:v>22.6</c:v>
                </c:pt>
                <c:pt idx="50">
                  <c:v>19.8</c:v>
                </c:pt>
                <c:pt idx="51">
                  <c:v>20.8</c:v>
                </c:pt>
                <c:pt idx="52">
                  <c:v>20.2</c:v>
                </c:pt>
                <c:pt idx="53">
                  <c:v>20.5</c:v>
                </c:pt>
                <c:pt idx="54">
                  <c:v>22.5</c:v>
                </c:pt>
                <c:pt idx="55">
                  <c:v>20.100000000000001</c:v>
                </c:pt>
                <c:pt idx="56">
                  <c:v>23.2</c:v>
                </c:pt>
                <c:pt idx="57">
                  <c:v>19.7</c:v>
                </c:pt>
                <c:pt idx="58">
                  <c:v>22.8</c:v>
                </c:pt>
              </c:numCache>
            </c:numRef>
          </c:yVal>
          <c:smooth val="0"/>
          <c:extLst>
            <c:ext xmlns:c16="http://schemas.microsoft.com/office/drawing/2014/chart" uri="{C3380CC4-5D6E-409C-BE32-E72D297353CC}">
              <c16:uniqueId val="{00000000-536A-4185-BAE5-59D858A15BA9}"/>
            </c:ext>
          </c:extLst>
        </c:ser>
        <c:ser>
          <c:idx val="1"/>
          <c:order val="1"/>
          <c:tx>
            <c:strRef>
              <c:f>giugno!$F$1</c:f>
              <c:strCache>
                <c:ptCount val="1"/>
                <c:pt idx="0">
                  <c:v>t normale 61-90</c:v>
                </c:pt>
              </c:strCache>
            </c:strRef>
          </c:tx>
          <c:spPr>
            <a:ln w="25400">
              <a:solidFill>
                <a:srgbClr val="00FF00"/>
              </a:solidFill>
              <a:prstDash val="solid"/>
            </a:ln>
          </c:spPr>
          <c:marker>
            <c:symbol val="none"/>
          </c:marker>
          <c:xVal>
            <c:numRef>
              <c:f>giugno!$B$2:$B$60</c:f>
              <c:numCache>
                <c:formatCode>General</c:formatCode>
                <c:ptCount val="5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numCache>
            </c:numRef>
          </c:xVal>
          <c:yVal>
            <c:numRef>
              <c:f>giugno!$F$2:$F$60</c:f>
              <c:numCache>
                <c:formatCode>0.0</c:formatCode>
                <c:ptCount val="59"/>
                <c:pt idx="0">
                  <c:v>19.753571428571426</c:v>
                </c:pt>
                <c:pt idx="1">
                  <c:v>19.753571428571426</c:v>
                </c:pt>
                <c:pt idx="2">
                  <c:v>19.753571428571426</c:v>
                </c:pt>
                <c:pt idx="3">
                  <c:v>19.753571428571426</c:v>
                </c:pt>
                <c:pt idx="4">
                  <c:v>19.753571428571426</c:v>
                </c:pt>
                <c:pt idx="5">
                  <c:v>19.753571428571426</c:v>
                </c:pt>
                <c:pt idx="6">
                  <c:v>19.753571428571426</c:v>
                </c:pt>
                <c:pt idx="7">
                  <c:v>19.753571428571426</c:v>
                </c:pt>
                <c:pt idx="8">
                  <c:v>19.753571428571426</c:v>
                </c:pt>
                <c:pt idx="9">
                  <c:v>19.753571428571426</c:v>
                </c:pt>
                <c:pt idx="10">
                  <c:v>19.753571428571426</c:v>
                </c:pt>
                <c:pt idx="11">
                  <c:v>19.753571428571426</c:v>
                </c:pt>
                <c:pt idx="12">
                  <c:v>19.753571428571426</c:v>
                </c:pt>
                <c:pt idx="13">
                  <c:v>19.753571428571426</c:v>
                </c:pt>
                <c:pt idx="14">
                  <c:v>19.753571428571426</c:v>
                </c:pt>
                <c:pt idx="15">
                  <c:v>19.753571428571426</c:v>
                </c:pt>
                <c:pt idx="16">
                  <c:v>19.753571428571426</c:v>
                </c:pt>
                <c:pt idx="17">
                  <c:v>19.753571428571426</c:v>
                </c:pt>
                <c:pt idx="18">
                  <c:v>19.753571428571426</c:v>
                </c:pt>
                <c:pt idx="19">
                  <c:v>19.753571428571426</c:v>
                </c:pt>
                <c:pt idx="20">
                  <c:v>19.753571428571426</c:v>
                </c:pt>
                <c:pt idx="21">
                  <c:v>19.753571428571426</c:v>
                </c:pt>
                <c:pt idx="22">
                  <c:v>19.753571428571426</c:v>
                </c:pt>
                <c:pt idx="23">
                  <c:v>19.753571428571426</c:v>
                </c:pt>
                <c:pt idx="24">
                  <c:v>19.753571428571426</c:v>
                </c:pt>
                <c:pt idx="25">
                  <c:v>19.753571428571426</c:v>
                </c:pt>
                <c:pt idx="26">
                  <c:v>19.753571428571426</c:v>
                </c:pt>
                <c:pt idx="27">
                  <c:v>19.753571428571426</c:v>
                </c:pt>
                <c:pt idx="28">
                  <c:v>19.753571428571426</c:v>
                </c:pt>
                <c:pt idx="29">
                  <c:v>19.753571428571426</c:v>
                </c:pt>
                <c:pt idx="30">
                  <c:v>19.753571428571426</c:v>
                </c:pt>
                <c:pt idx="31">
                  <c:v>19.753571428571426</c:v>
                </c:pt>
                <c:pt idx="32">
                  <c:v>19.753571428571426</c:v>
                </c:pt>
                <c:pt idx="33">
                  <c:v>19.753571428571426</c:v>
                </c:pt>
                <c:pt idx="34">
                  <c:v>19.753571428571426</c:v>
                </c:pt>
                <c:pt idx="35">
                  <c:v>19.753571428571426</c:v>
                </c:pt>
                <c:pt idx="36">
                  <c:v>19.753571428571426</c:v>
                </c:pt>
                <c:pt idx="37">
                  <c:v>19.753571428571426</c:v>
                </c:pt>
                <c:pt idx="38">
                  <c:v>19.753571428571426</c:v>
                </c:pt>
                <c:pt idx="39">
                  <c:v>19.753571428571426</c:v>
                </c:pt>
                <c:pt idx="40">
                  <c:v>19.753571428571426</c:v>
                </c:pt>
                <c:pt idx="41">
                  <c:v>19.753571428571426</c:v>
                </c:pt>
                <c:pt idx="42">
                  <c:v>19.753571428571426</c:v>
                </c:pt>
                <c:pt idx="43">
                  <c:v>19.753571428571426</c:v>
                </c:pt>
                <c:pt idx="44">
                  <c:v>19.753571428571426</c:v>
                </c:pt>
                <c:pt idx="45">
                  <c:v>19.753571428571426</c:v>
                </c:pt>
                <c:pt idx="46">
                  <c:v>19.753571428571426</c:v>
                </c:pt>
                <c:pt idx="47">
                  <c:v>19.753571428571426</c:v>
                </c:pt>
                <c:pt idx="48">
                  <c:v>19.753571428571426</c:v>
                </c:pt>
                <c:pt idx="49">
                  <c:v>19.753571428571426</c:v>
                </c:pt>
                <c:pt idx="50">
                  <c:v>19.753571428571426</c:v>
                </c:pt>
                <c:pt idx="51">
                  <c:v>19.753571428571426</c:v>
                </c:pt>
                <c:pt idx="52">
                  <c:v>19.753571428571426</c:v>
                </c:pt>
                <c:pt idx="53">
                  <c:v>19.753571428571426</c:v>
                </c:pt>
                <c:pt idx="54">
                  <c:v>19.753571428571426</c:v>
                </c:pt>
                <c:pt idx="55">
                  <c:v>19.753571428571426</c:v>
                </c:pt>
                <c:pt idx="56">
                  <c:v>19.753571428571426</c:v>
                </c:pt>
                <c:pt idx="57">
                  <c:v>19.753571428571426</c:v>
                </c:pt>
                <c:pt idx="58">
                  <c:v>19.753571428571426</c:v>
                </c:pt>
              </c:numCache>
            </c:numRef>
          </c:yVal>
          <c:smooth val="0"/>
          <c:extLst>
            <c:ext xmlns:c16="http://schemas.microsoft.com/office/drawing/2014/chart" uri="{C3380CC4-5D6E-409C-BE32-E72D297353CC}">
              <c16:uniqueId val="{00000001-536A-4185-BAE5-59D858A15BA9}"/>
            </c:ext>
          </c:extLst>
        </c:ser>
        <c:ser>
          <c:idx val="2"/>
          <c:order val="2"/>
          <c:tx>
            <c:strRef>
              <c:f>giugno!$G$1</c:f>
              <c:strCache>
                <c:ptCount val="1"/>
                <c:pt idx="0">
                  <c:v>t normale 91-20</c:v>
                </c:pt>
              </c:strCache>
            </c:strRef>
          </c:tx>
          <c:spPr>
            <a:ln w="3175">
              <a:solidFill>
                <a:srgbClr val="0000FF"/>
              </a:solidFill>
              <a:prstDash val="solid"/>
            </a:ln>
          </c:spPr>
          <c:marker>
            <c:symbol val="none"/>
          </c:marker>
          <c:xVal>
            <c:numRef>
              <c:f>giugno!$B$2:$B$60</c:f>
              <c:numCache>
                <c:formatCode>General</c:formatCode>
                <c:ptCount val="5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numCache>
            </c:numRef>
          </c:xVal>
          <c:yVal>
            <c:numRef>
              <c:f>giugno!$G$2:$G$60</c:f>
              <c:numCache>
                <c:formatCode>0.0</c:formatCode>
                <c:ptCount val="59"/>
                <c:pt idx="0">
                  <c:v>20.810000000000006</c:v>
                </c:pt>
                <c:pt idx="1">
                  <c:v>20.810000000000006</c:v>
                </c:pt>
                <c:pt idx="2">
                  <c:v>20.810000000000006</c:v>
                </c:pt>
                <c:pt idx="3">
                  <c:v>20.810000000000006</c:v>
                </c:pt>
                <c:pt idx="4">
                  <c:v>20.810000000000006</c:v>
                </c:pt>
                <c:pt idx="5">
                  <c:v>20.810000000000006</c:v>
                </c:pt>
                <c:pt idx="6">
                  <c:v>20.810000000000006</c:v>
                </c:pt>
                <c:pt idx="7">
                  <c:v>20.810000000000006</c:v>
                </c:pt>
                <c:pt idx="8">
                  <c:v>20.810000000000006</c:v>
                </c:pt>
                <c:pt idx="9">
                  <c:v>20.810000000000006</c:v>
                </c:pt>
                <c:pt idx="10">
                  <c:v>20.810000000000006</c:v>
                </c:pt>
                <c:pt idx="11">
                  <c:v>20.810000000000006</c:v>
                </c:pt>
                <c:pt idx="12">
                  <c:v>20.810000000000006</c:v>
                </c:pt>
                <c:pt idx="13">
                  <c:v>20.810000000000006</c:v>
                </c:pt>
                <c:pt idx="14">
                  <c:v>20.810000000000006</c:v>
                </c:pt>
                <c:pt idx="15">
                  <c:v>20.810000000000006</c:v>
                </c:pt>
                <c:pt idx="16">
                  <c:v>20.810000000000006</c:v>
                </c:pt>
                <c:pt idx="17">
                  <c:v>20.810000000000006</c:v>
                </c:pt>
                <c:pt idx="18">
                  <c:v>20.810000000000006</c:v>
                </c:pt>
                <c:pt idx="19">
                  <c:v>20.810000000000006</c:v>
                </c:pt>
                <c:pt idx="20">
                  <c:v>20.810000000000006</c:v>
                </c:pt>
                <c:pt idx="21">
                  <c:v>20.810000000000006</c:v>
                </c:pt>
                <c:pt idx="22">
                  <c:v>20.810000000000006</c:v>
                </c:pt>
                <c:pt idx="23">
                  <c:v>20.810000000000006</c:v>
                </c:pt>
                <c:pt idx="24">
                  <c:v>20.810000000000006</c:v>
                </c:pt>
                <c:pt idx="25">
                  <c:v>20.810000000000006</c:v>
                </c:pt>
                <c:pt idx="26">
                  <c:v>20.810000000000006</c:v>
                </c:pt>
                <c:pt idx="27">
                  <c:v>20.810000000000006</c:v>
                </c:pt>
                <c:pt idx="28">
                  <c:v>20.810000000000006</c:v>
                </c:pt>
                <c:pt idx="29">
                  <c:v>20.810000000000006</c:v>
                </c:pt>
                <c:pt idx="30">
                  <c:v>20.810000000000006</c:v>
                </c:pt>
                <c:pt idx="31">
                  <c:v>20.810000000000006</c:v>
                </c:pt>
                <c:pt idx="32">
                  <c:v>20.810000000000006</c:v>
                </c:pt>
                <c:pt idx="33">
                  <c:v>20.810000000000006</c:v>
                </c:pt>
                <c:pt idx="34">
                  <c:v>20.810000000000006</c:v>
                </c:pt>
                <c:pt idx="35">
                  <c:v>20.810000000000006</c:v>
                </c:pt>
                <c:pt idx="36">
                  <c:v>20.810000000000006</c:v>
                </c:pt>
                <c:pt idx="37">
                  <c:v>20.810000000000006</c:v>
                </c:pt>
                <c:pt idx="38">
                  <c:v>20.810000000000006</c:v>
                </c:pt>
                <c:pt idx="39">
                  <c:v>20.810000000000006</c:v>
                </c:pt>
                <c:pt idx="40">
                  <c:v>20.810000000000006</c:v>
                </c:pt>
                <c:pt idx="41">
                  <c:v>20.810000000000006</c:v>
                </c:pt>
                <c:pt idx="42">
                  <c:v>20.810000000000006</c:v>
                </c:pt>
                <c:pt idx="43">
                  <c:v>20.810000000000006</c:v>
                </c:pt>
                <c:pt idx="44">
                  <c:v>20.810000000000006</c:v>
                </c:pt>
                <c:pt idx="45">
                  <c:v>20.810000000000006</c:v>
                </c:pt>
                <c:pt idx="46">
                  <c:v>20.810000000000006</c:v>
                </c:pt>
                <c:pt idx="47">
                  <c:v>20.810000000000006</c:v>
                </c:pt>
                <c:pt idx="48">
                  <c:v>20.810000000000006</c:v>
                </c:pt>
                <c:pt idx="49">
                  <c:v>20.810000000000006</c:v>
                </c:pt>
                <c:pt idx="50">
                  <c:v>20.810000000000006</c:v>
                </c:pt>
                <c:pt idx="51">
                  <c:v>20.810000000000006</c:v>
                </c:pt>
                <c:pt idx="52">
                  <c:v>20.810000000000006</c:v>
                </c:pt>
                <c:pt idx="53">
                  <c:v>20.810000000000006</c:v>
                </c:pt>
                <c:pt idx="54">
                  <c:v>20.810000000000006</c:v>
                </c:pt>
                <c:pt idx="55">
                  <c:v>20.810000000000006</c:v>
                </c:pt>
                <c:pt idx="56">
                  <c:v>20.810000000000006</c:v>
                </c:pt>
                <c:pt idx="57">
                  <c:v>20.810000000000006</c:v>
                </c:pt>
                <c:pt idx="58">
                  <c:v>20.810000000000006</c:v>
                </c:pt>
              </c:numCache>
            </c:numRef>
          </c:yVal>
          <c:smooth val="0"/>
          <c:extLst>
            <c:ext xmlns:c16="http://schemas.microsoft.com/office/drawing/2014/chart" uri="{C3380CC4-5D6E-409C-BE32-E72D297353CC}">
              <c16:uniqueId val="{00000002-536A-4185-BAE5-59D858A15BA9}"/>
            </c:ext>
          </c:extLst>
        </c:ser>
        <c:dLbls>
          <c:showLegendKey val="0"/>
          <c:showVal val="0"/>
          <c:showCatName val="0"/>
          <c:showSerName val="0"/>
          <c:showPercent val="0"/>
          <c:showBubbleSize val="0"/>
        </c:dLbls>
        <c:axId val="52032640"/>
        <c:axId val="53680000"/>
      </c:scatterChart>
      <c:valAx>
        <c:axId val="52032640"/>
        <c:scaling>
          <c:orientation val="minMax"/>
          <c:max val="2021"/>
          <c:min val="1961"/>
        </c:scaling>
        <c:delete val="0"/>
        <c:axPos val="b"/>
        <c:title>
          <c:tx>
            <c:rich>
              <a:bodyPr/>
              <a:lstStyle/>
              <a:p>
                <a:pPr>
                  <a:defRPr sz="1625" b="1" i="0" u="none" strike="noStrike" baseline="0">
                    <a:solidFill>
                      <a:srgbClr val="000000"/>
                    </a:solidFill>
                    <a:latin typeface="Arial"/>
                    <a:ea typeface="Arial"/>
                    <a:cs typeface="Arial"/>
                  </a:defRPr>
                </a:pPr>
                <a:r>
                  <a:rPr lang="it-IT"/>
                  <a:t>anno</a:t>
                </a:r>
              </a:p>
            </c:rich>
          </c:tx>
          <c:layout>
            <c:manualLayout>
              <c:xMode val="edge"/>
              <c:yMode val="edge"/>
              <c:x val="0.40037969212324176"/>
              <c:y val="0.9177018633540378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53680000"/>
        <c:crosses val="autoZero"/>
        <c:crossBetween val="midCat"/>
      </c:valAx>
      <c:valAx>
        <c:axId val="53680000"/>
        <c:scaling>
          <c:orientation val="minMax"/>
          <c:max val="25"/>
          <c:min val="15"/>
        </c:scaling>
        <c:delete val="0"/>
        <c:axPos val="l"/>
        <c:title>
          <c:tx>
            <c:rich>
              <a:bodyPr/>
              <a:lstStyle/>
              <a:p>
                <a:pPr>
                  <a:defRPr sz="1625" b="1" i="0" u="none" strike="noStrike" baseline="0">
                    <a:solidFill>
                      <a:srgbClr val="000000"/>
                    </a:solidFill>
                    <a:latin typeface="Arial"/>
                    <a:ea typeface="Arial"/>
                    <a:cs typeface="Arial"/>
                  </a:defRPr>
                </a:pPr>
                <a:r>
                  <a:rPr lang="it-IT"/>
                  <a:t>°C</a:t>
                </a:r>
              </a:p>
            </c:rich>
          </c:tx>
          <c:layout>
            <c:manualLayout>
              <c:xMode val="edge"/>
              <c:yMode val="edge"/>
              <c:x val="2.6065331496733296E-3"/>
              <c:y val="0.4801451388888888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52032640"/>
        <c:crosses val="autoZero"/>
        <c:crossBetween val="midCat"/>
      </c:valAx>
      <c:spPr>
        <a:solidFill>
          <a:srgbClr val="FFFFCC"/>
        </a:solidFill>
        <a:ln w="12700">
          <a:solidFill>
            <a:srgbClr val="808080"/>
          </a:solidFill>
          <a:prstDash val="solid"/>
        </a:ln>
      </c:spPr>
    </c:plotArea>
    <c:legend>
      <c:legendPos val="r"/>
      <c:layout>
        <c:manualLayout>
          <c:xMode val="edge"/>
          <c:yMode val="edge"/>
          <c:x val="0.80455445241826762"/>
          <c:y val="0.43633540372670826"/>
          <c:w val="0.18785587450332192"/>
          <c:h val="0.14596273291925471"/>
        </c:manualLayout>
      </c:layout>
      <c:overlay val="0"/>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3175">
      <a:solidFill>
        <a:srgbClr val="000000"/>
      </a:solidFill>
      <a:prstDash val="solid"/>
    </a:ln>
  </c:spPr>
  <c:txPr>
    <a:bodyPr/>
    <a:lstStyle/>
    <a:p>
      <a:pPr>
        <a:defRPr sz="1625" b="0" i="0" u="none" strike="noStrike" baseline="0">
          <a:solidFill>
            <a:srgbClr val="000000"/>
          </a:solidFill>
          <a:latin typeface="Arial"/>
          <a:ea typeface="Arial"/>
          <a:cs typeface="Arial"/>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50" b="1" i="0" u="none" strike="noStrike" baseline="0">
                <a:solidFill>
                  <a:srgbClr val="000000"/>
                </a:solidFill>
                <a:latin typeface="Arial"/>
                <a:ea typeface="Arial"/>
                <a:cs typeface="Arial"/>
              </a:defRPr>
            </a:pPr>
            <a:r>
              <a:rPr lang="it-IT"/>
              <a:t>luglio</a:t>
            </a:r>
          </a:p>
        </c:rich>
      </c:tx>
      <c:layout>
        <c:manualLayout>
          <c:xMode val="edge"/>
          <c:yMode val="edge"/>
          <c:x val="0.46204954991473607"/>
          <c:y val="2.7950310559006226E-2"/>
        </c:manualLayout>
      </c:layout>
      <c:overlay val="0"/>
      <c:spPr>
        <a:noFill/>
        <a:ln w="25400">
          <a:noFill/>
        </a:ln>
      </c:spPr>
    </c:title>
    <c:autoTitleDeleted val="0"/>
    <c:plotArea>
      <c:layout>
        <c:manualLayout>
          <c:layoutTarget val="inner"/>
          <c:xMode val="edge"/>
          <c:yMode val="edge"/>
          <c:x val="7.5901363435685598E-2"/>
          <c:y val="0.14906832298136657"/>
          <c:w val="0.70303637882303749"/>
          <c:h val="0.72049689440993792"/>
        </c:manualLayout>
      </c:layout>
      <c:scatterChart>
        <c:scatterStyle val="lineMarker"/>
        <c:varyColors val="0"/>
        <c:ser>
          <c:idx val="0"/>
          <c:order val="0"/>
          <c:tx>
            <c:strRef>
              <c:f>luglio!$E$1</c:f>
              <c:strCache>
                <c:ptCount val="1"/>
                <c:pt idx="0">
                  <c:v>T Calabria</c:v>
                </c:pt>
              </c:strCache>
            </c:strRef>
          </c:tx>
          <c:spPr>
            <a:ln w="12700">
              <a:solidFill>
                <a:srgbClr val="FF0000"/>
              </a:solidFill>
              <a:prstDash val="solid"/>
            </a:ln>
          </c:spPr>
          <c:marker>
            <c:symbol val="triangle"/>
            <c:size val="5"/>
            <c:spPr>
              <a:solidFill>
                <a:srgbClr val="FF0000"/>
              </a:solidFill>
              <a:ln>
                <a:solidFill>
                  <a:srgbClr val="FF0000"/>
                </a:solidFill>
                <a:prstDash val="solid"/>
              </a:ln>
            </c:spPr>
          </c:marker>
          <c:xVal>
            <c:numRef>
              <c:f>luglio!$B$2:$B$60</c:f>
              <c:numCache>
                <c:formatCode>General</c:formatCode>
                <c:ptCount val="5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numCache>
            </c:numRef>
          </c:xVal>
          <c:yVal>
            <c:numRef>
              <c:f>luglio!$E$2:$E$60</c:f>
              <c:numCache>
                <c:formatCode>General</c:formatCode>
                <c:ptCount val="59"/>
                <c:pt idx="0">
                  <c:v>22.3</c:v>
                </c:pt>
                <c:pt idx="1">
                  <c:v>23</c:v>
                </c:pt>
                <c:pt idx="2">
                  <c:v>23.2</c:v>
                </c:pt>
                <c:pt idx="3">
                  <c:v>21.7</c:v>
                </c:pt>
                <c:pt idx="4">
                  <c:v>23.9</c:v>
                </c:pt>
                <c:pt idx="5">
                  <c:v>22.1</c:v>
                </c:pt>
                <c:pt idx="6">
                  <c:v>22.4</c:v>
                </c:pt>
                <c:pt idx="7">
                  <c:v>21.9</c:v>
                </c:pt>
                <c:pt idx="8">
                  <c:v>20.6</c:v>
                </c:pt>
                <c:pt idx="9">
                  <c:v>21.4</c:v>
                </c:pt>
                <c:pt idx="10">
                  <c:v>21.4</c:v>
                </c:pt>
                <c:pt idx="11">
                  <c:v>22</c:v>
                </c:pt>
                <c:pt idx="12">
                  <c:v>23.5</c:v>
                </c:pt>
                <c:pt idx="13">
                  <c:v>22.7</c:v>
                </c:pt>
                <c:pt idx="14">
                  <c:v>21.1</c:v>
                </c:pt>
                <c:pt idx="15">
                  <c:v>23.4</c:v>
                </c:pt>
                <c:pt idx="16">
                  <c:v>22.7</c:v>
                </c:pt>
                <c:pt idx="17">
                  <c:v>21.8</c:v>
                </c:pt>
                <c:pt idx="18">
                  <c:v>21.7</c:v>
                </c:pt>
                <c:pt idx="19">
                  <c:v>24.3</c:v>
                </c:pt>
                <c:pt idx="20">
                  <c:v>24.6</c:v>
                </c:pt>
                <c:pt idx="21">
                  <c:v>22.6</c:v>
                </c:pt>
                <c:pt idx="22">
                  <c:v>23.3</c:v>
                </c:pt>
                <c:pt idx="23">
                  <c:v>22</c:v>
                </c:pt>
                <c:pt idx="24">
                  <c:v>24.3</c:v>
                </c:pt>
                <c:pt idx="25">
                  <c:v>25.6</c:v>
                </c:pt>
                <c:pt idx="26">
                  <c:v>22.5</c:v>
                </c:pt>
                <c:pt idx="27">
                  <c:v>23.3</c:v>
                </c:pt>
                <c:pt idx="28">
                  <c:v>22.2</c:v>
                </c:pt>
                <c:pt idx="29">
                  <c:v>21.4</c:v>
                </c:pt>
                <c:pt idx="30">
                  <c:v>22.6</c:v>
                </c:pt>
                <c:pt idx="31">
                  <c:v>23.1</c:v>
                </c:pt>
                <c:pt idx="32">
                  <c:v>23.7</c:v>
                </c:pt>
                <c:pt idx="33">
                  <c:v>22.3</c:v>
                </c:pt>
                <c:pt idx="34">
                  <c:v>22.8</c:v>
                </c:pt>
                <c:pt idx="35">
                  <c:v>24.4</c:v>
                </c:pt>
                <c:pt idx="36">
                  <c:v>22.4</c:v>
                </c:pt>
                <c:pt idx="37">
                  <c:v>23.4</c:v>
                </c:pt>
                <c:pt idx="38">
                  <c:v>23.5</c:v>
                </c:pt>
                <c:pt idx="39">
                  <c:v>23</c:v>
                </c:pt>
                <c:pt idx="40">
                  <c:v>24.9</c:v>
                </c:pt>
                <c:pt idx="41">
                  <c:v>23.1</c:v>
                </c:pt>
                <c:pt idx="42">
                  <c:v>23.5</c:v>
                </c:pt>
                <c:pt idx="43">
                  <c:v>22.9</c:v>
                </c:pt>
                <c:pt idx="44">
                  <c:v>24.4</c:v>
                </c:pt>
                <c:pt idx="45">
                  <c:v>23.8</c:v>
                </c:pt>
                <c:pt idx="46">
                  <c:v>23.7</c:v>
                </c:pt>
                <c:pt idx="47">
                  <c:v>23.5</c:v>
                </c:pt>
                <c:pt idx="48">
                  <c:v>23.3</c:v>
                </c:pt>
                <c:pt idx="49">
                  <c:v>25.1</c:v>
                </c:pt>
                <c:pt idx="50">
                  <c:v>22.8</c:v>
                </c:pt>
                <c:pt idx="51">
                  <c:v>21.9</c:v>
                </c:pt>
                <c:pt idx="52">
                  <c:v>25.2</c:v>
                </c:pt>
                <c:pt idx="53">
                  <c:v>23.8</c:v>
                </c:pt>
                <c:pt idx="54">
                  <c:v>24.4</c:v>
                </c:pt>
                <c:pt idx="55">
                  <c:v>24</c:v>
                </c:pt>
                <c:pt idx="56">
                  <c:v>24</c:v>
                </c:pt>
                <c:pt idx="57">
                  <c:v>23.4</c:v>
                </c:pt>
                <c:pt idx="58">
                  <c:v>25</c:v>
                </c:pt>
              </c:numCache>
            </c:numRef>
          </c:yVal>
          <c:smooth val="0"/>
          <c:extLst>
            <c:ext xmlns:c16="http://schemas.microsoft.com/office/drawing/2014/chart" uri="{C3380CC4-5D6E-409C-BE32-E72D297353CC}">
              <c16:uniqueId val="{00000000-5C3F-4E65-AEA6-6A1553180548}"/>
            </c:ext>
          </c:extLst>
        </c:ser>
        <c:ser>
          <c:idx val="1"/>
          <c:order val="1"/>
          <c:tx>
            <c:strRef>
              <c:f>luglio!$F$1</c:f>
              <c:strCache>
                <c:ptCount val="1"/>
                <c:pt idx="0">
                  <c:v>t normale 61-90</c:v>
                </c:pt>
              </c:strCache>
            </c:strRef>
          </c:tx>
          <c:spPr>
            <a:ln w="25400">
              <a:solidFill>
                <a:srgbClr val="00FF00"/>
              </a:solidFill>
              <a:prstDash val="solid"/>
            </a:ln>
          </c:spPr>
          <c:marker>
            <c:symbol val="none"/>
          </c:marker>
          <c:xVal>
            <c:numRef>
              <c:f>luglio!$B$2:$B$60</c:f>
              <c:numCache>
                <c:formatCode>General</c:formatCode>
                <c:ptCount val="5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numCache>
            </c:numRef>
          </c:xVal>
          <c:yVal>
            <c:numRef>
              <c:f>luglio!$F$2:$F$60</c:f>
              <c:numCache>
                <c:formatCode>0.0</c:formatCode>
                <c:ptCount val="59"/>
                <c:pt idx="0">
                  <c:v>22.689285714285713</c:v>
                </c:pt>
                <c:pt idx="1">
                  <c:v>22.689285714285713</c:v>
                </c:pt>
                <c:pt idx="2">
                  <c:v>22.689285714285713</c:v>
                </c:pt>
                <c:pt idx="3">
                  <c:v>22.689285714285713</c:v>
                </c:pt>
                <c:pt idx="4">
                  <c:v>22.689285714285713</c:v>
                </c:pt>
                <c:pt idx="5">
                  <c:v>22.689285714285713</c:v>
                </c:pt>
                <c:pt idx="6">
                  <c:v>22.689285714285713</c:v>
                </c:pt>
                <c:pt idx="7">
                  <c:v>22.689285714285713</c:v>
                </c:pt>
                <c:pt idx="8">
                  <c:v>22.689285714285713</c:v>
                </c:pt>
                <c:pt idx="9">
                  <c:v>22.689285714285713</c:v>
                </c:pt>
                <c:pt idx="10">
                  <c:v>22.689285714285713</c:v>
                </c:pt>
                <c:pt idx="11">
                  <c:v>22.689285714285713</c:v>
                </c:pt>
                <c:pt idx="12">
                  <c:v>22.689285714285713</c:v>
                </c:pt>
                <c:pt idx="13">
                  <c:v>22.689285714285713</c:v>
                </c:pt>
                <c:pt idx="14">
                  <c:v>22.689285714285713</c:v>
                </c:pt>
                <c:pt idx="15">
                  <c:v>22.689285714285713</c:v>
                </c:pt>
                <c:pt idx="16">
                  <c:v>22.689285714285713</c:v>
                </c:pt>
                <c:pt idx="17">
                  <c:v>22.689285714285713</c:v>
                </c:pt>
                <c:pt idx="18">
                  <c:v>22.689285714285713</c:v>
                </c:pt>
                <c:pt idx="19">
                  <c:v>22.689285714285713</c:v>
                </c:pt>
                <c:pt idx="20">
                  <c:v>22.689285714285713</c:v>
                </c:pt>
                <c:pt idx="21">
                  <c:v>22.689285714285713</c:v>
                </c:pt>
                <c:pt idx="22">
                  <c:v>22.689285714285713</c:v>
                </c:pt>
                <c:pt idx="23">
                  <c:v>22.689285714285713</c:v>
                </c:pt>
                <c:pt idx="24">
                  <c:v>22.689285714285713</c:v>
                </c:pt>
                <c:pt idx="25">
                  <c:v>22.689285714285713</c:v>
                </c:pt>
                <c:pt idx="26">
                  <c:v>22.689285714285713</c:v>
                </c:pt>
                <c:pt idx="27">
                  <c:v>22.689285714285713</c:v>
                </c:pt>
                <c:pt idx="28">
                  <c:v>22.689285714285713</c:v>
                </c:pt>
                <c:pt idx="29">
                  <c:v>22.689285714285713</c:v>
                </c:pt>
                <c:pt idx="30">
                  <c:v>22.689285714285713</c:v>
                </c:pt>
                <c:pt idx="31">
                  <c:v>22.689285714285713</c:v>
                </c:pt>
                <c:pt idx="32">
                  <c:v>22.689285714285713</c:v>
                </c:pt>
                <c:pt idx="33">
                  <c:v>22.689285714285713</c:v>
                </c:pt>
                <c:pt idx="34">
                  <c:v>22.689285714285713</c:v>
                </c:pt>
                <c:pt idx="35">
                  <c:v>22.689285714285713</c:v>
                </c:pt>
                <c:pt idx="36">
                  <c:v>22.689285714285713</c:v>
                </c:pt>
                <c:pt idx="37">
                  <c:v>22.689285714285713</c:v>
                </c:pt>
                <c:pt idx="38">
                  <c:v>22.689285714285713</c:v>
                </c:pt>
                <c:pt idx="39">
                  <c:v>22.689285714285713</c:v>
                </c:pt>
                <c:pt idx="40">
                  <c:v>22.689285714285713</c:v>
                </c:pt>
                <c:pt idx="41">
                  <c:v>22.689285714285713</c:v>
                </c:pt>
                <c:pt idx="42">
                  <c:v>22.689285714285713</c:v>
                </c:pt>
                <c:pt idx="43">
                  <c:v>22.689285714285713</c:v>
                </c:pt>
                <c:pt idx="44">
                  <c:v>22.689285714285713</c:v>
                </c:pt>
                <c:pt idx="45">
                  <c:v>22.689285714285713</c:v>
                </c:pt>
                <c:pt idx="46">
                  <c:v>22.689285714285713</c:v>
                </c:pt>
                <c:pt idx="47">
                  <c:v>22.689285714285713</c:v>
                </c:pt>
                <c:pt idx="48">
                  <c:v>22.689285714285713</c:v>
                </c:pt>
                <c:pt idx="49">
                  <c:v>22.689285714285713</c:v>
                </c:pt>
                <c:pt idx="50">
                  <c:v>22.689285714285713</c:v>
                </c:pt>
                <c:pt idx="51">
                  <c:v>22.689285714285713</c:v>
                </c:pt>
                <c:pt idx="52">
                  <c:v>22.689285714285713</c:v>
                </c:pt>
                <c:pt idx="53">
                  <c:v>22.689285714285713</c:v>
                </c:pt>
                <c:pt idx="54">
                  <c:v>22.689285714285713</c:v>
                </c:pt>
                <c:pt idx="55">
                  <c:v>22.689285714285713</c:v>
                </c:pt>
                <c:pt idx="56">
                  <c:v>22.689285714285713</c:v>
                </c:pt>
                <c:pt idx="57">
                  <c:v>22.689285714285713</c:v>
                </c:pt>
                <c:pt idx="58">
                  <c:v>22.689285714285713</c:v>
                </c:pt>
              </c:numCache>
            </c:numRef>
          </c:yVal>
          <c:smooth val="0"/>
          <c:extLst>
            <c:ext xmlns:c16="http://schemas.microsoft.com/office/drawing/2014/chart" uri="{C3380CC4-5D6E-409C-BE32-E72D297353CC}">
              <c16:uniqueId val="{00000001-5C3F-4E65-AEA6-6A1553180548}"/>
            </c:ext>
          </c:extLst>
        </c:ser>
        <c:ser>
          <c:idx val="2"/>
          <c:order val="2"/>
          <c:tx>
            <c:strRef>
              <c:f>luglio!$G$1</c:f>
              <c:strCache>
                <c:ptCount val="1"/>
                <c:pt idx="0">
                  <c:v>t normale 91-20</c:v>
                </c:pt>
              </c:strCache>
            </c:strRef>
          </c:tx>
          <c:spPr>
            <a:ln w="3175">
              <a:solidFill>
                <a:srgbClr val="0000FF"/>
              </a:solidFill>
              <a:prstDash val="solid"/>
            </a:ln>
          </c:spPr>
          <c:marker>
            <c:symbol val="none"/>
          </c:marker>
          <c:xVal>
            <c:numRef>
              <c:f>luglio!$B$2:$B$60</c:f>
              <c:numCache>
                <c:formatCode>General</c:formatCode>
                <c:ptCount val="5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numCache>
            </c:numRef>
          </c:xVal>
          <c:yVal>
            <c:numRef>
              <c:f>luglio!$G$2:$G$60</c:f>
              <c:numCache>
                <c:formatCode>0.0</c:formatCode>
                <c:ptCount val="59"/>
                <c:pt idx="0">
                  <c:v>23.416666666666664</c:v>
                </c:pt>
                <c:pt idx="1">
                  <c:v>23.416666666666664</c:v>
                </c:pt>
                <c:pt idx="2">
                  <c:v>23.416666666666664</c:v>
                </c:pt>
                <c:pt idx="3">
                  <c:v>23.416666666666664</c:v>
                </c:pt>
                <c:pt idx="4">
                  <c:v>23.416666666666664</c:v>
                </c:pt>
                <c:pt idx="5">
                  <c:v>23.416666666666664</c:v>
                </c:pt>
                <c:pt idx="6">
                  <c:v>23.416666666666664</c:v>
                </c:pt>
                <c:pt idx="7">
                  <c:v>23.416666666666664</c:v>
                </c:pt>
                <c:pt idx="8">
                  <c:v>23.416666666666664</c:v>
                </c:pt>
                <c:pt idx="9">
                  <c:v>23.416666666666664</c:v>
                </c:pt>
                <c:pt idx="10">
                  <c:v>23.416666666666664</c:v>
                </c:pt>
                <c:pt idx="11">
                  <c:v>23.416666666666664</c:v>
                </c:pt>
                <c:pt idx="12">
                  <c:v>23.416666666666664</c:v>
                </c:pt>
                <c:pt idx="13">
                  <c:v>23.416666666666664</c:v>
                </c:pt>
                <c:pt idx="14">
                  <c:v>23.416666666666664</c:v>
                </c:pt>
                <c:pt idx="15">
                  <c:v>23.416666666666664</c:v>
                </c:pt>
                <c:pt idx="16">
                  <c:v>23.416666666666664</c:v>
                </c:pt>
                <c:pt idx="17">
                  <c:v>23.416666666666664</c:v>
                </c:pt>
                <c:pt idx="18">
                  <c:v>23.416666666666664</c:v>
                </c:pt>
                <c:pt idx="19">
                  <c:v>23.416666666666664</c:v>
                </c:pt>
                <c:pt idx="20">
                  <c:v>23.416666666666664</c:v>
                </c:pt>
                <c:pt idx="21">
                  <c:v>23.416666666666664</c:v>
                </c:pt>
                <c:pt idx="22">
                  <c:v>23.416666666666664</c:v>
                </c:pt>
                <c:pt idx="23">
                  <c:v>23.416666666666664</c:v>
                </c:pt>
                <c:pt idx="24">
                  <c:v>23.416666666666664</c:v>
                </c:pt>
                <c:pt idx="25">
                  <c:v>23.416666666666664</c:v>
                </c:pt>
                <c:pt idx="26">
                  <c:v>23.416666666666664</c:v>
                </c:pt>
                <c:pt idx="27">
                  <c:v>23.416666666666664</c:v>
                </c:pt>
                <c:pt idx="28">
                  <c:v>23.416666666666664</c:v>
                </c:pt>
                <c:pt idx="29">
                  <c:v>23.416666666666664</c:v>
                </c:pt>
                <c:pt idx="30">
                  <c:v>23.416666666666664</c:v>
                </c:pt>
                <c:pt idx="31">
                  <c:v>23.416666666666664</c:v>
                </c:pt>
                <c:pt idx="32">
                  <c:v>23.416666666666664</c:v>
                </c:pt>
                <c:pt idx="33">
                  <c:v>23.416666666666664</c:v>
                </c:pt>
                <c:pt idx="34">
                  <c:v>23.416666666666664</c:v>
                </c:pt>
                <c:pt idx="35">
                  <c:v>23.416666666666664</c:v>
                </c:pt>
                <c:pt idx="36">
                  <c:v>23.416666666666664</c:v>
                </c:pt>
                <c:pt idx="37">
                  <c:v>23.416666666666664</c:v>
                </c:pt>
                <c:pt idx="38">
                  <c:v>23.416666666666664</c:v>
                </c:pt>
                <c:pt idx="39">
                  <c:v>23.416666666666664</c:v>
                </c:pt>
                <c:pt idx="40">
                  <c:v>23.416666666666664</c:v>
                </c:pt>
                <c:pt idx="41">
                  <c:v>23.416666666666664</c:v>
                </c:pt>
                <c:pt idx="42">
                  <c:v>23.416666666666664</c:v>
                </c:pt>
                <c:pt idx="43">
                  <c:v>23.416666666666664</c:v>
                </c:pt>
                <c:pt idx="44">
                  <c:v>23.416666666666664</c:v>
                </c:pt>
                <c:pt idx="45">
                  <c:v>23.416666666666664</c:v>
                </c:pt>
                <c:pt idx="46">
                  <c:v>23.416666666666664</c:v>
                </c:pt>
                <c:pt idx="47">
                  <c:v>23.416666666666664</c:v>
                </c:pt>
                <c:pt idx="48">
                  <c:v>23.416666666666664</c:v>
                </c:pt>
                <c:pt idx="49">
                  <c:v>23.416666666666664</c:v>
                </c:pt>
                <c:pt idx="50">
                  <c:v>23.416666666666664</c:v>
                </c:pt>
                <c:pt idx="51">
                  <c:v>23.416666666666664</c:v>
                </c:pt>
                <c:pt idx="52">
                  <c:v>23.416666666666664</c:v>
                </c:pt>
                <c:pt idx="53">
                  <c:v>23.416666666666664</c:v>
                </c:pt>
                <c:pt idx="54">
                  <c:v>23.416666666666664</c:v>
                </c:pt>
                <c:pt idx="55">
                  <c:v>23.416666666666664</c:v>
                </c:pt>
                <c:pt idx="56">
                  <c:v>23.416666666666664</c:v>
                </c:pt>
                <c:pt idx="57">
                  <c:v>23.416666666666664</c:v>
                </c:pt>
                <c:pt idx="58">
                  <c:v>23.416666666666664</c:v>
                </c:pt>
              </c:numCache>
            </c:numRef>
          </c:yVal>
          <c:smooth val="0"/>
          <c:extLst>
            <c:ext xmlns:c16="http://schemas.microsoft.com/office/drawing/2014/chart" uri="{C3380CC4-5D6E-409C-BE32-E72D297353CC}">
              <c16:uniqueId val="{00000002-5C3F-4E65-AEA6-6A1553180548}"/>
            </c:ext>
          </c:extLst>
        </c:ser>
        <c:dLbls>
          <c:showLegendKey val="0"/>
          <c:showVal val="0"/>
          <c:showCatName val="0"/>
          <c:showSerName val="0"/>
          <c:showPercent val="0"/>
          <c:showBubbleSize val="0"/>
        </c:dLbls>
        <c:axId val="57596160"/>
        <c:axId val="57959936"/>
      </c:scatterChart>
      <c:valAx>
        <c:axId val="57596160"/>
        <c:scaling>
          <c:orientation val="minMax"/>
          <c:max val="2021"/>
          <c:min val="1961"/>
        </c:scaling>
        <c:delete val="0"/>
        <c:axPos val="b"/>
        <c:title>
          <c:tx>
            <c:rich>
              <a:bodyPr/>
              <a:lstStyle/>
              <a:p>
                <a:pPr>
                  <a:defRPr sz="1625" b="1" i="0" u="none" strike="noStrike" baseline="0">
                    <a:solidFill>
                      <a:srgbClr val="000000"/>
                    </a:solidFill>
                    <a:latin typeface="Arial"/>
                    <a:ea typeface="Arial"/>
                    <a:cs typeface="Arial"/>
                  </a:defRPr>
                </a:pPr>
                <a:r>
                  <a:rPr lang="it-IT"/>
                  <a:t>anno</a:t>
                </a:r>
              </a:p>
            </c:rich>
          </c:tx>
          <c:layout>
            <c:manualLayout>
              <c:xMode val="edge"/>
              <c:yMode val="edge"/>
              <c:x val="0.40037969212324176"/>
              <c:y val="0.9177018633540378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57959936"/>
        <c:crosses val="autoZero"/>
        <c:crossBetween val="midCat"/>
      </c:valAx>
      <c:valAx>
        <c:axId val="57959936"/>
        <c:scaling>
          <c:orientation val="minMax"/>
          <c:max val="28"/>
          <c:min val="18"/>
        </c:scaling>
        <c:delete val="0"/>
        <c:axPos val="l"/>
        <c:title>
          <c:tx>
            <c:rich>
              <a:bodyPr/>
              <a:lstStyle/>
              <a:p>
                <a:pPr>
                  <a:defRPr sz="1625" b="1" i="0" u="none" strike="noStrike" baseline="0">
                    <a:solidFill>
                      <a:srgbClr val="000000"/>
                    </a:solidFill>
                    <a:latin typeface="Arial"/>
                    <a:ea typeface="Arial"/>
                    <a:cs typeface="Arial"/>
                  </a:defRPr>
                </a:pPr>
                <a:r>
                  <a:rPr lang="it-IT"/>
                  <a:t>°C</a:t>
                </a:r>
              </a:p>
            </c:rich>
          </c:tx>
          <c:layout>
            <c:manualLayout>
              <c:xMode val="edge"/>
              <c:yMode val="edge"/>
              <c:x val="2.6065331496733296E-3"/>
              <c:y val="0.4801451388888888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57596160"/>
        <c:crosses val="autoZero"/>
        <c:crossBetween val="midCat"/>
      </c:valAx>
      <c:spPr>
        <a:solidFill>
          <a:srgbClr val="FFFFCC"/>
        </a:solidFill>
        <a:ln w="12700">
          <a:solidFill>
            <a:srgbClr val="808080"/>
          </a:solidFill>
          <a:prstDash val="solid"/>
        </a:ln>
      </c:spPr>
    </c:plotArea>
    <c:legend>
      <c:legendPos val="r"/>
      <c:layout>
        <c:manualLayout>
          <c:xMode val="edge"/>
          <c:yMode val="edge"/>
          <c:x val="0.80455445241826762"/>
          <c:y val="0.43633540372670826"/>
          <c:w val="0.18785587450332192"/>
          <c:h val="0.14596273291925471"/>
        </c:manualLayout>
      </c:layout>
      <c:overlay val="0"/>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3175">
      <a:solidFill>
        <a:srgbClr val="000000"/>
      </a:solidFill>
      <a:prstDash val="solid"/>
    </a:ln>
  </c:spPr>
  <c:txPr>
    <a:bodyPr/>
    <a:lstStyle/>
    <a:p>
      <a:pPr>
        <a:defRPr sz="1625" b="0" i="0" u="none" strike="noStrike" baseline="0">
          <a:solidFill>
            <a:srgbClr val="000000"/>
          </a:solidFill>
          <a:latin typeface="Arial"/>
          <a:ea typeface="Arial"/>
          <a:cs typeface="Arial"/>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50" b="1" i="0" u="none" strike="noStrike" baseline="0">
                <a:solidFill>
                  <a:srgbClr val="000000"/>
                </a:solidFill>
                <a:latin typeface="Arial"/>
                <a:ea typeface="Arial"/>
                <a:cs typeface="Arial"/>
              </a:defRPr>
            </a:pPr>
            <a:r>
              <a:rPr lang="it-IT"/>
              <a:t>agosto</a:t>
            </a:r>
          </a:p>
        </c:rich>
      </c:tx>
      <c:layout>
        <c:manualLayout>
          <c:xMode val="edge"/>
          <c:yMode val="edge"/>
          <c:x val="0.45635694765705992"/>
          <c:y val="2.7950310559006226E-2"/>
        </c:manualLayout>
      </c:layout>
      <c:overlay val="0"/>
      <c:spPr>
        <a:noFill/>
        <a:ln w="25400">
          <a:noFill/>
        </a:ln>
      </c:spPr>
    </c:title>
    <c:autoTitleDeleted val="0"/>
    <c:plotArea>
      <c:layout>
        <c:manualLayout>
          <c:layoutTarget val="inner"/>
          <c:xMode val="edge"/>
          <c:yMode val="edge"/>
          <c:x val="7.5901363435685598E-2"/>
          <c:y val="0.14906832298136657"/>
          <c:w val="0.70303637882303749"/>
          <c:h val="0.72049689440993792"/>
        </c:manualLayout>
      </c:layout>
      <c:scatterChart>
        <c:scatterStyle val="lineMarker"/>
        <c:varyColors val="0"/>
        <c:ser>
          <c:idx val="0"/>
          <c:order val="0"/>
          <c:tx>
            <c:strRef>
              <c:f>agosto!$E$1</c:f>
              <c:strCache>
                <c:ptCount val="1"/>
                <c:pt idx="0">
                  <c:v>Tmed Calabria</c:v>
                </c:pt>
              </c:strCache>
            </c:strRef>
          </c:tx>
          <c:spPr>
            <a:ln w="12700">
              <a:solidFill>
                <a:srgbClr val="FF0000"/>
              </a:solidFill>
              <a:prstDash val="solid"/>
            </a:ln>
          </c:spPr>
          <c:marker>
            <c:symbol val="triangle"/>
            <c:size val="5"/>
            <c:spPr>
              <a:solidFill>
                <a:srgbClr val="FF0000"/>
              </a:solidFill>
              <a:ln>
                <a:solidFill>
                  <a:srgbClr val="FF0000"/>
                </a:solidFill>
                <a:prstDash val="solid"/>
              </a:ln>
            </c:spPr>
          </c:marker>
          <c:xVal>
            <c:numRef>
              <c:f>agosto!$B$2:$B$60</c:f>
              <c:numCache>
                <c:formatCode>General</c:formatCode>
                <c:ptCount val="5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numCache>
            </c:numRef>
          </c:xVal>
          <c:yVal>
            <c:numRef>
              <c:f>agosto!$E$2:$E$60</c:f>
              <c:numCache>
                <c:formatCode>General</c:formatCode>
                <c:ptCount val="59"/>
                <c:pt idx="0">
                  <c:v>22.5</c:v>
                </c:pt>
                <c:pt idx="1">
                  <c:v>23.8</c:v>
                </c:pt>
                <c:pt idx="2">
                  <c:v>23.4</c:v>
                </c:pt>
                <c:pt idx="3">
                  <c:v>22.6</c:v>
                </c:pt>
                <c:pt idx="4">
                  <c:v>21.6</c:v>
                </c:pt>
                <c:pt idx="5">
                  <c:v>23.3</c:v>
                </c:pt>
                <c:pt idx="6">
                  <c:v>23.2</c:v>
                </c:pt>
                <c:pt idx="7">
                  <c:v>21.1</c:v>
                </c:pt>
                <c:pt idx="8">
                  <c:v>21.7</c:v>
                </c:pt>
                <c:pt idx="9">
                  <c:v>22.8</c:v>
                </c:pt>
                <c:pt idx="10">
                  <c:v>24.2</c:v>
                </c:pt>
                <c:pt idx="11">
                  <c:v>22</c:v>
                </c:pt>
                <c:pt idx="12">
                  <c:v>22.3</c:v>
                </c:pt>
                <c:pt idx="13">
                  <c:v>23.4</c:v>
                </c:pt>
                <c:pt idx="14">
                  <c:v>19.399999999999999</c:v>
                </c:pt>
                <c:pt idx="15">
                  <c:v>22.9</c:v>
                </c:pt>
                <c:pt idx="16">
                  <c:v>22.4</c:v>
                </c:pt>
                <c:pt idx="17">
                  <c:v>23.3</c:v>
                </c:pt>
                <c:pt idx="18">
                  <c:v>22.8</c:v>
                </c:pt>
                <c:pt idx="19">
                  <c:v>24.6</c:v>
                </c:pt>
                <c:pt idx="20">
                  <c:v>23.1</c:v>
                </c:pt>
                <c:pt idx="21">
                  <c:v>21.4</c:v>
                </c:pt>
                <c:pt idx="22">
                  <c:v>22.9</c:v>
                </c:pt>
                <c:pt idx="23">
                  <c:v>24.3</c:v>
                </c:pt>
                <c:pt idx="24">
                  <c:v>24.1</c:v>
                </c:pt>
                <c:pt idx="25">
                  <c:v>24.7</c:v>
                </c:pt>
                <c:pt idx="26">
                  <c:v>22.7</c:v>
                </c:pt>
                <c:pt idx="27">
                  <c:v>22.4</c:v>
                </c:pt>
                <c:pt idx="28">
                  <c:v>22.6</c:v>
                </c:pt>
                <c:pt idx="29">
                  <c:v>24</c:v>
                </c:pt>
                <c:pt idx="30">
                  <c:v>24.3</c:v>
                </c:pt>
                <c:pt idx="31">
                  <c:v>25.3</c:v>
                </c:pt>
                <c:pt idx="32">
                  <c:v>21.9</c:v>
                </c:pt>
                <c:pt idx="33">
                  <c:v>23</c:v>
                </c:pt>
                <c:pt idx="34">
                  <c:v>21.6</c:v>
                </c:pt>
                <c:pt idx="35">
                  <c:v>24.3</c:v>
                </c:pt>
                <c:pt idx="36">
                  <c:v>25</c:v>
                </c:pt>
                <c:pt idx="37">
                  <c:v>24.3</c:v>
                </c:pt>
                <c:pt idx="38">
                  <c:v>23.8</c:v>
                </c:pt>
                <c:pt idx="39">
                  <c:v>22.1</c:v>
                </c:pt>
                <c:pt idx="40">
                  <c:v>24.9</c:v>
                </c:pt>
                <c:pt idx="41">
                  <c:v>23.3</c:v>
                </c:pt>
                <c:pt idx="42">
                  <c:v>22.1</c:v>
                </c:pt>
                <c:pt idx="43">
                  <c:v>22.6</c:v>
                </c:pt>
                <c:pt idx="44">
                  <c:v>24.1</c:v>
                </c:pt>
                <c:pt idx="45">
                  <c:v>24.1</c:v>
                </c:pt>
                <c:pt idx="46">
                  <c:v>24.2</c:v>
                </c:pt>
                <c:pt idx="47">
                  <c:v>23.8</c:v>
                </c:pt>
                <c:pt idx="48">
                  <c:v>23.9</c:v>
                </c:pt>
                <c:pt idx="49">
                  <c:v>25.1</c:v>
                </c:pt>
                <c:pt idx="50">
                  <c:v>23.9</c:v>
                </c:pt>
                <c:pt idx="51">
                  <c:v>23.5</c:v>
                </c:pt>
                <c:pt idx="52">
                  <c:v>23.7</c:v>
                </c:pt>
                <c:pt idx="53">
                  <c:v>22.5</c:v>
                </c:pt>
                <c:pt idx="54">
                  <c:v>25.3</c:v>
                </c:pt>
                <c:pt idx="55">
                  <c:v>22.8</c:v>
                </c:pt>
                <c:pt idx="56">
                  <c:v>24.7</c:v>
                </c:pt>
                <c:pt idx="57">
                  <c:v>24.5</c:v>
                </c:pt>
                <c:pt idx="58">
                  <c:v>25.8</c:v>
                </c:pt>
              </c:numCache>
            </c:numRef>
          </c:yVal>
          <c:smooth val="0"/>
          <c:extLst>
            <c:ext xmlns:c16="http://schemas.microsoft.com/office/drawing/2014/chart" uri="{C3380CC4-5D6E-409C-BE32-E72D297353CC}">
              <c16:uniqueId val="{00000000-DDEA-40C4-9AB6-89C8A9BA24C0}"/>
            </c:ext>
          </c:extLst>
        </c:ser>
        <c:ser>
          <c:idx val="1"/>
          <c:order val="1"/>
          <c:tx>
            <c:strRef>
              <c:f>agosto!$F$1</c:f>
              <c:strCache>
                <c:ptCount val="1"/>
                <c:pt idx="0">
                  <c:v>t normale 61-90</c:v>
                </c:pt>
              </c:strCache>
            </c:strRef>
          </c:tx>
          <c:spPr>
            <a:ln w="25400">
              <a:solidFill>
                <a:srgbClr val="00FF00"/>
              </a:solidFill>
              <a:prstDash val="solid"/>
            </a:ln>
          </c:spPr>
          <c:marker>
            <c:symbol val="none"/>
          </c:marker>
          <c:xVal>
            <c:numRef>
              <c:f>agosto!$B$2:$B$60</c:f>
              <c:numCache>
                <c:formatCode>General</c:formatCode>
                <c:ptCount val="5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numCache>
            </c:numRef>
          </c:xVal>
          <c:yVal>
            <c:numRef>
              <c:f>agosto!$F$2:$F$60</c:f>
              <c:numCache>
                <c:formatCode>0.0</c:formatCode>
                <c:ptCount val="59"/>
                <c:pt idx="0">
                  <c:v>22.817857142857143</c:v>
                </c:pt>
                <c:pt idx="1">
                  <c:v>22.817857142857143</c:v>
                </c:pt>
                <c:pt idx="2">
                  <c:v>22.817857142857143</c:v>
                </c:pt>
                <c:pt idx="3">
                  <c:v>22.817857142857143</c:v>
                </c:pt>
                <c:pt idx="4">
                  <c:v>22.817857142857143</c:v>
                </c:pt>
                <c:pt idx="5">
                  <c:v>22.817857142857143</c:v>
                </c:pt>
                <c:pt idx="6">
                  <c:v>22.817857142857143</c:v>
                </c:pt>
                <c:pt idx="7">
                  <c:v>22.817857142857143</c:v>
                </c:pt>
                <c:pt idx="8">
                  <c:v>22.817857142857143</c:v>
                </c:pt>
                <c:pt idx="9">
                  <c:v>22.817857142857143</c:v>
                </c:pt>
                <c:pt idx="10">
                  <c:v>22.817857142857143</c:v>
                </c:pt>
                <c:pt idx="11">
                  <c:v>22.817857142857143</c:v>
                </c:pt>
                <c:pt idx="12">
                  <c:v>22.817857142857143</c:v>
                </c:pt>
                <c:pt idx="13">
                  <c:v>22.817857142857143</c:v>
                </c:pt>
                <c:pt idx="14">
                  <c:v>22.817857142857143</c:v>
                </c:pt>
                <c:pt idx="15">
                  <c:v>22.817857142857143</c:v>
                </c:pt>
                <c:pt idx="16">
                  <c:v>22.817857142857143</c:v>
                </c:pt>
                <c:pt idx="17">
                  <c:v>22.817857142857143</c:v>
                </c:pt>
                <c:pt idx="18">
                  <c:v>22.817857142857143</c:v>
                </c:pt>
                <c:pt idx="19">
                  <c:v>22.817857142857143</c:v>
                </c:pt>
                <c:pt idx="20">
                  <c:v>22.817857142857143</c:v>
                </c:pt>
                <c:pt idx="21">
                  <c:v>22.817857142857143</c:v>
                </c:pt>
                <c:pt idx="22">
                  <c:v>22.817857142857143</c:v>
                </c:pt>
                <c:pt idx="23">
                  <c:v>22.817857142857143</c:v>
                </c:pt>
                <c:pt idx="24">
                  <c:v>22.817857142857143</c:v>
                </c:pt>
                <c:pt idx="25">
                  <c:v>22.817857142857143</c:v>
                </c:pt>
                <c:pt idx="26">
                  <c:v>22.817857142857143</c:v>
                </c:pt>
                <c:pt idx="27">
                  <c:v>22.817857142857143</c:v>
                </c:pt>
                <c:pt idx="28">
                  <c:v>22.817857142857143</c:v>
                </c:pt>
                <c:pt idx="29">
                  <c:v>22.817857142857143</c:v>
                </c:pt>
                <c:pt idx="30">
                  <c:v>22.817857142857143</c:v>
                </c:pt>
                <c:pt idx="31">
                  <c:v>22.8178571428571</c:v>
                </c:pt>
                <c:pt idx="32">
                  <c:v>22.8178571428571</c:v>
                </c:pt>
                <c:pt idx="33">
                  <c:v>22.8178571428571</c:v>
                </c:pt>
                <c:pt idx="34">
                  <c:v>22.8178571428571</c:v>
                </c:pt>
                <c:pt idx="35">
                  <c:v>22.8178571428571</c:v>
                </c:pt>
                <c:pt idx="36">
                  <c:v>22.8178571428571</c:v>
                </c:pt>
                <c:pt idx="37">
                  <c:v>22.8178571428571</c:v>
                </c:pt>
                <c:pt idx="38">
                  <c:v>22.8178571428571</c:v>
                </c:pt>
                <c:pt idx="39">
                  <c:v>22.8178571428571</c:v>
                </c:pt>
                <c:pt idx="40">
                  <c:v>22.8178571428571</c:v>
                </c:pt>
                <c:pt idx="41">
                  <c:v>22.8178571428571</c:v>
                </c:pt>
                <c:pt idx="42">
                  <c:v>22.8178571428571</c:v>
                </c:pt>
                <c:pt idx="43">
                  <c:v>22.8178571428571</c:v>
                </c:pt>
                <c:pt idx="44">
                  <c:v>22.8178571428571</c:v>
                </c:pt>
                <c:pt idx="45">
                  <c:v>22.8178571428571</c:v>
                </c:pt>
                <c:pt idx="46">
                  <c:v>22.8178571428571</c:v>
                </c:pt>
                <c:pt idx="47">
                  <c:v>22.8178571428571</c:v>
                </c:pt>
                <c:pt idx="48">
                  <c:v>22.8178571428571</c:v>
                </c:pt>
                <c:pt idx="49">
                  <c:v>22.8178571428571</c:v>
                </c:pt>
                <c:pt idx="50">
                  <c:v>22.8178571428571</c:v>
                </c:pt>
                <c:pt idx="51">
                  <c:v>22.8178571428571</c:v>
                </c:pt>
                <c:pt idx="52">
                  <c:v>22.8178571428571</c:v>
                </c:pt>
                <c:pt idx="53">
                  <c:v>22.8178571428571</c:v>
                </c:pt>
                <c:pt idx="54">
                  <c:v>22.8178571428571</c:v>
                </c:pt>
                <c:pt idx="55">
                  <c:v>22.8178571428571</c:v>
                </c:pt>
                <c:pt idx="56">
                  <c:v>22.8178571428571</c:v>
                </c:pt>
                <c:pt idx="57">
                  <c:v>22.8178571428571</c:v>
                </c:pt>
                <c:pt idx="58">
                  <c:v>22.8178571428571</c:v>
                </c:pt>
              </c:numCache>
            </c:numRef>
          </c:yVal>
          <c:smooth val="0"/>
          <c:extLst>
            <c:ext xmlns:c16="http://schemas.microsoft.com/office/drawing/2014/chart" uri="{C3380CC4-5D6E-409C-BE32-E72D297353CC}">
              <c16:uniqueId val="{00000001-DDEA-40C4-9AB6-89C8A9BA24C0}"/>
            </c:ext>
          </c:extLst>
        </c:ser>
        <c:ser>
          <c:idx val="2"/>
          <c:order val="2"/>
          <c:tx>
            <c:strRef>
              <c:f>agosto!$G$1</c:f>
              <c:strCache>
                <c:ptCount val="1"/>
                <c:pt idx="0">
                  <c:v>t normale 91-20</c:v>
                </c:pt>
              </c:strCache>
            </c:strRef>
          </c:tx>
          <c:spPr>
            <a:ln w="3175">
              <a:solidFill>
                <a:srgbClr val="0000FF"/>
              </a:solidFill>
              <a:prstDash val="solid"/>
            </a:ln>
          </c:spPr>
          <c:marker>
            <c:symbol val="none"/>
          </c:marker>
          <c:xVal>
            <c:numRef>
              <c:f>agosto!$B$2:$B$60</c:f>
              <c:numCache>
                <c:formatCode>General</c:formatCode>
                <c:ptCount val="5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numCache>
            </c:numRef>
          </c:xVal>
          <c:yVal>
            <c:numRef>
              <c:f>agosto!$G$2:$G$60</c:f>
              <c:numCache>
                <c:formatCode>0.0</c:formatCode>
                <c:ptCount val="59"/>
                <c:pt idx="0">
                  <c:v>23.706666666666667</c:v>
                </c:pt>
                <c:pt idx="1">
                  <c:v>23.706666666666667</c:v>
                </c:pt>
                <c:pt idx="2">
                  <c:v>23.706666666666667</c:v>
                </c:pt>
                <c:pt idx="3">
                  <c:v>23.706666666666667</c:v>
                </c:pt>
                <c:pt idx="4">
                  <c:v>23.706666666666667</c:v>
                </c:pt>
                <c:pt idx="5">
                  <c:v>23.706666666666667</c:v>
                </c:pt>
                <c:pt idx="6">
                  <c:v>23.706666666666667</c:v>
                </c:pt>
                <c:pt idx="7">
                  <c:v>23.706666666666667</c:v>
                </c:pt>
                <c:pt idx="8">
                  <c:v>23.706666666666667</c:v>
                </c:pt>
                <c:pt idx="9">
                  <c:v>23.706666666666667</c:v>
                </c:pt>
                <c:pt idx="10">
                  <c:v>23.706666666666667</c:v>
                </c:pt>
                <c:pt idx="11">
                  <c:v>23.706666666666667</c:v>
                </c:pt>
                <c:pt idx="12">
                  <c:v>23.706666666666667</c:v>
                </c:pt>
                <c:pt idx="13">
                  <c:v>23.706666666666667</c:v>
                </c:pt>
                <c:pt idx="14">
                  <c:v>23.706666666666667</c:v>
                </c:pt>
                <c:pt idx="15">
                  <c:v>23.706666666666667</c:v>
                </c:pt>
                <c:pt idx="16">
                  <c:v>23.706666666666667</c:v>
                </c:pt>
                <c:pt idx="17">
                  <c:v>23.706666666666667</c:v>
                </c:pt>
                <c:pt idx="18">
                  <c:v>23.706666666666667</c:v>
                </c:pt>
                <c:pt idx="19">
                  <c:v>23.706666666666667</c:v>
                </c:pt>
                <c:pt idx="20">
                  <c:v>23.706666666666667</c:v>
                </c:pt>
                <c:pt idx="21">
                  <c:v>23.706666666666667</c:v>
                </c:pt>
                <c:pt idx="22">
                  <c:v>23.706666666666667</c:v>
                </c:pt>
                <c:pt idx="23">
                  <c:v>23.706666666666667</c:v>
                </c:pt>
                <c:pt idx="24">
                  <c:v>23.706666666666667</c:v>
                </c:pt>
                <c:pt idx="25">
                  <c:v>23.706666666666667</c:v>
                </c:pt>
                <c:pt idx="26">
                  <c:v>23.706666666666667</c:v>
                </c:pt>
                <c:pt idx="27">
                  <c:v>23.706666666666667</c:v>
                </c:pt>
                <c:pt idx="28">
                  <c:v>23.706666666666667</c:v>
                </c:pt>
                <c:pt idx="29">
                  <c:v>23.706666666666667</c:v>
                </c:pt>
                <c:pt idx="30">
                  <c:v>23.706666666666667</c:v>
                </c:pt>
                <c:pt idx="31">
                  <c:v>23.706666666666667</c:v>
                </c:pt>
                <c:pt idx="32">
                  <c:v>23.706666666666667</c:v>
                </c:pt>
                <c:pt idx="33">
                  <c:v>23.706666666666667</c:v>
                </c:pt>
                <c:pt idx="34">
                  <c:v>23.706666666666667</c:v>
                </c:pt>
                <c:pt idx="35">
                  <c:v>23.706666666666667</c:v>
                </c:pt>
                <c:pt idx="36">
                  <c:v>23.706666666666667</c:v>
                </c:pt>
                <c:pt idx="37">
                  <c:v>23.706666666666667</c:v>
                </c:pt>
                <c:pt idx="38">
                  <c:v>23.706666666666667</c:v>
                </c:pt>
                <c:pt idx="39">
                  <c:v>23.706666666666667</c:v>
                </c:pt>
                <c:pt idx="40">
                  <c:v>23.706666666666667</c:v>
                </c:pt>
                <c:pt idx="41">
                  <c:v>23.706666666666667</c:v>
                </c:pt>
                <c:pt idx="42">
                  <c:v>23.706666666666667</c:v>
                </c:pt>
                <c:pt idx="43">
                  <c:v>23.706666666666667</c:v>
                </c:pt>
                <c:pt idx="44">
                  <c:v>23.706666666666667</c:v>
                </c:pt>
                <c:pt idx="45">
                  <c:v>23.706666666666667</c:v>
                </c:pt>
                <c:pt idx="46">
                  <c:v>23.706666666666667</c:v>
                </c:pt>
                <c:pt idx="47">
                  <c:v>23.706666666666667</c:v>
                </c:pt>
                <c:pt idx="48">
                  <c:v>23.706666666666667</c:v>
                </c:pt>
                <c:pt idx="49">
                  <c:v>23.706666666666667</c:v>
                </c:pt>
                <c:pt idx="50">
                  <c:v>23.706666666666667</c:v>
                </c:pt>
                <c:pt idx="51">
                  <c:v>23.706666666666667</c:v>
                </c:pt>
                <c:pt idx="52">
                  <c:v>23.706666666666667</c:v>
                </c:pt>
                <c:pt idx="53">
                  <c:v>23.706666666666667</c:v>
                </c:pt>
                <c:pt idx="54">
                  <c:v>23.706666666666667</c:v>
                </c:pt>
                <c:pt idx="55">
                  <c:v>23.706666666666667</c:v>
                </c:pt>
                <c:pt idx="56">
                  <c:v>23.706666666666667</c:v>
                </c:pt>
                <c:pt idx="57">
                  <c:v>23.706666666666667</c:v>
                </c:pt>
                <c:pt idx="58">
                  <c:v>23.706666666666667</c:v>
                </c:pt>
              </c:numCache>
            </c:numRef>
          </c:yVal>
          <c:smooth val="0"/>
          <c:extLst>
            <c:ext xmlns:c16="http://schemas.microsoft.com/office/drawing/2014/chart" uri="{C3380CC4-5D6E-409C-BE32-E72D297353CC}">
              <c16:uniqueId val="{00000002-DDEA-40C4-9AB6-89C8A9BA24C0}"/>
            </c:ext>
          </c:extLst>
        </c:ser>
        <c:dLbls>
          <c:showLegendKey val="0"/>
          <c:showVal val="0"/>
          <c:showCatName val="0"/>
          <c:showSerName val="0"/>
          <c:showPercent val="0"/>
          <c:showBubbleSize val="0"/>
        </c:dLbls>
        <c:axId val="63101184"/>
        <c:axId val="63276928"/>
      </c:scatterChart>
      <c:valAx>
        <c:axId val="63101184"/>
        <c:scaling>
          <c:orientation val="minMax"/>
          <c:max val="2021"/>
          <c:min val="1961"/>
        </c:scaling>
        <c:delete val="0"/>
        <c:axPos val="b"/>
        <c:title>
          <c:tx>
            <c:rich>
              <a:bodyPr/>
              <a:lstStyle/>
              <a:p>
                <a:pPr>
                  <a:defRPr sz="1625" b="1" i="0" u="none" strike="noStrike" baseline="0">
                    <a:solidFill>
                      <a:srgbClr val="000000"/>
                    </a:solidFill>
                    <a:latin typeface="Arial"/>
                    <a:ea typeface="Arial"/>
                    <a:cs typeface="Arial"/>
                  </a:defRPr>
                </a:pPr>
                <a:r>
                  <a:rPr lang="it-IT"/>
                  <a:t>anno</a:t>
                </a:r>
              </a:p>
            </c:rich>
          </c:tx>
          <c:layout>
            <c:manualLayout>
              <c:xMode val="edge"/>
              <c:yMode val="edge"/>
              <c:x val="0.40037969212324176"/>
              <c:y val="0.9177018633540378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63276928"/>
        <c:crosses val="autoZero"/>
        <c:crossBetween val="midCat"/>
      </c:valAx>
      <c:valAx>
        <c:axId val="63276928"/>
        <c:scaling>
          <c:orientation val="minMax"/>
          <c:max val="28"/>
          <c:min val="18"/>
        </c:scaling>
        <c:delete val="0"/>
        <c:axPos val="l"/>
        <c:title>
          <c:tx>
            <c:rich>
              <a:bodyPr/>
              <a:lstStyle/>
              <a:p>
                <a:pPr>
                  <a:defRPr sz="1625" b="1" i="0" u="none" strike="noStrike" baseline="0">
                    <a:solidFill>
                      <a:srgbClr val="000000"/>
                    </a:solidFill>
                    <a:latin typeface="Arial"/>
                    <a:ea typeface="Arial"/>
                    <a:cs typeface="Arial"/>
                  </a:defRPr>
                </a:pPr>
                <a:r>
                  <a:rPr lang="it-IT"/>
                  <a:t>°C</a:t>
                </a:r>
              </a:p>
            </c:rich>
          </c:tx>
          <c:layout>
            <c:manualLayout>
              <c:xMode val="edge"/>
              <c:yMode val="edge"/>
              <c:x val="0"/>
              <c:y val="0.488964583333333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63101184"/>
        <c:crosses val="autoZero"/>
        <c:crossBetween val="midCat"/>
      </c:valAx>
      <c:spPr>
        <a:solidFill>
          <a:srgbClr val="FFFFCC"/>
        </a:solidFill>
        <a:ln w="12700">
          <a:solidFill>
            <a:srgbClr val="808080"/>
          </a:solidFill>
          <a:prstDash val="solid"/>
        </a:ln>
      </c:spPr>
    </c:plotArea>
    <c:legend>
      <c:legendPos val="r"/>
      <c:layout>
        <c:manualLayout>
          <c:xMode val="edge"/>
          <c:yMode val="edge"/>
          <c:x val="0.80455445241826762"/>
          <c:y val="0.43633540372670826"/>
          <c:w val="0.18785587450332192"/>
          <c:h val="0.14596273291925471"/>
        </c:manualLayout>
      </c:layout>
      <c:overlay val="0"/>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3175">
      <a:solidFill>
        <a:srgbClr val="000000"/>
      </a:solidFill>
      <a:prstDash val="solid"/>
    </a:ln>
  </c:spPr>
  <c:txPr>
    <a:bodyPr/>
    <a:lstStyle/>
    <a:p>
      <a:pPr>
        <a:defRPr sz="1625" b="0" i="0" u="none" strike="noStrike" baseline="0">
          <a:solidFill>
            <a:srgbClr val="000000"/>
          </a:solidFill>
          <a:latin typeface="Arial"/>
          <a:ea typeface="Arial"/>
          <a:cs typeface="Arial"/>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Cecita </a:t>
            </a:r>
          </a:p>
        </c:rich>
      </c:tx>
      <c:overlay val="0"/>
    </c:title>
    <c:autoTitleDeleted val="0"/>
    <c:plotArea>
      <c:layout/>
      <c:scatterChart>
        <c:scatterStyle val="lineMarker"/>
        <c:varyColors val="0"/>
        <c:ser>
          <c:idx val="0"/>
          <c:order val="0"/>
          <c:tx>
            <c:strRef>
              <c:f>'cecita-torano'!$D$1</c:f>
              <c:strCache>
                <c:ptCount val="1"/>
                <c:pt idx="0">
                  <c:v>Cecita - T - Temperature Rilevate</c:v>
                </c:pt>
              </c:strCache>
            </c:strRef>
          </c:tx>
          <c:spPr>
            <a:ln w="28575">
              <a:solidFill>
                <a:schemeClr val="accent1"/>
              </a:solidFill>
            </a:ln>
          </c:spPr>
          <c:marker>
            <c:symbol val="none"/>
          </c:marker>
          <c:xVal>
            <c:numRef>
              <c:f>'cecita-torano'!$C$2:$C$8833</c:f>
              <c:numCache>
                <c:formatCode>d/m/yy\ h\.mm;@</c:formatCode>
                <c:ptCount val="8832"/>
                <c:pt idx="0">
                  <c:v>44348</c:v>
                </c:pt>
                <c:pt idx="1">
                  <c:v>44348.010416666664</c:v>
                </c:pt>
                <c:pt idx="2">
                  <c:v>44348.020833333336</c:v>
                </c:pt>
                <c:pt idx="3">
                  <c:v>44348.03125</c:v>
                </c:pt>
                <c:pt idx="4">
                  <c:v>44348.041666666657</c:v>
                </c:pt>
                <c:pt idx="5">
                  <c:v>44348.052083333336</c:v>
                </c:pt>
                <c:pt idx="6">
                  <c:v>44348.0625</c:v>
                </c:pt>
                <c:pt idx="7">
                  <c:v>44348.072916666664</c:v>
                </c:pt>
                <c:pt idx="8">
                  <c:v>44348.083333333336</c:v>
                </c:pt>
                <c:pt idx="9">
                  <c:v>44348.093749999993</c:v>
                </c:pt>
                <c:pt idx="10">
                  <c:v>44348.104166666657</c:v>
                </c:pt>
                <c:pt idx="11">
                  <c:v>44348.114583333336</c:v>
                </c:pt>
                <c:pt idx="12">
                  <c:v>44348.124999999993</c:v>
                </c:pt>
                <c:pt idx="13">
                  <c:v>44348.135416666657</c:v>
                </c:pt>
                <c:pt idx="14">
                  <c:v>44348.145833333336</c:v>
                </c:pt>
                <c:pt idx="15">
                  <c:v>44348.156250000007</c:v>
                </c:pt>
                <c:pt idx="16">
                  <c:v>44348.166666666657</c:v>
                </c:pt>
                <c:pt idx="17">
                  <c:v>44348.177083333328</c:v>
                </c:pt>
                <c:pt idx="18">
                  <c:v>44348.1875</c:v>
                </c:pt>
                <c:pt idx="19">
                  <c:v>44348.197916666657</c:v>
                </c:pt>
                <c:pt idx="20">
                  <c:v>44348.208333333336</c:v>
                </c:pt>
                <c:pt idx="21">
                  <c:v>44348.21875</c:v>
                </c:pt>
                <c:pt idx="22">
                  <c:v>44348.22916666665</c:v>
                </c:pt>
                <c:pt idx="23">
                  <c:v>44348.239583333328</c:v>
                </c:pt>
                <c:pt idx="24">
                  <c:v>44348.25</c:v>
                </c:pt>
                <c:pt idx="25">
                  <c:v>44348.260416666657</c:v>
                </c:pt>
                <c:pt idx="26">
                  <c:v>44348.270833333336</c:v>
                </c:pt>
                <c:pt idx="27">
                  <c:v>44348.28125</c:v>
                </c:pt>
                <c:pt idx="28">
                  <c:v>44348.29166666665</c:v>
                </c:pt>
                <c:pt idx="29">
                  <c:v>44348.302083333336</c:v>
                </c:pt>
                <c:pt idx="30">
                  <c:v>44348.312500000007</c:v>
                </c:pt>
                <c:pt idx="31">
                  <c:v>44348.322916666664</c:v>
                </c:pt>
                <c:pt idx="32">
                  <c:v>44348.333333333336</c:v>
                </c:pt>
                <c:pt idx="33">
                  <c:v>44348.34375</c:v>
                </c:pt>
                <c:pt idx="34">
                  <c:v>44348.354166666664</c:v>
                </c:pt>
                <c:pt idx="35">
                  <c:v>44348.364583333336</c:v>
                </c:pt>
                <c:pt idx="36">
                  <c:v>44348.375</c:v>
                </c:pt>
                <c:pt idx="37">
                  <c:v>44348.385416666664</c:v>
                </c:pt>
                <c:pt idx="38">
                  <c:v>44348.395833333336</c:v>
                </c:pt>
                <c:pt idx="39">
                  <c:v>44348.406250000007</c:v>
                </c:pt>
                <c:pt idx="40">
                  <c:v>44348.416666666664</c:v>
                </c:pt>
                <c:pt idx="41">
                  <c:v>44348.427083333328</c:v>
                </c:pt>
                <c:pt idx="42">
                  <c:v>44348.4375</c:v>
                </c:pt>
                <c:pt idx="43">
                  <c:v>44348.447916666664</c:v>
                </c:pt>
                <c:pt idx="44">
                  <c:v>44348.458333333343</c:v>
                </c:pt>
                <c:pt idx="45">
                  <c:v>44348.46875</c:v>
                </c:pt>
                <c:pt idx="46">
                  <c:v>44348.479166666657</c:v>
                </c:pt>
                <c:pt idx="47">
                  <c:v>44348.489583333336</c:v>
                </c:pt>
                <c:pt idx="48">
                  <c:v>44348.5</c:v>
                </c:pt>
                <c:pt idx="49">
                  <c:v>44348.510416666664</c:v>
                </c:pt>
                <c:pt idx="50">
                  <c:v>44348.520833333336</c:v>
                </c:pt>
                <c:pt idx="51">
                  <c:v>44348.53125</c:v>
                </c:pt>
                <c:pt idx="52">
                  <c:v>44348.541666666657</c:v>
                </c:pt>
                <c:pt idx="53">
                  <c:v>44348.552083333336</c:v>
                </c:pt>
                <c:pt idx="54">
                  <c:v>44348.5625</c:v>
                </c:pt>
                <c:pt idx="55">
                  <c:v>44348.572916666664</c:v>
                </c:pt>
                <c:pt idx="56">
                  <c:v>44348.583333333336</c:v>
                </c:pt>
                <c:pt idx="57">
                  <c:v>44348.593749999993</c:v>
                </c:pt>
                <c:pt idx="58">
                  <c:v>44348.604166666657</c:v>
                </c:pt>
                <c:pt idx="59">
                  <c:v>44348.614583333336</c:v>
                </c:pt>
                <c:pt idx="60">
                  <c:v>44348.624999999993</c:v>
                </c:pt>
                <c:pt idx="61">
                  <c:v>44348.635416666657</c:v>
                </c:pt>
                <c:pt idx="62">
                  <c:v>44348.645833333336</c:v>
                </c:pt>
                <c:pt idx="63">
                  <c:v>44348.656250000007</c:v>
                </c:pt>
                <c:pt idx="64">
                  <c:v>44348.666666666657</c:v>
                </c:pt>
                <c:pt idx="65">
                  <c:v>44348.677083333328</c:v>
                </c:pt>
                <c:pt idx="66">
                  <c:v>44348.6875</c:v>
                </c:pt>
                <c:pt idx="67">
                  <c:v>44348.697916666657</c:v>
                </c:pt>
                <c:pt idx="68">
                  <c:v>44348.708333333336</c:v>
                </c:pt>
                <c:pt idx="69">
                  <c:v>44348.71875</c:v>
                </c:pt>
                <c:pt idx="70">
                  <c:v>44348.72916666665</c:v>
                </c:pt>
                <c:pt idx="71">
                  <c:v>44348.739583333328</c:v>
                </c:pt>
                <c:pt idx="72">
                  <c:v>44348.75</c:v>
                </c:pt>
                <c:pt idx="73">
                  <c:v>44348.760416666657</c:v>
                </c:pt>
                <c:pt idx="74">
                  <c:v>44348.770833333336</c:v>
                </c:pt>
                <c:pt idx="75">
                  <c:v>44348.78125</c:v>
                </c:pt>
                <c:pt idx="76">
                  <c:v>44348.79166666665</c:v>
                </c:pt>
                <c:pt idx="77">
                  <c:v>44348.802083333336</c:v>
                </c:pt>
                <c:pt idx="78">
                  <c:v>44348.812500000007</c:v>
                </c:pt>
                <c:pt idx="79">
                  <c:v>44348.822916666664</c:v>
                </c:pt>
                <c:pt idx="80">
                  <c:v>44348.833333333336</c:v>
                </c:pt>
                <c:pt idx="81">
                  <c:v>44348.84375</c:v>
                </c:pt>
                <c:pt idx="82">
                  <c:v>44348.854166666664</c:v>
                </c:pt>
                <c:pt idx="83">
                  <c:v>44348.864583333336</c:v>
                </c:pt>
                <c:pt idx="84">
                  <c:v>44348.875</c:v>
                </c:pt>
                <c:pt idx="85">
                  <c:v>44348.885416666664</c:v>
                </c:pt>
                <c:pt idx="86">
                  <c:v>44348.895833333336</c:v>
                </c:pt>
                <c:pt idx="87">
                  <c:v>44348.906250000007</c:v>
                </c:pt>
                <c:pt idx="88">
                  <c:v>44348.916666666664</c:v>
                </c:pt>
                <c:pt idx="89">
                  <c:v>44348.927083333328</c:v>
                </c:pt>
                <c:pt idx="90">
                  <c:v>44348.9375</c:v>
                </c:pt>
                <c:pt idx="91">
                  <c:v>44348.947916666664</c:v>
                </c:pt>
                <c:pt idx="92">
                  <c:v>44348.958333333343</c:v>
                </c:pt>
                <c:pt idx="93">
                  <c:v>44348.96875</c:v>
                </c:pt>
                <c:pt idx="94">
                  <c:v>44348.979166666657</c:v>
                </c:pt>
                <c:pt idx="95">
                  <c:v>44348.989583333336</c:v>
                </c:pt>
                <c:pt idx="96">
                  <c:v>44349</c:v>
                </c:pt>
                <c:pt idx="97">
                  <c:v>44349.010416666664</c:v>
                </c:pt>
                <c:pt idx="98">
                  <c:v>44349.020833333336</c:v>
                </c:pt>
                <c:pt idx="99">
                  <c:v>44349.03125</c:v>
                </c:pt>
                <c:pt idx="100">
                  <c:v>44349.041666666657</c:v>
                </c:pt>
                <c:pt idx="101">
                  <c:v>44349.052083333336</c:v>
                </c:pt>
                <c:pt idx="102">
                  <c:v>44349.0625</c:v>
                </c:pt>
                <c:pt idx="103">
                  <c:v>44349.072916666664</c:v>
                </c:pt>
                <c:pt idx="104">
                  <c:v>44349.083333333336</c:v>
                </c:pt>
                <c:pt idx="105">
                  <c:v>44349.093749999993</c:v>
                </c:pt>
                <c:pt idx="106">
                  <c:v>44349.104166666657</c:v>
                </c:pt>
                <c:pt idx="107">
                  <c:v>44349.114583333336</c:v>
                </c:pt>
                <c:pt idx="108">
                  <c:v>44349.124999999993</c:v>
                </c:pt>
                <c:pt idx="109">
                  <c:v>44349.135416666657</c:v>
                </c:pt>
                <c:pt idx="110">
                  <c:v>44349.145833333336</c:v>
                </c:pt>
                <c:pt idx="111">
                  <c:v>44349.156250000007</c:v>
                </c:pt>
                <c:pt idx="112">
                  <c:v>44349.166666666657</c:v>
                </c:pt>
                <c:pt idx="113">
                  <c:v>44349.177083333328</c:v>
                </c:pt>
                <c:pt idx="114">
                  <c:v>44349.1875</c:v>
                </c:pt>
                <c:pt idx="115">
                  <c:v>44349.197916666657</c:v>
                </c:pt>
                <c:pt idx="116">
                  <c:v>44349.208333333336</c:v>
                </c:pt>
                <c:pt idx="117">
                  <c:v>44349.21875</c:v>
                </c:pt>
                <c:pt idx="118">
                  <c:v>44349.22916666665</c:v>
                </c:pt>
                <c:pt idx="119">
                  <c:v>44349.239583333328</c:v>
                </c:pt>
                <c:pt idx="120">
                  <c:v>44349.25</c:v>
                </c:pt>
                <c:pt idx="121">
                  <c:v>44349.260416666657</c:v>
                </c:pt>
                <c:pt idx="122">
                  <c:v>44349.270833333336</c:v>
                </c:pt>
                <c:pt idx="123">
                  <c:v>44349.28125</c:v>
                </c:pt>
                <c:pt idx="124">
                  <c:v>44349.29166666665</c:v>
                </c:pt>
                <c:pt idx="125">
                  <c:v>44349.302083333336</c:v>
                </c:pt>
                <c:pt idx="126">
                  <c:v>44349.312500000007</c:v>
                </c:pt>
                <c:pt idx="127">
                  <c:v>44349.322916666664</c:v>
                </c:pt>
                <c:pt idx="128">
                  <c:v>44349.333333333336</c:v>
                </c:pt>
                <c:pt idx="129">
                  <c:v>44349.34375</c:v>
                </c:pt>
                <c:pt idx="130">
                  <c:v>44349.354166666664</c:v>
                </c:pt>
                <c:pt idx="131">
                  <c:v>44349.364583333336</c:v>
                </c:pt>
                <c:pt idx="132">
                  <c:v>44349.375</c:v>
                </c:pt>
                <c:pt idx="133">
                  <c:v>44349.385416666664</c:v>
                </c:pt>
                <c:pt idx="134">
                  <c:v>44349.395833333336</c:v>
                </c:pt>
                <c:pt idx="135">
                  <c:v>44349.406250000007</c:v>
                </c:pt>
                <c:pt idx="136">
                  <c:v>44349.416666666664</c:v>
                </c:pt>
                <c:pt idx="137">
                  <c:v>44349.427083333328</c:v>
                </c:pt>
                <c:pt idx="138">
                  <c:v>44349.4375</c:v>
                </c:pt>
                <c:pt idx="139">
                  <c:v>44349.447916666664</c:v>
                </c:pt>
                <c:pt idx="140">
                  <c:v>44349.458333333343</c:v>
                </c:pt>
                <c:pt idx="141">
                  <c:v>44349.46875</c:v>
                </c:pt>
                <c:pt idx="142">
                  <c:v>44349.479166666657</c:v>
                </c:pt>
                <c:pt idx="143">
                  <c:v>44349.489583333336</c:v>
                </c:pt>
                <c:pt idx="144">
                  <c:v>44349.5</c:v>
                </c:pt>
                <c:pt idx="145">
                  <c:v>44349.510416666664</c:v>
                </c:pt>
                <c:pt idx="146">
                  <c:v>44349.520833333336</c:v>
                </c:pt>
                <c:pt idx="147">
                  <c:v>44349.53125</c:v>
                </c:pt>
                <c:pt idx="148">
                  <c:v>44349.541666666657</c:v>
                </c:pt>
                <c:pt idx="149">
                  <c:v>44349.552083333336</c:v>
                </c:pt>
                <c:pt idx="150">
                  <c:v>44349.5625</c:v>
                </c:pt>
                <c:pt idx="151">
                  <c:v>44349.572916666664</c:v>
                </c:pt>
                <c:pt idx="152">
                  <c:v>44349.583333333336</c:v>
                </c:pt>
                <c:pt idx="153">
                  <c:v>44349.593749999993</c:v>
                </c:pt>
                <c:pt idx="154">
                  <c:v>44349.604166666657</c:v>
                </c:pt>
                <c:pt idx="155">
                  <c:v>44349.614583333336</c:v>
                </c:pt>
                <c:pt idx="156">
                  <c:v>44349.624999999993</c:v>
                </c:pt>
                <c:pt idx="157">
                  <c:v>44349.635416666657</c:v>
                </c:pt>
                <c:pt idx="158">
                  <c:v>44349.645833333336</c:v>
                </c:pt>
                <c:pt idx="159">
                  <c:v>44349.656250000007</c:v>
                </c:pt>
                <c:pt idx="160">
                  <c:v>44349.666666666657</c:v>
                </c:pt>
                <c:pt idx="161">
                  <c:v>44349.677083333328</c:v>
                </c:pt>
                <c:pt idx="162">
                  <c:v>44349.6875</c:v>
                </c:pt>
                <c:pt idx="163">
                  <c:v>44349.697916666657</c:v>
                </c:pt>
                <c:pt idx="164">
                  <c:v>44349.708333333336</c:v>
                </c:pt>
                <c:pt idx="165">
                  <c:v>44349.71875</c:v>
                </c:pt>
                <c:pt idx="166">
                  <c:v>44349.72916666665</c:v>
                </c:pt>
                <c:pt idx="167">
                  <c:v>44349.739583333328</c:v>
                </c:pt>
                <c:pt idx="168">
                  <c:v>44349.75</c:v>
                </c:pt>
                <c:pt idx="169">
                  <c:v>44349.760416666657</c:v>
                </c:pt>
                <c:pt idx="170">
                  <c:v>44349.770833333336</c:v>
                </c:pt>
                <c:pt idx="171">
                  <c:v>44349.78125</c:v>
                </c:pt>
                <c:pt idx="172">
                  <c:v>44349.79166666665</c:v>
                </c:pt>
                <c:pt idx="173">
                  <c:v>44349.802083333336</c:v>
                </c:pt>
                <c:pt idx="174">
                  <c:v>44349.812500000007</c:v>
                </c:pt>
                <c:pt idx="175">
                  <c:v>44349.822916666664</c:v>
                </c:pt>
                <c:pt idx="176">
                  <c:v>44349.833333333336</c:v>
                </c:pt>
                <c:pt idx="177">
                  <c:v>44349.84375</c:v>
                </c:pt>
                <c:pt idx="178">
                  <c:v>44349.854166666664</c:v>
                </c:pt>
                <c:pt idx="179">
                  <c:v>44349.864583333336</c:v>
                </c:pt>
                <c:pt idx="180">
                  <c:v>44349.875</c:v>
                </c:pt>
                <c:pt idx="181">
                  <c:v>44349.885416666664</c:v>
                </c:pt>
                <c:pt idx="182">
                  <c:v>44349.895833333336</c:v>
                </c:pt>
                <c:pt idx="183">
                  <c:v>44349.906250000007</c:v>
                </c:pt>
                <c:pt idx="184">
                  <c:v>44349.916666666664</c:v>
                </c:pt>
                <c:pt idx="185">
                  <c:v>44349.927083333328</c:v>
                </c:pt>
                <c:pt idx="186">
                  <c:v>44349.9375</c:v>
                </c:pt>
                <c:pt idx="187">
                  <c:v>44349.947916666664</c:v>
                </c:pt>
                <c:pt idx="188">
                  <c:v>44349.958333333343</c:v>
                </c:pt>
                <c:pt idx="189">
                  <c:v>44349.96875</c:v>
                </c:pt>
                <c:pt idx="190">
                  <c:v>44349.979166666657</c:v>
                </c:pt>
                <c:pt idx="191">
                  <c:v>44349.989583333336</c:v>
                </c:pt>
                <c:pt idx="192">
                  <c:v>44350</c:v>
                </c:pt>
                <c:pt idx="193">
                  <c:v>44350.010416666664</c:v>
                </c:pt>
                <c:pt idx="194">
                  <c:v>44350.020833333336</c:v>
                </c:pt>
                <c:pt idx="195">
                  <c:v>44350.03125</c:v>
                </c:pt>
                <c:pt idx="196">
                  <c:v>44350.041666666657</c:v>
                </c:pt>
                <c:pt idx="197">
                  <c:v>44350.052083333336</c:v>
                </c:pt>
                <c:pt idx="198">
                  <c:v>44350.0625</c:v>
                </c:pt>
                <c:pt idx="199">
                  <c:v>44350.072916666664</c:v>
                </c:pt>
                <c:pt idx="200">
                  <c:v>44350.083333333336</c:v>
                </c:pt>
                <c:pt idx="201">
                  <c:v>44350.093749999993</c:v>
                </c:pt>
                <c:pt idx="202">
                  <c:v>44350.104166666657</c:v>
                </c:pt>
                <c:pt idx="203">
                  <c:v>44350.114583333336</c:v>
                </c:pt>
                <c:pt idx="204">
                  <c:v>44350.124999999993</c:v>
                </c:pt>
                <c:pt idx="205">
                  <c:v>44350.135416666657</c:v>
                </c:pt>
                <c:pt idx="206">
                  <c:v>44350.145833333336</c:v>
                </c:pt>
                <c:pt idx="207">
                  <c:v>44350.156250000007</c:v>
                </c:pt>
                <c:pt idx="208">
                  <c:v>44350.166666666657</c:v>
                </c:pt>
                <c:pt idx="209">
                  <c:v>44350.177083333328</c:v>
                </c:pt>
                <c:pt idx="210">
                  <c:v>44350.1875</c:v>
                </c:pt>
                <c:pt idx="211">
                  <c:v>44350.197916666657</c:v>
                </c:pt>
                <c:pt idx="212">
                  <c:v>44350.208333333336</c:v>
                </c:pt>
                <c:pt idx="213">
                  <c:v>44350.21875</c:v>
                </c:pt>
                <c:pt idx="214">
                  <c:v>44350.22916666665</c:v>
                </c:pt>
                <c:pt idx="215">
                  <c:v>44350.239583333328</c:v>
                </c:pt>
                <c:pt idx="216">
                  <c:v>44350.25</c:v>
                </c:pt>
                <c:pt idx="217">
                  <c:v>44350.260416666657</c:v>
                </c:pt>
                <c:pt idx="218">
                  <c:v>44350.270833333336</c:v>
                </c:pt>
                <c:pt idx="219">
                  <c:v>44350.28125</c:v>
                </c:pt>
                <c:pt idx="220">
                  <c:v>44350.29166666665</c:v>
                </c:pt>
                <c:pt idx="221">
                  <c:v>44350.302083333336</c:v>
                </c:pt>
                <c:pt idx="222">
                  <c:v>44350.312500000007</c:v>
                </c:pt>
                <c:pt idx="223">
                  <c:v>44350.322916666664</c:v>
                </c:pt>
                <c:pt idx="224">
                  <c:v>44350.333333333336</c:v>
                </c:pt>
                <c:pt idx="225">
                  <c:v>44350.34375</c:v>
                </c:pt>
                <c:pt idx="226">
                  <c:v>44350.354166666664</c:v>
                </c:pt>
                <c:pt idx="227">
                  <c:v>44350.364583333336</c:v>
                </c:pt>
                <c:pt idx="228">
                  <c:v>44350.375</c:v>
                </c:pt>
                <c:pt idx="229">
                  <c:v>44350.385416666664</c:v>
                </c:pt>
                <c:pt idx="230">
                  <c:v>44350.395833333336</c:v>
                </c:pt>
                <c:pt idx="231">
                  <c:v>44350.406250000007</c:v>
                </c:pt>
                <c:pt idx="232">
                  <c:v>44350.416666666664</c:v>
                </c:pt>
                <c:pt idx="233">
                  <c:v>44350.427083333328</c:v>
                </c:pt>
                <c:pt idx="234">
                  <c:v>44350.4375</c:v>
                </c:pt>
                <c:pt idx="235">
                  <c:v>44350.447916666664</c:v>
                </c:pt>
                <c:pt idx="236">
                  <c:v>44350.458333333343</c:v>
                </c:pt>
                <c:pt idx="237">
                  <c:v>44350.46875</c:v>
                </c:pt>
                <c:pt idx="238">
                  <c:v>44350.479166666657</c:v>
                </c:pt>
                <c:pt idx="239">
                  <c:v>44350.489583333336</c:v>
                </c:pt>
                <c:pt idx="240">
                  <c:v>44350.5</c:v>
                </c:pt>
                <c:pt idx="241">
                  <c:v>44350.510416666664</c:v>
                </c:pt>
                <c:pt idx="242">
                  <c:v>44350.520833333336</c:v>
                </c:pt>
                <c:pt idx="243">
                  <c:v>44350.53125</c:v>
                </c:pt>
                <c:pt idx="244">
                  <c:v>44350.541666666657</c:v>
                </c:pt>
                <c:pt idx="245">
                  <c:v>44350.552083333336</c:v>
                </c:pt>
                <c:pt idx="246">
                  <c:v>44350.5625</c:v>
                </c:pt>
                <c:pt idx="247">
                  <c:v>44350.572916666664</c:v>
                </c:pt>
                <c:pt idx="248">
                  <c:v>44350.583333333336</c:v>
                </c:pt>
                <c:pt idx="249">
                  <c:v>44350.593749999993</c:v>
                </c:pt>
                <c:pt idx="250">
                  <c:v>44350.604166666657</c:v>
                </c:pt>
                <c:pt idx="251">
                  <c:v>44350.614583333336</c:v>
                </c:pt>
                <c:pt idx="252">
                  <c:v>44350.624999999993</c:v>
                </c:pt>
                <c:pt idx="253">
                  <c:v>44350.635416666657</c:v>
                </c:pt>
                <c:pt idx="254">
                  <c:v>44350.645833333336</c:v>
                </c:pt>
                <c:pt idx="255">
                  <c:v>44350.656250000007</c:v>
                </c:pt>
                <c:pt idx="256">
                  <c:v>44350.666666666657</c:v>
                </c:pt>
                <c:pt idx="257">
                  <c:v>44350.677083333328</c:v>
                </c:pt>
                <c:pt idx="258">
                  <c:v>44350.6875</c:v>
                </c:pt>
                <c:pt idx="259">
                  <c:v>44350.697916666657</c:v>
                </c:pt>
                <c:pt idx="260">
                  <c:v>44350.708333333336</c:v>
                </c:pt>
                <c:pt idx="261">
                  <c:v>44350.71875</c:v>
                </c:pt>
                <c:pt idx="262">
                  <c:v>44350.72916666665</c:v>
                </c:pt>
                <c:pt idx="263">
                  <c:v>44350.739583333328</c:v>
                </c:pt>
                <c:pt idx="264">
                  <c:v>44350.75</c:v>
                </c:pt>
                <c:pt idx="265">
                  <c:v>44350.760416666657</c:v>
                </c:pt>
                <c:pt idx="266">
                  <c:v>44350.770833333336</c:v>
                </c:pt>
                <c:pt idx="267">
                  <c:v>44350.78125</c:v>
                </c:pt>
                <c:pt idx="268">
                  <c:v>44350.79166666665</c:v>
                </c:pt>
                <c:pt idx="269">
                  <c:v>44350.802083333336</c:v>
                </c:pt>
                <c:pt idx="270">
                  <c:v>44350.812500000007</c:v>
                </c:pt>
                <c:pt idx="271">
                  <c:v>44350.822916666664</c:v>
                </c:pt>
                <c:pt idx="272">
                  <c:v>44350.833333333336</c:v>
                </c:pt>
                <c:pt idx="273">
                  <c:v>44350.84375</c:v>
                </c:pt>
                <c:pt idx="274">
                  <c:v>44350.854166666664</c:v>
                </c:pt>
                <c:pt idx="275">
                  <c:v>44350.864583333336</c:v>
                </c:pt>
                <c:pt idx="276">
                  <c:v>44350.875</c:v>
                </c:pt>
                <c:pt idx="277">
                  <c:v>44350.885416666664</c:v>
                </c:pt>
                <c:pt idx="278">
                  <c:v>44350.895833333336</c:v>
                </c:pt>
                <c:pt idx="279">
                  <c:v>44350.906250000007</c:v>
                </c:pt>
                <c:pt idx="280">
                  <c:v>44350.916666666664</c:v>
                </c:pt>
                <c:pt idx="281">
                  <c:v>44350.927083333328</c:v>
                </c:pt>
                <c:pt idx="282">
                  <c:v>44350.9375</c:v>
                </c:pt>
                <c:pt idx="283">
                  <c:v>44350.947916666664</c:v>
                </c:pt>
                <c:pt idx="284">
                  <c:v>44350.958333333343</c:v>
                </c:pt>
                <c:pt idx="285">
                  <c:v>44350.96875</c:v>
                </c:pt>
                <c:pt idx="286">
                  <c:v>44350.979166666657</c:v>
                </c:pt>
                <c:pt idx="287">
                  <c:v>44350.989583333336</c:v>
                </c:pt>
                <c:pt idx="288">
                  <c:v>44351</c:v>
                </c:pt>
                <c:pt idx="289">
                  <c:v>44351.010416666664</c:v>
                </c:pt>
                <c:pt idx="290">
                  <c:v>44351.020833333336</c:v>
                </c:pt>
                <c:pt idx="291">
                  <c:v>44351.03125</c:v>
                </c:pt>
                <c:pt idx="292">
                  <c:v>44351.041666666657</c:v>
                </c:pt>
                <c:pt idx="293">
                  <c:v>44351.052083333336</c:v>
                </c:pt>
                <c:pt idx="294">
                  <c:v>44351.0625</c:v>
                </c:pt>
                <c:pt idx="295">
                  <c:v>44351.072916666664</c:v>
                </c:pt>
                <c:pt idx="296">
                  <c:v>44351.083333333336</c:v>
                </c:pt>
                <c:pt idx="297">
                  <c:v>44351.093749999993</c:v>
                </c:pt>
                <c:pt idx="298">
                  <c:v>44351.104166666657</c:v>
                </c:pt>
                <c:pt idx="299">
                  <c:v>44351.114583333336</c:v>
                </c:pt>
                <c:pt idx="300">
                  <c:v>44351.124999999993</c:v>
                </c:pt>
                <c:pt idx="301">
                  <c:v>44351.135416666657</c:v>
                </c:pt>
                <c:pt idx="302">
                  <c:v>44351.145833333336</c:v>
                </c:pt>
                <c:pt idx="303">
                  <c:v>44351.156250000007</c:v>
                </c:pt>
                <c:pt idx="304">
                  <c:v>44351.166666666657</c:v>
                </c:pt>
                <c:pt idx="305">
                  <c:v>44351.177083333328</c:v>
                </c:pt>
                <c:pt idx="306">
                  <c:v>44351.1875</c:v>
                </c:pt>
                <c:pt idx="307">
                  <c:v>44351.197916666657</c:v>
                </c:pt>
                <c:pt idx="308">
                  <c:v>44351.208333333336</c:v>
                </c:pt>
                <c:pt idx="309">
                  <c:v>44351.21875</c:v>
                </c:pt>
                <c:pt idx="310">
                  <c:v>44351.22916666665</c:v>
                </c:pt>
                <c:pt idx="311">
                  <c:v>44351.239583333328</c:v>
                </c:pt>
                <c:pt idx="312">
                  <c:v>44351.25</c:v>
                </c:pt>
                <c:pt idx="313">
                  <c:v>44351.260416666657</c:v>
                </c:pt>
                <c:pt idx="314">
                  <c:v>44351.270833333336</c:v>
                </c:pt>
                <c:pt idx="315">
                  <c:v>44351.28125</c:v>
                </c:pt>
                <c:pt idx="316">
                  <c:v>44351.29166666665</c:v>
                </c:pt>
                <c:pt idx="317">
                  <c:v>44351.302083333336</c:v>
                </c:pt>
                <c:pt idx="318">
                  <c:v>44351.312500000007</c:v>
                </c:pt>
                <c:pt idx="319">
                  <c:v>44351.322916666664</c:v>
                </c:pt>
                <c:pt idx="320">
                  <c:v>44351.333333333336</c:v>
                </c:pt>
                <c:pt idx="321">
                  <c:v>44351.34375</c:v>
                </c:pt>
                <c:pt idx="322">
                  <c:v>44351.354166666664</c:v>
                </c:pt>
                <c:pt idx="323">
                  <c:v>44351.364583333336</c:v>
                </c:pt>
                <c:pt idx="324">
                  <c:v>44351.375</c:v>
                </c:pt>
                <c:pt idx="325">
                  <c:v>44351.385416666664</c:v>
                </c:pt>
                <c:pt idx="326">
                  <c:v>44351.395833333336</c:v>
                </c:pt>
                <c:pt idx="327">
                  <c:v>44351.406250000007</c:v>
                </c:pt>
                <c:pt idx="328">
                  <c:v>44351.416666666664</c:v>
                </c:pt>
                <c:pt idx="329">
                  <c:v>44351.427083333328</c:v>
                </c:pt>
                <c:pt idx="330">
                  <c:v>44351.4375</c:v>
                </c:pt>
                <c:pt idx="331">
                  <c:v>44351.447916666664</c:v>
                </c:pt>
                <c:pt idx="332">
                  <c:v>44351.458333333343</c:v>
                </c:pt>
                <c:pt idx="333">
                  <c:v>44351.46875</c:v>
                </c:pt>
                <c:pt idx="334">
                  <c:v>44351.479166666657</c:v>
                </c:pt>
                <c:pt idx="335">
                  <c:v>44351.489583333336</c:v>
                </c:pt>
                <c:pt idx="336">
                  <c:v>44351.5</c:v>
                </c:pt>
                <c:pt idx="337">
                  <c:v>44351.510416666664</c:v>
                </c:pt>
                <c:pt idx="338">
                  <c:v>44351.520833333336</c:v>
                </c:pt>
                <c:pt idx="339">
                  <c:v>44351.53125</c:v>
                </c:pt>
                <c:pt idx="340">
                  <c:v>44351.541666666657</c:v>
                </c:pt>
                <c:pt idx="341">
                  <c:v>44351.552083333336</c:v>
                </c:pt>
                <c:pt idx="342">
                  <c:v>44351.5625</c:v>
                </c:pt>
                <c:pt idx="343">
                  <c:v>44351.572916666664</c:v>
                </c:pt>
                <c:pt idx="344">
                  <c:v>44351.583333333336</c:v>
                </c:pt>
                <c:pt idx="345">
                  <c:v>44351.593749999993</c:v>
                </c:pt>
                <c:pt idx="346">
                  <c:v>44351.604166666657</c:v>
                </c:pt>
                <c:pt idx="347">
                  <c:v>44351.614583333336</c:v>
                </c:pt>
                <c:pt idx="348">
                  <c:v>44351.624999999993</c:v>
                </c:pt>
                <c:pt idx="349">
                  <c:v>44351.635416666657</c:v>
                </c:pt>
                <c:pt idx="350">
                  <c:v>44351.645833333336</c:v>
                </c:pt>
                <c:pt idx="351">
                  <c:v>44351.656250000007</c:v>
                </c:pt>
                <c:pt idx="352">
                  <c:v>44351.666666666657</c:v>
                </c:pt>
                <c:pt idx="353">
                  <c:v>44351.677083333328</c:v>
                </c:pt>
                <c:pt idx="354">
                  <c:v>44351.6875</c:v>
                </c:pt>
                <c:pt idx="355">
                  <c:v>44351.697916666657</c:v>
                </c:pt>
                <c:pt idx="356">
                  <c:v>44351.708333333336</c:v>
                </c:pt>
                <c:pt idx="357">
                  <c:v>44351.71875</c:v>
                </c:pt>
                <c:pt idx="358">
                  <c:v>44351.72916666665</c:v>
                </c:pt>
                <c:pt idx="359">
                  <c:v>44351.739583333328</c:v>
                </c:pt>
                <c:pt idx="360">
                  <c:v>44351.75</c:v>
                </c:pt>
                <c:pt idx="361">
                  <c:v>44351.760416666657</c:v>
                </c:pt>
                <c:pt idx="362">
                  <c:v>44351.770833333336</c:v>
                </c:pt>
                <c:pt idx="363">
                  <c:v>44351.78125</c:v>
                </c:pt>
                <c:pt idx="364">
                  <c:v>44351.79166666665</c:v>
                </c:pt>
                <c:pt idx="365">
                  <c:v>44351.802083333336</c:v>
                </c:pt>
                <c:pt idx="366">
                  <c:v>44351.812500000007</c:v>
                </c:pt>
                <c:pt idx="367">
                  <c:v>44351.822916666664</c:v>
                </c:pt>
                <c:pt idx="368">
                  <c:v>44351.833333333336</c:v>
                </c:pt>
                <c:pt idx="369">
                  <c:v>44351.84375</c:v>
                </c:pt>
                <c:pt idx="370">
                  <c:v>44351.854166666664</c:v>
                </c:pt>
                <c:pt idx="371">
                  <c:v>44351.864583333336</c:v>
                </c:pt>
                <c:pt idx="372">
                  <c:v>44351.875</c:v>
                </c:pt>
                <c:pt idx="373">
                  <c:v>44351.885416666664</c:v>
                </c:pt>
                <c:pt idx="374">
                  <c:v>44351.895833333336</c:v>
                </c:pt>
                <c:pt idx="375">
                  <c:v>44351.906250000007</c:v>
                </c:pt>
                <c:pt idx="376">
                  <c:v>44351.916666666664</c:v>
                </c:pt>
                <c:pt idx="377">
                  <c:v>44351.927083333328</c:v>
                </c:pt>
                <c:pt idx="378">
                  <c:v>44351.9375</c:v>
                </c:pt>
                <c:pt idx="379">
                  <c:v>44351.947916666664</c:v>
                </c:pt>
                <c:pt idx="380">
                  <c:v>44351.958333333343</c:v>
                </c:pt>
                <c:pt idx="381">
                  <c:v>44351.96875</c:v>
                </c:pt>
                <c:pt idx="382">
                  <c:v>44351.979166666657</c:v>
                </c:pt>
                <c:pt idx="383">
                  <c:v>44351.989583333336</c:v>
                </c:pt>
                <c:pt idx="384">
                  <c:v>44352</c:v>
                </c:pt>
                <c:pt idx="385">
                  <c:v>44352.010416666664</c:v>
                </c:pt>
                <c:pt idx="386">
                  <c:v>44352.020833333336</c:v>
                </c:pt>
                <c:pt idx="387">
                  <c:v>44352.03125</c:v>
                </c:pt>
                <c:pt idx="388">
                  <c:v>44352.041666666657</c:v>
                </c:pt>
                <c:pt idx="389">
                  <c:v>44352.052083333336</c:v>
                </c:pt>
                <c:pt idx="390">
                  <c:v>44352.0625</c:v>
                </c:pt>
                <c:pt idx="391">
                  <c:v>44352.072916666664</c:v>
                </c:pt>
                <c:pt idx="392">
                  <c:v>44352.083333333336</c:v>
                </c:pt>
                <c:pt idx="393">
                  <c:v>44352.093749999993</c:v>
                </c:pt>
                <c:pt idx="394">
                  <c:v>44352.104166666657</c:v>
                </c:pt>
                <c:pt idx="395">
                  <c:v>44352.114583333336</c:v>
                </c:pt>
                <c:pt idx="396">
                  <c:v>44352.124999999993</c:v>
                </c:pt>
                <c:pt idx="397">
                  <c:v>44352.135416666657</c:v>
                </c:pt>
                <c:pt idx="398">
                  <c:v>44352.145833333336</c:v>
                </c:pt>
                <c:pt idx="399">
                  <c:v>44352.156250000007</c:v>
                </c:pt>
                <c:pt idx="400">
                  <c:v>44352.166666666657</c:v>
                </c:pt>
                <c:pt idx="401">
                  <c:v>44352.177083333328</c:v>
                </c:pt>
                <c:pt idx="402">
                  <c:v>44352.1875</c:v>
                </c:pt>
                <c:pt idx="403">
                  <c:v>44352.197916666657</c:v>
                </c:pt>
                <c:pt idx="404">
                  <c:v>44352.208333333336</c:v>
                </c:pt>
                <c:pt idx="405">
                  <c:v>44352.21875</c:v>
                </c:pt>
                <c:pt idx="406">
                  <c:v>44352.22916666665</c:v>
                </c:pt>
                <c:pt idx="407">
                  <c:v>44352.239583333328</c:v>
                </c:pt>
                <c:pt idx="408">
                  <c:v>44352.25</c:v>
                </c:pt>
                <c:pt idx="409">
                  <c:v>44352.260416666657</c:v>
                </c:pt>
                <c:pt idx="410">
                  <c:v>44352.270833333336</c:v>
                </c:pt>
                <c:pt idx="411">
                  <c:v>44352.28125</c:v>
                </c:pt>
                <c:pt idx="412">
                  <c:v>44352.29166666665</c:v>
                </c:pt>
                <c:pt idx="413">
                  <c:v>44352.302083333336</c:v>
                </c:pt>
                <c:pt idx="414">
                  <c:v>44352.312500000007</c:v>
                </c:pt>
                <c:pt idx="415">
                  <c:v>44352.322916666664</c:v>
                </c:pt>
                <c:pt idx="416">
                  <c:v>44352.333333333336</c:v>
                </c:pt>
                <c:pt idx="417">
                  <c:v>44352.34375</c:v>
                </c:pt>
                <c:pt idx="418">
                  <c:v>44352.354166666664</c:v>
                </c:pt>
                <c:pt idx="419">
                  <c:v>44352.364583333336</c:v>
                </c:pt>
                <c:pt idx="420">
                  <c:v>44352.375</c:v>
                </c:pt>
                <c:pt idx="421">
                  <c:v>44352.385416666664</c:v>
                </c:pt>
                <c:pt idx="422">
                  <c:v>44352.395833333336</c:v>
                </c:pt>
                <c:pt idx="423">
                  <c:v>44352.406250000007</c:v>
                </c:pt>
                <c:pt idx="424">
                  <c:v>44352.416666666664</c:v>
                </c:pt>
                <c:pt idx="425">
                  <c:v>44352.427083333328</c:v>
                </c:pt>
                <c:pt idx="426">
                  <c:v>44352.4375</c:v>
                </c:pt>
                <c:pt idx="427">
                  <c:v>44352.447916666664</c:v>
                </c:pt>
                <c:pt idx="428">
                  <c:v>44352.458333333343</c:v>
                </c:pt>
                <c:pt idx="429">
                  <c:v>44352.46875</c:v>
                </c:pt>
                <c:pt idx="430">
                  <c:v>44352.479166666657</c:v>
                </c:pt>
                <c:pt idx="431">
                  <c:v>44352.489583333336</c:v>
                </c:pt>
                <c:pt idx="432">
                  <c:v>44352.5</c:v>
                </c:pt>
                <c:pt idx="433">
                  <c:v>44352.510416666664</c:v>
                </c:pt>
                <c:pt idx="434">
                  <c:v>44352.520833333336</c:v>
                </c:pt>
                <c:pt idx="435">
                  <c:v>44352.53125</c:v>
                </c:pt>
                <c:pt idx="436">
                  <c:v>44352.541666666657</c:v>
                </c:pt>
                <c:pt idx="437">
                  <c:v>44352.552083333336</c:v>
                </c:pt>
                <c:pt idx="438">
                  <c:v>44352.5625</c:v>
                </c:pt>
                <c:pt idx="439">
                  <c:v>44352.572916666664</c:v>
                </c:pt>
                <c:pt idx="440">
                  <c:v>44352.583333333336</c:v>
                </c:pt>
                <c:pt idx="441">
                  <c:v>44352.593749999993</c:v>
                </c:pt>
                <c:pt idx="442">
                  <c:v>44352.604166666657</c:v>
                </c:pt>
                <c:pt idx="443">
                  <c:v>44352.614583333336</c:v>
                </c:pt>
                <c:pt idx="444">
                  <c:v>44352.624999999993</c:v>
                </c:pt>
                <c:pt idx="445">
                  <c:v>44352.635416666657</c:v>
                </c:pt>
                <c:pt idx="446">
                  <c:v>44352.645833333336</c:v>
                </c:pt>
                <c:pt idx="447">
                  <c:v>44352.656250000007</c:v>
                </c:pt>
                <c:pt idx="448">
                  <c:v>44352.666666666657</c:v>
                </c:pt>
                <c:pt idx="449">
                  <c:v>44352.677083333328</c:v>
                </c:pt>
                <c:pt idx="450">
                  <c:v>44352.6875</c:v>
                </c:pt>
                <c:pt idx="451">
                  <c:v>44352.697916666657</c:v>
                </c:pt>
                <c:pt idx="452">
                  <c:v>44352.708333333336</c:v>
                </c:pt>
                <c:pt idx="453">
                  <c:v>44352.71875</c:v>
                </c:pt>
                <c:pt idx="454">
                  <c:v>44352.72916666665</c:v>
                </c:pt>
                <c:pt idx="455">
                  <c:v>44352.739583333328</c:v>
                </c:pt>
                <c:pt idx="456">
                  <c:v>44352.75</c:v>
                </c:pt>
                <c:pt idx="457">
                  <c:v>44352.760416666657</c:v>
                </c:pt>
                <c:pt idx="458">
                  <c:v>44352.770833333336</c:v>
                </c:pt>
                <c:pt idx="459">
                  <c:v>44352.78125</c:v>
                </c:pt>
                <c:pt idx="460">
                  <c:v>44352.79166666665</c:v>
                </c:pt>
                <c:pt idx="461">
                  <c:v>44352.802083333336</c:v>
                </c:pt>
                <c:pt idx="462">
                  <c:v>44352.812500000007</c:v>
                </c:pt>
                <c:pt idx="463">
                  <c:v>44352.822916666664</c:v>
                </c:pt>
                <c:pt idx="464">
                  <c:v>44352.833333333336</c:v>
                </c:pt>
                <c:pt idx="465">
                  <c:v>44352.84375</c:v>
                </c:pt>
                <c:pt idx="466">
                  <c:v>44352.854166666664</c:v>
                </c:pt>
                <c:pt idx="467">
                  <c:v>44352.864583333336</c:v>
                </c:pt>
                <c:pt idx="468">
                  <c:v>44352.875</c:v>
                </c:pt>
                <c:pt idx="469">
                  <c:v>44352.885416666664</c:v>
                </c:pt>
                <c:pt idx="470">
                  <c:v>44352.895833333336</c:v>
                </c:pt>
                <c:pt idx="471">
                  <c:v>44352.906250000007</c:v>
                </c:pt>
                <c:pt idx="472">
                  <c:v>44352.916666666664</c:v>
                </c:pt>
                <c:pt idx="473">
                  <c:v>44352.927083333328</c:v>
                </c:pt>
                <c:pt idx="474">
                  <c:v>44352.9375</c:v>
                </c:pt>
                <c:pt idx="475">
                  <c:v>44352.947916666664</c:v>
                </c:pt>
                <c:pt idx="476">
                  <c:v>44352.958333333343</c:v>
                </c:pt>
                <c:pt idx="477">
                  <c:v>44352.96875</c:v>
                </c:pt>
                <c:pt idx="478">
                  <c:v>44352.979166666657</c:v>
                </c:pt>
                <c:pt idx="479">
                  <c:v>44352.989583333336</c:v>
                </c:pt>
                <c:pt idx="480">
                  <c:v>44353</c:v>
                </c:pt>
                <c:pt idx="481">
                  <c:v>44353.010416666664</c:v>
                </c:pt>
                <c:pt idx="482">
                  <c:v>44353.020833333336</c:v>
                </c:pt>
                <c:pt idx="483">
                  <c:v>44353.03125</c:v>
                </c:pt>
                <c:pt idx="484">
                  <c:v>44353.041666666657</c:v>
                </c:pt>
                <c:pt idx="485">
                  <c:v>44353.052083333336</c:v>
                </c:pt>
                <c:pt idx="486">
                  <c:v>44353.0625</c:v>
                </c:pt>
                <c:pt idx="487">
                  <c:v>44353.072916666664</c:v>
                </c:pt>
                <c:pt idx="488">
                  <c:v>44353.083333333336</c:v>
                </c:pt>
                <c:pt idx="489">
                  <c:v>44353.093749999993</c:v>
                </c:pt>
                <c:pt idx="490">
                  <c:v>44353.104166666657</c:v>
                </c:pt>
                <c:pt idx="491">
                  <c:v>44353.114583333336</c:v>
                </c:pt>
                <c:pt idx="492">
                  <c:v>44353.124999999993</c:v>
                </c:pt>
                <c:pt idx="493">
                  <c:v>44353.135416666657</c:v>
                </c:pt>
                <c:pt idx="494">
                  <c:v>44353.145833333336</c:v>
                </c:pt>
                <c:pt idx="495">
                  <c:v>44353.156250000007</c:v>
                </c:pt>
                <c:pt idx="496">
                  <c:v>44353.166666666657</c:v>
                </c:pt>
                <c:pt idx="497">
                  <c:v>44353.177083333328</c:v>
                </c:pt>
                <c:pt idx="498">
                  <c:v>44353.1875</c:v>
                </c:pt>
                <c:pt idx="499">
                  <c:v>44353.197916666657</c:v>
                </c:pt>
                <c:pt idx="500">
                  <c:v>44353.208333333336</c:v>
                </c:pt>
                <c:pt idx="501">
                  <c:v>44353.21875</c:v>
                </c:pt>
                <c:pt idx="502">
                  <c:v>44353.22916666665</c:v>
                </c:pt>
                <c:pt idx="503">
                  <c:v>44353.239583333328</c:v>
                </c:pt>
                <c:pt idx="504">
                  <c:v>44353.25</c:v>
                </c:pt>
                <c:pt idx="505">
                  <c:v>44353.260416666657</c:v>
                </c:pt>
                <c:pt idx="506">
                  <c:v>44353.270833333336</c:v>
                </c:pt>
                <c:pt idx="507">
                  <c:v>44353.28125</c:v>
                </c:pt>
                <c:pt idx="508">
                  <c:v>44353.29166666665</c:v>
                </c:pt>
                <c:pt idx="509">
                  <c:v>44353.302083333336</c:v>
                </c:pt>
                <c:pt idx="510">
                  <c:v>44353.312500000007</c:v>
                </c:pt>
                <c:pt idx="511">
                  <c:v>44353.322916666664</c:v>
                </c:pt>
                <c:pt idx="512">
                  <c:v>44353.333333333336</c:v>
                </c:pt>
                <c:pt idx="513">
                  <c:v>44353.34375</c:v>
                </c:pt>
                <c:pt idx="514">
                  <c:v>44353.354166666664</c:v>
                </c:pt>
                <c:pt idx="515">
                  <c:v>44353.364583333336</c:v>
                </c:pt>
                <c:pt idx="516">
                  <c:v>44353.375</c:v>
                </c:pt>
                <c:pt idx="517">
                  <c:v>44353.385416666664</c:v>
                </c:pt>
                <c:pt idx="518">
                  <c:v>44353.395833333336</c:v>
                </c:pt>
                <c:pt idx="519">
                  <c:v>44353.406250000007</c:v>
                </c:pt>
                <c:pt idx="520">
                  <c:v>44353.416666666664</c:v>
                </c:pt>
                <c:pt idx="521">
                  <c:v>44353.427083333328</c:v>
                </c:pt>
                <c:pt idx="522">
                  <c:v>44353.4375</c:v>
                </c:pt>
                <c:pt idx="523">
                  <c:v>44353.447916666664</c:v>
                </c:pt>
                <c:pt idx="524">
                  <c:v>44353.458333333343</c:v>
                </c:pt>
                <c:pt idx="525">
                  <c:v>44353.46875</c:v>
                </c:pt>
                <c:pt idx="526">
                  <c:v>44353.479166666657</c:v>
                </c:pt>
                <c:pt idx="527">
                  <c:v>44353.489583333336</c:v>
                </c:pt>
                <c:pt idx="528">
                  <c:v>44353.5</c:v>
                </c:pt>
                <c:pt idx="529">
                  <c:v>44353.510416666664</c:v>
                </c:pt>
                <c:pt idx="530">
                  <c:v>44353.520833333336</c:v>
                </c:pt>
                <c:pt idx="531">
                  <c:v>44353.53125</c:v>
                </c:pt>
                <c:pt idx="532">
                  <c:v>44353.541666666657</c:v>
                </c:pt>
                <c:pt idx="533">
                  <c:v>44353.552083333336</c:v>
                </c:pt>
                <c:pt idx="534">
                  <c:v>44353.5625</c:v>
                </c:pt>
                <c:pt idx="535">
                  <c:v>44353.572916666664</c:v>
                </c:pt>
                <c:pt idx="536">
                  <c:v>44353.583333333336</c:v>
                </c:pt>
                <c:pt idx="537">
                  <c:v>44353.593749999993</c:v>
                </c:pt>
                <c:pt idx="538">
                  <c:v>44353.604166666657</c:v>
                </c:pt>
                <c:pt idx="539">
                  <c:v>44353.614583333336</c:v>
                </c:pt>
                <c:pt idx="540">
                  <c:v>44353.624999999993</c:v>
                </c:pt>
                <c:pt idx="541">
                  <c:v>44353.635416666657</c:v>
                </c:pt>
                <c:pt idx="542">
                  <c:v>44353.645833333336</c:v>
                </c:pt>
                <c:pt idx="543">
                  <c:v>44353.656250000007</c:v>
                </c:pt>
                <c:pt idx="544">
                  <c:v>44353.666666666657</c:v>
                </c:pt>
                <c:pt idx="545">
                  <c:v>44353.677083333328</c:v>
                </c:pt>
                <c:pt idx="546">
                  <c:v>44353.6875</c:v>
                </c:pt>
                <c:pt idx="547">
                  <c:v>44353.697916666657</c:v>
                </c:pt>
                <c:pt idx="548">
                  <c:v>44353.708333333336</c:v>
                </c:pt>
                <c:pt idx="549">
                  <c:v>44353.71875</c:v>
                </c:pt>
                <c:pt idx="550">
                  <c:v>44353.72916666665</c:v>
                </c:pt>
                <c:pt idx="551">
                  <c:v>44353.739583333328</c:v>
                </c:pt>
                <c:pt idx="552">
                  <c:v>44353.75</c:v>
                </c:pt>
                <c:pt idx="553">
                  <c:v>44353.760416666657</c:v>
                </c:pt>
                <c:pt idx="554">
                  <c:v>44353.770833333336</c:v>
                </c:pt>
                <c:pt idx="555">
                  <c:v>44353.78125</c:v>
                </c:pt>
                <c:pt idx="556">
                  <c:v>44353.79166666665</c:v>
                </c:pt>
                <c:pt idx="557">
                  <c:v>44353.802083333336</c:v>
                </c:pt>
                <c:pt idx="558">
                  <c:v>44353.812500000007</c:v>
                </c:pt>
                <c:pt idx="559">
                  <c:v>44353.822916666664</c:v>
                </c:pt>
                <c:pt idx="560">
                  <c:v>44353.833333333336</c:v>
                </c:pt>
                <c:pt idx="561">
                  <c:v>44353.84375</c:v>
                </c:pt>
                <c:pt idx="562">
                  <c:v>44353.854166666664</c:v>
                </c:pt>
                <c:pt idx="563">
                  <c:v>44353.864583333336</c:v>
                </c:pt>
                <c:pt idx="564">
                  <c:v>44353.875</c:v>
                </c:pt>
                <c:pt idx="565">
                  <c:v>44353.885416666664</c:v>
                </c:pt>
                <c:pt idx="566">
                  <c:v>44353.895833333336</c:v>
                </c:pt>
                <c:pt idx="567">
                  <c:v>44353.906250000007</c:v>
                </c:pt>
                <c:pt idx="568">
                  <c:v>44353.916666666664</c:v>
                </c:pt>
                <c:pt idx="569">
                  <c:v>44353.927083333328</c:v>
                </c:pt>
                <c:pt idx="570">
                  <c:v>44353.9375</c:v>
                </c:pt>
                <c:pt idx="571">
                  <c:v>44353.947916666664</c:v>
                </c:pt>
                <c:pt idx="572">
                  <c:v>44353.958333333343</c:v>
                </c:pt>
                <c:pt idx="573">
                  <c:v>44353.96875</c:v>
                </c:pt>
                <c:pt idx="574">
                  <c:v>44353.979166666657</c:v>
                </c:pt>
                <c:pt idx="575">
                  <c:v>44353.989583333336</c:v>
                </c:pt>
                <c:pt idx="576">
                  <c:v>44354</c:v>
                </c:pt>
                <c:pt idx="577">
                  <c:v>44354.010416666664</c:v>
                </c:pt>
                <c:pt idx="578">
                  <c:v>44354.020833333336</c:v>
                </c:pt>
                <c:pt idx="579">
                  <c:v>44354.03125</c:v>
                </c:pt>
                <c:pt idx="580">
                  <c:v>44354.041666666657</c:v>
                </c:pt>
                <c:pt idx="581">
                  <c:v>44354.052083333336</c:v>
                </c:pt>
                <c:pt idx="582">
                  <c:v>44354.0625</c:v>
                </c:pt>
                <c:pt idx="583">
                  <c:v>44354.072916666664</c:v>
                </c:pt>
                <c:pt idx="584">
                  <c:v>44354.083333333336</c:v>
                </c:pt>
                <c:pt idx="585">
                  <c:v>44354.093749999993</c:v>
                </c:pt>
                <c:pt idx="586">
                  <c:v>44354.104166666657</c:v>
                </c:pt>
                <c:pt idx="587">
                  <c:v>44354.114583333336</c:v>
                </c:pt>
                <c:pt idx="588">
                  <c:v>44354.124999999993</c:v>
                </c:pt>
                <c:pt idx="589">
                  <c:v>44354.135416666657</c:v>
                </c:pt>
                <c:pt idx="590">
                  <c:v>44354.145833333336</c:v>
                </c:pt>
                <c:pt idx="591">
                  <c:v>44354.156250000007</c:v>
                </c:pt>
                <c:pt idx="592">
                  <c:v>44354.166666666657</c:v>
                </c:pt>
                <c:pt idx="593">
                  <c:v>44354.177083333328</c:v>
                </c:pt>
                <c:pt idx="594">
                  <c:v>44354.1875</c:v>
                </c:pt>
                <c:pt idx="595">
                  <c:v>44354.197916666657</c:v>
                </c:pt>
                <c:pt idx="596">
                  <c:v>44354.208333333336</c:v>
                </c:pt>
                <c:pt idx="597">
                  <c:v>44354.21875</c:v>
                </c:pt>
                <c:pt idx="598">
                  <c:v>44354.22916666665</c:v>
                </c:pt>
                <c:pt idx="599">
                  <c:v>44354.239583333328</c:v>
                </c:pt>
                <c:pt idx="600">
                  <c:v>44354.25</c:v>
                </c:pt>
                <c:pt idx="601">
                  <c:v>44354.260416666657</c:v>
                </c:pt>
                <c:pt idx="602">
                  <c:v>44354.270833333336</c:v>
                </c:pt>
                <c:pt idx="603">
                  <c:v>44354.28125</c:v>
                </c:pt>
                <c:pt idx="604">
                  <c:v>44354.29166666665</c:v>
                </c:pt>
                <c:pt idx="605">
                  <c:v>44354.302083333336</c:v>
                </c:pt>
                <c:pt idx="606">
                  <c:v>44354.312500000007</c:v>
                </c:pt>
                <c:pt idx="607">
                  <c:v>44354.322916666664</c:v>
                </c:pt>
                <c:pt idx="608">
                  <c:v>44354.333333333336</c:v>
                </c:pt>
                <c:pt idx="609">
                  <c:v>44354.34375</c:v>
                </c:pt>
                <c:pt idx="610">
                  <c:v>44354.354166666664</c:v>
                </c:pt>
                <c:pt idx="611">
                  <c:v>44354.364583333336</c:v>
                </c:pt>
                <c:pt idx="612">
                  <c:v>44354.375</c:v>
                </c:pt>
                <c:pt idx="613">
                  <c:v>44354.385416666664</c:v>
                </c:pt>
                <c:pt idx="614">
                  <c:v>44354.395833333336</c:v>
                </c:pt>
                <c:pt idx="615">
                  <c:v>44354.406250000007</c:v>
                </c:pt>
                <c:pt idx="616">
                  <c:v>44354.416666666664</c:v>
                </c:pt>
                <c:pt idx="617">
                  <c:v>44354.427083333328</c:v>
                </c:pt>
                <c:pt idx="618">
                  <c:v>44354.4375</c:v>
                </c:pt>
                <c:pt idx="619">
                  <c:v>44354.447916666664</c:v>
                </c:pt>
                <c:pt idx="620">
                  <c:v>44354.458333333343</c:v>
                </c:pt>
                <c:pt idx="621">
                  <c:v>44354.46875</c:v>
                </c:pt>
                <c:pt idx="622">
                  <c:v>44354.479166666657</c:v>
                </c:pt>
                <c:pt idx="623">
                  <c:v>44354.489583333336</c:v>
                </c:pt>
                <c:pt idx="624">
                  <c:v>44354.5</c:v>
                </c:pt>
                <c:pt idx="625">
                  <c:v>44354.510416666664</c:v>
                </c:pt>
                <c:pt idx="626">
                  <c:v>44354.520833333336</c:v>
                </c:pt>
                <c:pt idx="627">
                  <c:v>44354.53125</c:v>
                </c:pt>
                <c:pt idx="628">
                  <c:v>44354.541666666657</c:v>
                </c:pt>
                <c:pt idx="629">
                  <c:v>44354.552083333336</c:v>
                </c:pt>
                <c:pt idx="630">
                  <c:v>44354.5625</c:v>
                </c:pt>
                <c:pt idx="631">
                  <c:v>44354.572916666664</c:v>
                </c:pt>
                <c:pt idx="632">
                  <c:v>44354.583333333336</c:v>
                </c:pt>
                <c:pt idx="633">
                  <c:v>44354.593749999993</c:v>
                </c:pt>
                <c:pt idx="634">
                  <c:v>44354.604166666657</c:v>
                </c:pt>
                <c:pt idx="635">
                  <c:v>44354.614583333336</c:v>
                </c:pt>
                <c:pt idx="636">
                  <c:v>44354.624999999993</c:v>
                </c:pt>
                <c:pt idx="637">
                  <c:v>44354.635416666657</c:v>
                </c:pt>
                <c:pt idx="638">
                  <c:v>44354.645833333336</c:v>
                </c:pt>
                <c:pt idx="639">
                  <c:v>44354.656250000007</c:v>
                </c:pt>
                <c:pt idx="640">
                  <c:v>44354.666666666657</c:v>
                </c:pt>
                <c:pt idx="641">
                  <c:v>44354.677083333328</c:v>
                </c:pt>
                <c:pt idx="642">
                  <c:v>44354.6875</c:v>
                </c:pt>
                <c:pt idx="643">
                  <c:v>44354.697916666657</c:v>
                </c:pt>
                <c:pt idx="644">
                  <c:v>44354.708333333336</c:v>
                </c:pt>
                <c:pt idx="645">
                  <c:v>44354.71875</c:v>
                </c:pt>
                <c:pt idx="646">
                  <c:v>44354.72916666665</c:v>
                </c:pt>
                <c:pt idx="647">
                  <c:v>44354.739583333328</c:v>
                </c:pt>
                <c:pt idx="648">
                  <c:v>44354.75</c:v>
                </c:pt>
                <c:pt idx="649">
                  <c:v>44354.760416666657</c:v>
                </c:pt>
                <c:pt idx="650">
                  <c:v>44354.770833333336</c:v>
                </c:pt>
                <c:pt idx="651">
                  <c:v>44354.78125</c:v>
                </c:pt>
                <c:pt idx="652">
                  <c:v>44354.79166666665</c:v>
                </c:pt>
                <c:pt idx="653">
                  <c:v>44354.802083333336</c:v>
                </c:pt>
                <c:pt idx="654">
                  <c:v>44354.812500000007</c:v>
                </c:pt>
                <c:pt idx="655">
                  <c:v>44354.822916666664</c:v>
                </c:pt>
                <c:pt idx="656">
                  <c:v>44354.833333333336</c:v>
                </c:pt>
                <c:pt idx="657">
                  <c:v>44354.84375</c:v>
                </c:pt>
                <c:pt idx="658">
                  <c:v>44354.854166666664</c:v>
                </c:pt>
                <c:pt idx="659">
                  <c:v>44354.864583333336</c:v>
                </c:pt>
                <c:pt idx="660">
                  <c:v>44354.875</c:v>
                </c:pt>
                <c:pt idx="661">
                  <c:v>44354.885416666664</c:v>
                </c:pt>
                <c:pt idx="662">
                  <c:v>44354.895833333336</c:v>
                </c:pt>
                <c:pt idx="663">
                  <c:v>44354.906250000007</c:v>
                </c:pt>
                <c:pt idx="664">
                  <c:v>44354.916666666664</c:v>
                </c:pt>
                <c:pt idx="665">
                  <c:v>44354.927083333328</c:v>
                </c:pt>
                <c:pt idx="666">
                  <c:v>44354.9375</c:v>
                </c:pt>
                <c:pt idx="667">
                  <c:v>44354.947916666664</c:v>
                </c:pt>
                <c:pt idx="668">
                  <c:v>44354.958333333343</c:v>
                </c:pt>
                <c:pt idx="669">
                  <c:v>44354.96875</c:v>
                </c:pt>
                <c:pt idx="670">
                  <c:v>44354.979166666657</c:v>
                </c:pt>
                <c:pt idx="671">
                  <c:v>44354.989583333336</c:v>
                </c:pt>
                <c:pt idx="672">
                  <c:v>44355</c:v>
                </c:pt>
                <c:pt idx="673">
                  <c:v>44355.010416666664</c:v>
                </c:pt>
                <c:pt idx="674">
                  <c:v>44355.020833333336</c:v>
                </c:pt>
                <c:pt idx="675">
                  <c:v>44355.03125</c:v>
                </c:pt>
                <c:pt idx="676">
                  <c:v>44355.041666666657</c:v>
                </c:pt>
                <c:pt idx="677">
                  <c:v>44355.052083333336</c:v>
                </c:pt>
                <c:pt idx="678">
                  <c:v>44355.0625</c:v>
                </c:pt>
                <c:pt idx="679">
                  <c:v>44355.072916666664</c:v>
                </c:pt>
                <c:pt idx="680">
                  <c:v>44355.083333333336</c:v>
                </c:pt>
                <c:pt idx="681">
                  <c:v>44355.093749999993</c:v>
                </c:pt>
                <c:pt idx="682">
                  <c:v>44355.104166666657</c:v>
                </c:pt>
                <c:pt idx="683">
                  <c:v>44355.114583333336</c:v>
                </c:pt>
                <c:pt idx="684">
                  <c:v>44355.124999999993</c:v>
                </c:pt>
                <c:pt idx="685">
                  <c:v>44355.135416666657</c:v>
                </c:pt>
                <c:pt idx="686">
                  <c:v>44355.145833333336</c:v>
                </c:pt>
                <c:pt idx="687">
                  <c:v>44355.156250000007</c:v>
                </c:pt>
                <c:pt idx="688">
                  <c:v>44355.166666666657</c:v>
                </c:pt>
                <c:pt idx="689">
                  <c:v>44355.177083333328</c:v>
                </c:pt>
                <c:pt idx="690">
                  <c:v>44355.1875</c:v>
                </c:pt>
                <c:pt idx="691">
                  <c:v>44355.197916666657</c:v>
                </c:pt>
                <c:pt idx="692">
                  <c:v>44355.208333333336</c:v>
                </c:pt>
                <c:pt idx="693">
                  <c:v>44355.21875</c:v>
                </c:pt>
                <c:pt idx="694">
                  <c:v>44355.22916666665</c:v>
                </c:pt>
                <c:pt idx="695">
                  <c:v>44355.239583333328</c:v>
                </c:pt>
                <c:pt idx="696">
                  <c:v>44355.25</c:v>
                </c:pt>
                <c:pt idx="697">
                  <c:v>44355.260416666657</c:v>
                </c:pt>
                <c:pt idx="698">
                  <c:v>44355.270833333336</c:v>
                </c:pt>
                <c:pt idx="699">
                  <c:v>44355.28125</c:v>
                </c:pt>
                <c:pt idx="700">
                  <c:v>44355.29166666665</c:v>
                </c:pt>
                <c:pt idx="701">
                  <c:v>44355.302083333336</c:v>
                </c:pt>
                <c:pt idx="702">
                  <c:v>44355.312500000007</c:v>
                </c:pt>
                <c:pt idx="703">
                  <c:v>44355.322916666664</c:v>
                </c:pt>
                <c:pt idx="704">
                  <c:v>44355.333333333336</c:v>
                </c:pt>
                <c:pt idx="705">
                  <c:v>44355.34375</c:v>
                </c:pt>
                <c:pt idx="706">
                  <c:v>44355.354166666664</c:v>
                </c:pt>
                <c:pt idx="707">
                  <c:v>44355.364583333336</c:v>
                </c:pt>
                <c:pt idx="708">
                  <c:v>44355.375</c:v>
                </c:pt>
                <c:pt idx="709">
                  <c:v>44355.385416666664</c:v>
                </c:pt>
                <c:pt idx="710">
                  <c:v>44355.395833333336</c:v>
                </c:pt>
                <c:pt idx="711">
                  <c:v>44355.406250000007</c:v>
                </c:pt>
                <c:pt idx="712">
                  <c:v>44355.416666666664</c:v>
                </c:pt>
                <c:pt idx="713">
                  <c:v>44355.427083333328</c:v>
                </c:pt>
                <c:pt idx="714">
                  <c:v>44355.4375</c:v>
                </c:pt>
                <c:pt idx="715">
                  <c:v>44355.447916666664</c:v>
                </c:pt>
                <c:pt idx="716">
                  <c:v>44355.458333333343</c:v>
                </c:pt>
                <c:pt idx="717">
                  <c:v>44355.46875</c:v>
                </c:pt>
                <c:pt idx="718">
                  <c:v>44355.479166666657</c:v>
                </c:pt>
                <c:pt idx="719">
                  <c:v>44355.489583333336</c:v>
                </c:pt>
                <c:pt idx="720">
                  <c:v>44355.5</c:v>
                </c:pt>
                <c:pt idx="721">
                  <c:v>44355.510416666664</c:v>
                </c:pt>
                <c:pt idx="722">
                  <c:v>44355.520833333336</c:v>
                </c:pt>
                <c:pt idx="723">
                  <c:v>44355.53125</c:v>
                </c:pt>
                <c:pt idx="724">
                  <c:v>44355.541666666657</c:v>
                </c:pt>
                <c:pt idx="725">
                  <c:v>44355.552083333336</c:v>
                </c:pt>
                <c:pt idx="726">
                  <c:v>44355.5625</c:v>
                </c:pt>
                <c:pt idx="727">
                  <c:v>44355.572916666664</c:v>
                </c:pt>
                <c:pt idx="728">
                  <c:v>44355.583333333336</c:v>
                </c:pt>
                <c:pt idx="729">
                  <c:v>44355.593749999993</c:v>
                </c:pt>
                <c:pt idx="730">
                  <c:v>44355.604166666657</c:v>
                </c:pt>
                <c:pt idx="731">
                  <c:v>44355.614583333336</c:v>
                </c:pt>
                <c:pt idx="732">
                  <c:v>44355.624999999993</c:v>
                </c:pt>
                <c:pt idx="733">
                  <c:v>44355.635416666657</c:v>
                </c:pt>
                <c:pt idx="734">
                  <c:v>44355.645833333336</c:v>
                </c:pt>
                <c:pt idx="735">
                  <c:v>44355.656250000007</c:v>
                </c:pt>
                <c:pt idx="736">
                  <c:v>44355.666666666657</c:v>
                </c:pt>
                <c:pt idx="737">
                  <c:v>44355.677083333328</c:v>
                </c:pt>
                <c:pt idx="738">
                  <c:v>44355.6875</c:v>
                </c:pt>
                <c:pt idx="739">
                  <c:v>44355.697916666657</c:v>
                </c:pt>
                <c:pt idx="740">
                  <c:v>44355.708333333336</c:v>
                </c:pt>
                <c:pt idx="741">
                  <c:v>44355.71875</c:v>
                </c:pt>
                <c:pt idx="742">
                  <c:v>44355.72916666665</c:v>
                </c:pt>
                <c:pt idx="743">
                  <c:v>44355.739583333328</c:v>
                </c:pt>
                <c:pt idx="744">
                  <c:v>44355.75</c:v>
                </c:pt>
                <c:pt idx="745">
                  <c:v>44355.760416666657</c:v>
                </c:pt>
                <c:pt idx="746">
                  <c:v>44355.770833333336</c:v>
                </c:pt>
                <c:pt idx="747">
                  <c:v>44355.78125</c:v>
                </c:pt>
                <c:pt idx="748">
                  <c:v>44355.79166666665</c:v>
                </c:pt>
                <c:pt idx="749">
                  <c:v>44355.802083333336</c:v>
                </c:pt>
                <c:pt idx="750">
                  <c:v>44355.812500000007</c:v>
                </c:pt>
                <c:pt idx="751">
                  <c:v>44355.822916666664</c:v>
                </c:pt>
                <c:pt idx="752">
                  <c:v>44355.833333333336</c:v>
                </c:pt>
                <c:pt idx="753">
                  <c:v>44355.84375</c:v>
                </c:pt>
                <c:pt idx="754">
                  <c:v>44355.854166666664</c:v>
                </c:pt>
                <c:pt idx="755">
                  <c:v>44355.864583333336</c:v>
                </c:pt>
                <c:pt idx="756">
                  <c:v>44355.875</c:v>
                </c:pt>
                <c:pt idx="757">
                  <c:v>44355.885416666664</c:v>
                </c:pt>
                <c:pt idx="758">
                  <c:v>44355.895833333336</c:v>
                </c:pt>
                <c:pt idx="759">
                  <c:v>44355.906250000007</c:v>
                </c:pt>
                <c:pt idx="760">
                  <c:v>44355.916666666664</c:v>
                </c:pt>
                <c:pt idx="761">
                  <c:v>44355.927083333328</c:v>
                </c:pt>
                <c:pt idx="762">
                  <c:v>44355.9375</c:v>
                </c:pt>
                <c:pt idx="763">
                  <c:v>44355.947916666664</c:v>
                </c:pt>
                <c:pt idx="764">
                  <c:v>44355.958333333343</c:v>
                </c:pt>
                <c:pt idx="765">
                  <c:v>44355.96875</c:v>
                </c:pt>
                <c:pt idx="766">
                  <c:v>44355.979166666657</c:v>
                </c:pt>
                <c:pt idx="767">
                  <c:v>44355.989583333336</c:v>
                </c:pt>
                <c:pt idx="768">
                  <c:v>44356</c:v>
                </c:pt>
                <c:pt idx="769">
                  <c:v>44356.010416666664</c:v>
                </c:pt>
                <c:pt idx="770">
                  <c:v>44356.020833333336</c:v>
                </c:pt>
                <c:pt idx="771">
                  <c:v>44356.03125</c:v>
                </c:pt>
                <c:pt idx="772">
                  <c:v>44356.041666666657</c:v>
                </c:pt>
                <c:pt idx="773">
                  <c:v>44356.052083333336</c:v>
                </c:pt>
                <c:pt idx="774">
                  <c:v>44356.0625</c:v>
                </c:pt>
                <c:pt idx="775">
                  <c:v>44356.072916666664</c:v>
                </c:pt>
                <c:pt idx="776">
                  <c:v>44356.083333333336</c:v>
                </c:pt>
                <c:pt idx="777">
                  <c:v>44356.093749999993</c:v>
                </c:pt>
                <c:pt idx="778">
                  <c:v>44356.104166666657</c:v>
                </c:pt>
                <c:pt idx="779">
                  <c:v>44356.114583333336</c:v>
                </c:pt>
                <c:pt idx="780">
                  <c:v>44356.124999999993</c:v>
                </c:pt>
                <c:pt idx="781">
                  <c:v>44356.135416666657</c:v>
                </c:pt>
                <c:pt idx="782">
                  <c:v>44356.145833333336</c:v>
                </c:pt>
                <c:pt idx="783">
                  <c:v>44356.156250000007</c:v>
                </c:pt>
                <c:pt idx="784">
                  <c:v>44356.166666666657</c:v>
                </c:pt>
                <c:pt idx="785">
                  <c:v>44356.177083333328</c:v>
                </c:pt>
                <c:pt idx="786">
                  <c:v>44356.1875</c:v>
                </c:pt>
                <c:pt idx="787">
                  <c:v>44356.197916666657</c:v>
                </c:pt>
                <c:pt idx="788">
                  <c:v>44356.208333333336</c:v>
                </c:pt>
                <c:pt idx="789">
                  <c:v>44356.21875</c:v>
                </c:pt>
                <c:pt idx="790">
                  <c:v>44356.22916666665</c:v>
                </c:pt>
                <c:pt idx="791">
                  <c:v>44356.239583333328</c:v>
                </c:pt>
                <c:pt idx="792">
                  <c:v>44356.25</c:v>
                </c:pt>
                <c:pt idx="793">
                  <c:v>44356.260416666657</c:v>
                </c:pt>
                <c:pt idx="794">
                  <c:v>44356.270833333336</c:v>
                </c:pt>
                <c:pt idx="795">
                  <c:v>44356.28125</c:v>
                </c:pt>
                <c:pt idx="796">
                  <c:v>44356.29166666665</c:v>
                </c:pt>
                <c:pt idx="797">
                  <c:v>44356.302083333336</c:v>
                </c:pt>
                <c:pt idx="798">
                  <c:v>44356.312500000007</c:v>
                </c:pt>
                <c:pt idx="799">
                  <c:v>44356.322916666664</c:v>
                </c:pt>
                <c:pt idx="800">
                  <c:v>44356.333333333336</c:v>
                </c:pt>
                <c:pt idx="801">
                  <c:v>44356.34375</c:v>
                </c:pt>
                <c:pt idx="802">
                  <c:v>44356.354166666664</c:v>
                </c:pt>
                <c:pt idx="803">
                  <c:v>44356.364583333336</c:v>
                </c:pt>
                <c:pt idx="804">
                  <c:v>44356.375</c:v>
                </c:pt>
                <c:pt idx="805">
                  <c:v>44356.385416666664</c:v>
                </c:pt>
                <c:pt idx="806">
                  <c:v>44356.395833333336</c:v>
                </c:pt>
                <c:pt idx="807">
                  <c:v>44356.406250000007</c:v>
                </c:pt>
                <c:pt idx="808">
                  <c:v>44356.416666666664</c:v>
                </c:pt>
                <c:pt idx="809">
                  <c:v>44356.427083333328</c:v>
                </c:pt>
                <c:pt idx="810">
                  <c:v>44356.4375</c:v>
                </c:pt>
                <c:pt idx="811">
                  <c:v>44356.447916666664</c:v>
                </c:pt>
                <c:pt idx="812">
                  <c:v>44356.458333333343</c:v>
                </c:pt>
                <c:pt idx="813">
                  <c:v>44356.46875</c:v>
                </c:pt>
                <c:pt idx="814">
                  <c:v>44356.479166666657</c:v>
                </c:pt>
                <c:pt idx="815">
                  <c:v>44356.489583333336</c:v>
                </c:pt>
                <c:pt idx="816">
                  <c:v>44356.5</c:v>
                </c:pt>
                <c:pt idx="817">
                  <c:v>44356.510416666664</c:v>
                </c:pt>
                <c:pt idx="818">
                  <c:v>44356.520833333336</c:v>
                </c:pt>
                <c:pt idx="819">
                  <c:v>44356.53125</c:v>
                </c:pt>
                <c:pt idx="820">
                  <c:v>44356.541666666657</c:v>
                </c:pt>
                <c:pt idx="821">
                  <c:v>44356.552083333336</c:v>
                </c:pt>
                <c:pt idx="822">
                  <c:v>44356.5625</c:v>
                </c:pt>
                <c:pt idx="823">
                  <c:v>44356.572916666664</c:v>
                </c:pt>
                <c:pt idx="824">
                  <c:v>44356.583333333336</c:v>
                </c:pt>
                <c:pt idx="825">
                  <c:v>44356.593749999993</c:v>
                </c:pt>
                <c:pt idx="826">
                  <c:v>44356.604166666657</c:v>
                </c:pt>
                <c:pt idx="827">
                  <c:v>44356.614583333336</c:v>
                </c:pt>
                <c:pt idx="828">
                  <c:v>44356.624999999993</c:v>
                </c:pt>
                <c:pt idx="829">
                  <c:v>44356.635416666657</c:v>
                </c:pt>
                <c:pt idx="830">
                  <c:v>44356.645833333336</c:v>
                </c:pt>
                <c:pt idx="831">
                  <c:v>44356.656250000007</c:v>
                </c:pt>
                <c:pt idx="832">
                  <c:v>44356.666666666657</c:v>
                </c:pt>
                <c:pt idx="833">
                  <c:v>44356.677083333328</c:v>
                </c:pt>
                <c:pt idx="834">
                  <c:v>44356.6875</c:v>
                </c:pt>
                <c:pt idx="835">
                  <c:v>44356.697916666657</c:v>
                </c:pt>
                <c:pt idx="836">
                  <c:v>44356.708333333336</c:v>
                </c:pt>
                <c:pt idx="837">
                  <c:v>44356.71875</c:v>
                </c:pt>
                <c:pt idx="838">
                  <c:v>44356.72916666665</c:v>
                </c:pt>
                <c:pt idx="839">
                  <c:v>44356.739583333328</c:v>
                </c:pt>
                <c:pt idx="840">
                  <c:v>44356.75</c:v>
                </c:pt>
                <c:pt idx="841">
                  <c:v>44356.760416666657</c:v>
                </c:pt>
                <c:pt idx="842">
                  <c:v>44356.770833333336</c:v>
                </c:pt>
                <c:pt idx="843">
                  <c:v>44356.78125</c:v>
                </c:pt>
                <c:pt idx="844">
                  <c:v>44356.79166666665</c:v>
                </c:pt>
                <c:pt idx="845">
                  <c:v>44356.802083333336</c:v>
                </c:pt>
                <c:pt idx="846">
                  <c:v>44356.812500000007</c:v>
                </c:pt>
                <c:pt idx="847">
                  <c:v>44356.822916666664</c:v>
                </c:pt>
                <c:pt idx="848">
                  <c:v>44356.833333333336</c:v>
                </c:pt>
                <c:pt idx="849">
                  <c:v>44356.84375</c:v>
                </c:pt>
                <c:pt idx="850">
                  <c:v>44356.854166666664</c:v>
                </c:pt>
                <c:pt idx="851">
                  <c:v>44356.864583333336</c:v>
                </c:pt>
                <c:pt idx="852">
                  <c:v>44356.875</c:v>
                </c:pt>
                <c:pt idx="853">
                  <c:v>44356.885416666664</c:v>
                </c:pt>
                <c:pt idx="854">
                  <c:v>44356.895833333336</c:v>
                </c:pt>
                <c:pt idx="855">
                  <c:v>44356.906250000007</c:v>
                </c:pt>
                <c:pt idx="856">
                  <c:v>44356.916666666664</c:v>
                </c:pt>
                <c:pt idx="857">
                  <c:v>44356.927083333328</c:v>
                </c:pt>
                <c:pt idx="858">
                  <c:v>44356.9375</c:v>
                </c:pt>
                <c:pt idx="859">
                  <c:v>44356.947916666664</c:v>
                </c:pt>
                <c:pt idx="860">
                  <c:v>44356.958333333343</c:v>
                </c:pt>
                <c:pt idx="861">
                  <c:v>44356.96875</c:v>
                </c:pt>
                <c:pt idx="862">
                  <c:v>44356.979166666657</c:v>
                </c:pt>
                <c:pt idx="863">
                  <c:v>44356.989583333336</c:v>
                </c:pt>
                <c:pt idx="864">
                  <c:v>44357</c:v>
                </c:pt>
                <c:pt idx="865">
                  <c:v>44357.010416666664</c:v>
                </c:pt>
                <c:pt idx="866">
                  <c:v>44357.020833333336</c:v>
                </c:pt>
                <c:pt idx="867">
                  <c:v>44357.03125</c:v>
                </c:pt>
                <c:pt idx="868">
                  <c:v>44357.041666666657</c:v>
                </c:pt>
                <c:pt idx="869">
                  <c:v>44357.052083333336</c:v>
                </c:pt>
                <c:pt idx="870">
                  <c:v>44357.0625</c:v>
                </c:pt>
                <c:pt idx="871">
                  <c:v>44357.072916666664</c:v>
                </c:pt>
                <c:pt idx="872">
                  <c:v>44357.083333333336</c:v>
                </c:pt>
                <c:pt idx="873">
                  <c:v>44357.093749999993</c:v>
                </c:pt>
                <c:pt idx="874">
                  <c:v>44357.104166666657</c:v>
                </c:pt>
                <c:pt idx="875">
                  <c:v>44357.114583333336</c:v>
                </c:pt>
                <c:pt idx="876">
                  <c:v>44357.124999999993</c:v>
                </c:pt>
                <c:pt idx="877">
                  <c:v>44357.135416666657</c:v>
                </c:pt>
                <c:pt idx="878">
                  <c:v>44357.145833333336</c:v>
                </c:pt>
                <c:pt idx="879">
                  <c:v>44357.156250000007</c:v>
                </c:pt>
                <c:pt idx="880">
                  <c:v>44357.166666666657</c:v>
                </c:pt>
                <c:pt idx="881">
                  <c:v>44357.177083333328</c:v>
                </c:pt>
                <c:pt idx="882">
                  <c:v>44357.1875</c:v>
                </c:pt>
                <c:pt idx="883">
                  <c:v>44357.197916666657</c:v>
                </c:pt>
                <c:pt idx="884">
                  <c:v>44357.208333333336</c:v>
                </c:pt>
                <c:pt idx="885">
                  <c:v>44357.21875</c:v>
                </c:pt>
                <c:pt idx="886">
                  <c:v>44357.22916666665</c:v>
                </c:pt>
                <c:pt idx="887">
                  <c:v>44357.239583333328</c:v>
                </c:pt>
                <c:pt idx="888">
                  <c:v>44357.25</c:v>
                </c:pt>
                <c:pt idx="889">
                  <c:v>44357.260416666657</c:v>
                </c:pt>
                <c:pt idx="890">
                  <c:v>44357.270833333336</c:v>
                </c:pt>
                <c:pt idx="891">
                  <c:v>44357.28125</c:v>
                </c:pt>
                <c:pt idx="892">
                  <c:v>44357.29166666665</c:v>
                </c:pt>
                <c:pt idx="893">
                  <c:v>44357.302083333336</c:v>
                </c:pt>
                <c:pt idx="894">
                  <c:v>44357.312500000007</c:v>
                </c:pt>
                <c:pt idx="895">
                  <c:v>44357.322916666664</c:v>
                </c:pt>
                <c:pt idx="896">
                  <c:v>44357.333333333336</c:v>
                </c:pt>
                <c:pt idx="897">
                  <c:v>44357.34375</c:v>
                </c:pt>
                <c:pt idx="898">
                  <c:v>44357.354166666664</c:v>
                </c:pt>
                <c:pt idx="899">
                  <c:v>44357.364583333336</c:v>
                </c:pt>
                <c:pt idx="900">
                  <c:v>44357.375</c:v>
                </c:pt>
                <c:pt idx="901">
                  <c:v>44357.385416666664</c:v>
                </c:pt>
                <c:pt idx="902">
                  <c:v>44357.395833333336</c:v>
                </c:pt>
                <c:pt idx="903">
                  <c:v>44357.406250000007</c:v>
                </c:pt>
                <c:pt idx="904">
                  <c:v>44357.416666666664</c:v>
                </c:pt>
                <c:pt idx="905">
                  <c:v>44357.427083333328</c:v>
                </c:pt>
                <c:pt idx="906">
                  <c:v>44357.4375</c:v>
                </c:pt>
                <c:pt idx="907">
                  <c:v>44357.447916666664</c:v>
                </c:pt>
                <c:pt idx="908">
                  <c:v>44357.458333333343</c:v>
                </c:pt>
                <c:pt idx="909">
                  <c:v>44357.46875</c:v>
                </c:pt>
                <c:pt idx="910">
                  <c:v>44357.479166666657</c:v>
                </c:pt>
                <c:pt idx="911">
                  <c:v>44357.489583333336</c:v>
                </c:pt>
                <c:pt idx="912">
                  <c:v>44357.5</c:v>
                </c:pt>
                <c:pt idx="913">
                  <c:v>44357.510416666664</c:v>
                </c:pt>
                <c:pt idx="914">
                  <c:v>44357.520833333336</c:v>
                </c:pt>
                <c:pt idx="915">
                  <c:v>44357.53125</c:v>
                </c:pt>
                <c:pt idx="916">
                  <c:v>44357.541666666657</c:v>
                </c:pt>
                <c:pt idx="917">
                  <c:v>44357.552083333336</c:v>
                </c:pt>
                <c:pt idx="918">
                  <c:v>44357.5625</c:v>
                </c:pt>
                <c:pt idx="919">
                  <c:v>44357.572916666664</c:v>
                </c:pt>
                <c:pt idx="920">
                  <c:v>44357.583333333336</c:v>
                </c:pt>
                <c:pt idx="921">
                  <c:v>44357.593749999993</c:v>
                </c:pt>
                <c:pt idx="922">
                  <c:v>44357.604166666657</c:v>
                </c:pt>
                <c:pt idx="923">
                  <c:v>44357.614583333336</c:v>
                </c:pt>
                <c:pt idx="924">
                  <c:v>44357.624999999993</c:v>
                </c:pt>
                <c:pt idx="925">
                  <c:v>44357.635416666657</c:v>
                </c:pt>
                <c:pt idx="926">
                  <c:v>44357.645833333336</c:v>
                </c:pt>
                <c:pt idx="927">
                  <c:v>44357.656250000007</c:v>
                </c:pt>
                <c:pt idx="928">
                  <c:v>44357.666666666657</c:v>
                </c:pt>
                <c:pt idx="929">
                  <c:v>44357.677083333328</c:v>
                </c:pt>
                <c:pt idx="930">
                  <c:v>44357.6875</c:v>
                </c:pt>
                <c:pt idx="931">
                  <c:v>44357.697916666657</c:v>
                </c:pt>
                <c:pt idx="932">
                  <c:v>44357.708333333336</c:v>
                </c:pt>
                <c:pt idx="933">
                  <c:v>44357.71875</c:v>
                </c:pt>
                <c:pt idx="934">
                  <c:v>44357.72916666665</c:v>
                </c:pt>
                <c:pt idx="935">
                  <c:v>44357.739583333328</c:v>
                </c:pt>
                <c:pt idx="936">
                  <c:v>44357.75</c:v>
                </c:pt>
                <c:pt idx="937">
                  <c:v>44357.760416666657</c:v>
                </c:pt>
                <c:pt idx="938">
                  <c:v>44357.770833333336</c:v>
                </c:pt>
                <c:pt idx="939">
                  <c:v>44357.78125</c:v>
                </c:pt>
                <c:pt idx="940">
                  <c:v>44357.79166666665</c:v>
                </c:pt>
                <c:pt idx="941">
                  <c:v>44357.802083333336</c:v>
                </c:pt>
                <c:pt idx="942">
                  <c:v>44357.812500000007</c:v>
                </c:pt>
                <c:pt idx="943">
                  <c:v>44357.822916666664</c:v>
                </c:pt>
                <c:pt idx="944">
                  <c:v>44357.833333333336</c:v>
                </c:pt>
                <c:pt idx="945">
                  <c:v>44357.84375</c:v>
                </c:pt>
                <c:pt idx="946">
                  <c:v>44357.854166666664</c:v>
                </c:pt>
                <c:pt idx="947">
                  <c:v>44357.864583333336</c:v>
                </c:pt>
                <c:pt idx="948">
                  <c:v>44357.875</c:v>
                </c:pt>
                <c:pt idx="949">
                  <c:v>44357.885416666664</c:v>
                </c:pt>
                <c:pt idx="950">
                  <c:v>44357.895833333336</c:v>
                </c:pt>
                <c:pt idx="951">
                  <c:v>44357.906250000007</c:v>
                </c:pt>
                <c:pt idx="952">
                  <c:v>44357.916666666664</c:v>
                </c:pt>
                <c:pt idx="953">
                  <c:v>44357.927083333328</c:v>
                </c:pt>
                <c:pt idx="954">
                  <c:v>44357.9375</c:v>
                </c:pt>
                <c:pt idx="955">
                  <c:v>44357.947916666664</c:v>
                </c:pt>
                <c:pt idx="956">
                  <c:v>44357.958333333343</c:v>
                </c:pt>
                <c:pt idx="957">
                  <c:v>44357.96875</c:v>
                </c:pt>
                <c:pt idx="958">
                  <c:v>44357.979166666657</c:v>
                </c:pt>
                <c:pt idx="959">
                  <c:v>44357.989583333336</c:v>
                </c:pt>
                <c:pt idx="960">
                  <c:v>44358</c:v>
                </c:pt>
                <c:pt idx="961">
                  <c:v>44358.010416666664</c:v>
                </c:pt>
                <c:pt idx="962">
                  <c:v>44358.020833333336</c:v>
                </c:pt>
                <c:pt idx="963">
                  <c:v>44358.03125</c:v>
                </c:pt>
                <c:pt idx="964">
                  <c:v>44358.041666666657</c:v>
                </c:pt>
                <c:pt idx="965">
                  <c:v>44358.052083333336</c:v>
                </c:pt>
                <c:pt idx="966">
                  <c:v>44358.0625</c:v>
                </c:pt>
                <c:pt idx="967">
                  <c:v>44358.072916666664</c:v>
                </c:pt>
                <c:pt idx="968">
                  <c:v>44358.083333333336</c:v>
                </c:pt>
                <c:pt idx="969">
                  <c:v>44358.093749999993</c:v>
                </c:pt>
                <c:pt idx="970">
                  <c:v>44358.104166666657</c:v>
                </c:pt>
                <c:pt idx="971">
                  <c:v>44358.114583333336</c:v>
                </c:pt>
                <c:pt idx="972">
                  <c:v>44358.124999999993</c:v>
                </c:pt>
                <c:pt idx="973">
                  <c:v>44358.135416666657</c:v>
                </c:pt>
                <c:pt idx="974">
                  <c:v>44358.145833333336</c:v>
                </c:pt>
                <c:pt idx="975">
                  <c:v>44358.156250000007</c:v>
                </c:pt>
                <c:pt idx="976">
                  <c:v>44358.166666666657</c:v>
                </c:pt>
                <c:pt idx="977">
                  <c:v>44358.177083333328</c:v>
                </c:pt>
                <c:pt idx="978">
                  <c:v>44358.1875</c:v>
                </c:pt>
                <c:pt idx="979">
                  <c:v>44358.197916666657</c:v>
                </c:pt>
                <c:pt idx="980">
                  <c:v>44358.208333333336</c:v>
                </c:pt>
                <c:pt idx="981">
                  <c:v>44358.21875</c:v>
                </c:pt>
                <c:pt idx="982">
                  <c:v>44358.22916666665</c:v>
                </c:pt>
                <c:pt idx="983">
                  <c:v>44358.239583333328</c:v>
                </c:pt>
                <c:pt idx="984">
                  <c:v>44358.25</c:v>
                </c:pt>
                <c:pt idx="985">
                  <c:v>44358.260416666657</c:v>
                </c:pt>
                <c:pt idx="986">
                  <c:v>44358.270833333336</c:v>
                </c:pt>
                <c:pt idx="987">
                  <c:v>44358.28125</c:v>
                </c:pt>
                <c:pt idx="988">
                  <c:v>44358.29166666665</c:v>
                </c:pt>
                <c:pt idx="989">
                  <c:v>44358.302083333336</c:v>
                </c:pt>
                <c:pt idx="990">
                  <c:v>44358.312500000007</c:v>
                </c:pt>
                <c:pt idx="991">
                  <c:v>44358.322916666664</c:v>
                </c:pt>
                <c:pt idx="992">
                  <c:v>44358.333333333336</c:v>
                </c:pt>
                <c:pt idx="993">
                  <c:v>44358.34375</c:v>
                </c:pt>
                <c:pt idx="994">
                  <c:v>44358.354166666664</c:v>
                </c:pt>
                <c:pt idx="995">
                  <c:v>44358.364583333336</c:v>
                </c:pt>
                <c:pt idx="996">
                  <c:v>44358.375</c:v>
                </c:pt>
                <c:pt idx="997">
                  <c:v>44358.385416666664</c:v>
                </c:pt>
                <c:pt idx="998">
                  <c:v>44358.395833333336</c:v>
                </c:pt>
                <c:pt idx="999">
                  <c:v>44358.406250000007</c:v>
                </c:pt>
                <c:pt idx="1000">
                  <c:v>44358.416666666664</c:v>
                </c:pt>
                <c:pt idx="1001">
                  <c:v>44358.427083333328</c:v>
                </c:pt>
                <c:pt idx="1002">
                  <c:v>44358.4375</c:v>
                </c:pt>
                <c:pt idx="1003">
                  <c:v>44358.447916666664</c:v>
                </c:pt>
                <c:pt idx="1004">
                  <c:v>44358.458333333343</c:v>
                </c:pt>
                <c:pt idx="1005">
                  <c:v>44358.46875</c:v>
                </c:pt>
                <c:pt idx="1006">
                  <c:v>44358.479166666657</c:v>
                </c:pt>
                <c:pt idx="1007">
                  <c:v>44358.489583333336</c:v>
                </c:pt>
                <c:pt idx="1008">
                  <c:v>44358.5</c:v>
                </c:pt>
                <c:pt idx="1009">
                  <c:v>44358.510416666664</c:v>
                </c:pt>
                <c:pt idx="1010">
                  <c:v>44358.520833333336</c:v>
                </c:pt>
                <c:pt idx="1011">
                  <c:v>44358.53125</c:v>
                </c:pt>
                <c:pt idx="1012">
                  <c:v>44358.541666666657</c:v>
                </c:pt>
                <c:pt idx="1013">
                  <c:v>44358.552083333336</c:v>
                </c:pt>
                <c:pt idx="1014">
                  <c:v>44358.5625</c:v>
                </c:pt>
                <c:pt idx="1015">
                  <c:v>44358.572916666664</c:v>
                </c:pt>
                <c:pt idx="1016">
                  <c:v>44358.583333333336</c:v>
                </c:pt>
                <c:pt idx="1017">
                  <c:v>44358.593749999993</c:v>
                </c:pt>
                <c:pt idx="1018">
                  <c:v>44358.604166666657</c:v>
                </c:pt>
                <c:pt idx="1019">
                  <c:v>44358.614583333336</c:v>
                </c:pt>
                <c:pt idx="1020">
                  <c:v>44358.624999999993</c:v>
                </c:pt>
                <c:pt idx="1021">
                  <c:v>44358.635416666657</c:v>
                </c:pt>
                <c:pt idx="1022">
                  <c:v>44358.645833333336</c:v>
                </c:pt>
                <c:pt idx="1023">
                  <c:v>44358.656250000007</c:v>
                </c:pt>
                <c:pt idx="1024">
                  <c:v>44358.666666666657</c:v>
                </c:pt>
                <c:pt idx="1025">
                  <c:v>44358.677083333328</c:v>
                </c:pt>
                <c:pt idx="1026">
                  <c:v>44358.6875</c:v>
                </c:pt>
                <c:pt idx="1027">
                  <c:v>44358.697916666657</c:v>
                </c:pt>
                <c:pt idx="1028">
                  <c:v>44358.708333333336</c:v>
                </c:pt>
                <c:pt idx="1029">
                  <c:v>44358.71875</c:v>
                </c:pt>
                <c:pt idx="1030">
                  <c:v>44358.72916666665</c:v>
                </c:pt>
                <c:pt idx="1031">
                  <c:v>44358.739583333328</c:v>
                </c:pt>
                <c:pt idx="1032">
                  <c:v>44358.75</c:v>
                </c:pt>
                <c:pt idx="1033">
                  <c:v>44358.760416666657</c:v>
                </c:pt>
                <c:pt idx="1034">
                  <c:v>44358.770833333336</c:v>
                </c:pt>
                <c:pt idx="1035">
                  <c:v>44358.78125</c:v>
                </c:pt>
                <c:pt idx="1036">
                  <c:v>44358.79166666665</c:v>
                </c:pt>
                <c:pt idx="1037">
                  <c:v>44358.802083333336</c:v>
                </c:pt>
                <c:pt idx="1038">
                  <c:v>44358.812500000007</c:v>
                </c:pt>
                <c:pt idx="1039">
                  <c:v>44358.822916666664</c:v>
                </c:pt>
                <c:pt idx="1040">
                  <c:v>44358.833333333336</c:v>
                </c:pt>
                <c:pt idx="1041">
                  <c:v>44358.84375</c:v>
                </c:pt>
                <c:pt idx="1042">
                  <c:v>44358.854166666664</c:v>
                </c:pt>
                <c:pt idx="1043">
                  <c:v>44358.864583333336</c:v>
                </c:pt>
                <c:pt idx="1044">
                  <c:v>44358.875</c:v>
                </c:pt>
                <c:pt idx="1045">
                  <c:v>44358.885416666664</c:v>
                </c:pt>
                <c:pt idx="1046">
                  <c:v>44358.895833333336</c:v>
                </c:pt>
                <c:pt idx="1047">
                  <c:v>44358.906250000007</c:v>
                </c:pt>
                <c:pt idx="1048">
                  <c:v>44358.916666666664</c:v>
                </c:pt>
                <c:pt idx="1049">
                  <c:v>44358.927083333328</c:v>
                </c:pt>
                <c:pt idx="1050">
                  <c:v>44358.9375</c:v>
                </c:pt>
                <c:pt idx="1051">
                  <c:v>44358.947916666664</c:v>
                </c:pt>
                <c:pt idx="1052">
                  <c:v>44358.958333333343</c:v>
                </c:pt>
                <c:pt idx="1053">
                  <c:v>44358.96875</c:v>
                </c:pt>
                <c:pt idx="1054">
                  <c:v>44358.979166666657</c:v>
                </c:pt>
                <c:pt idx="1055">
                  <c:v>44358.989583333336</c:v>
                </c:pt>
                <c:pt idx="1056">
                  <c:v>44359</c:v>
                </c:pt>
                <c:pt idx="1057">
                  <c:v>44359.010416666664</c:v>
                </c:pt>
                <c:pt idx="1058">
                  <c:v>44359.020833333336</c:v>
                </c:pt>
                <c:pt idx="1059">
                  <c:v>44359.03125</c:v>
                </c:pt>
                <c:pt idx="1060">
                  <c:v>44359.041666666657</c:v>
                </c:pt>
                <c:pt idx="1061">
                  <c:v>44359.052083333336</c:v>
                </c:pt>
                <c:pt idx="1062">
                  <c:v>44359.0625</c:v>
                </c:pt>
                <c:pt idx="1063">
                  <c:v>44359.072916666664</c:v>
                </c:pt>
                <c:pt idx="1064">
                  <c:v>44359.083333333336</c:v>
                </c:pt>
                <c:pt idx="1065">
                  <c:v>44359.093749999993</c:v>
                </c:pt>
                <c:pt idx="1066">
                  <c:v>44359.104166666657</c:v>
                </c:pt>
                <c:pt idx="1067">
                  <c:v>44359.114583333336</c:v>
                </c:pt>
                <c:pt idx="1068">
                  <c:v>44359.124999999993</c:v>
                </c:pt>
                <c:pt idx="1069">
                  <c:v>44359.135416666657</c:v>
                </c:pt>
                <c:pt idx="1070">
                  <c:v>44359.145833333336</c:v>
                </c:pt>
                <c:pt idx="1071">
                  <c:v>44359.156250000007</c:v>
                </c:pt>
                <c:pt idx="1072">
                  <c:v>44359.166666666657</c:v>
                </c:pt>
                <c:pt idx="1073">
                  <c:v>44359.177083333328</c:v>
                </c:pt>
                <c:pt idx="1074">
                  <c:v>44359.1875</c:v>
                </c:pt>
                <c:pt idx="1075">
                  <c:v>44359.197916666657</c:v>
                </c:pt>
                <c:pt idx="1076">
                  <c:v>44359.208333333336</c:v>
                </c:pt>
                <c:pt idx="1077">
                  <c:v>44359.21875</c:v>
                </c:pt>
                <c:pt idx="1078">
                  <c:v>44359.22916666665</c:v>
                </c:pt>
                <c:pt idx="1079">
                  <c:v>44359.239583333328</c:v>
                </c:pt>
                <c:pt idx="1080">
                  <c:v>44359.25</c:v>
                </c:pt>
                <c:pt idx="1081">
                  <c:v>44359.260416666657</c:v>
                </c:pt>
                <c:pt idx="1082">
                  <c:v>44359.270833333336</c:v>
                </c:pt>
                <c:pt idx="1083">
                  <c:v>44359.28125</c:v>
                </c:pt>
                <c:pt idx="1084">
                  <c:v>44359.29166666665</c:v>
                </c:pt>
                <c:pt idx="1085">
                  <c:v>44359.302083333336</c:v>
                </c:pt>
                <c:pt idx="1086">
                  <c:v>44359.312500000007</c:v>
                </c:pt>
                <c:pt idx="1087">
                  <c:v>44359.322916666664</c:v>
                </c:pt>
                <c:pt idx="1088">
                  <c:v>44359.333333333336</c:v>
                </c:pt>
                <c:pt idx="1089">
                  <c:v>44359.34375</c:v>
                </c:pt>
                <c:pt idx="1090">
                  <c:v>44359.354166666664</c:v>
                </c:pt>
                <c:pt idx="1091">
                  <c:v>44359.364583333336</c:v>
                </c:pt>
                <c:pt idx="1092">
                  <c:v>44359.375</c:v>
                </c:pt>
                <c:pt idx="1093">
                  <c:v>44359.385416666664</c:v>
                </c:pt>
                <c:pt idx="1094">
                  <c:v>44359.395833333336</c:v>
                </c:pt>
                <c:pt idx="1095">
                  <c:v>44359.406250000007</c:v>
                </c:pt>
                <c:pt idx="1096">
                  <c:v>44359.416666666664</c:v>
                </c:pt>
                <c:pt idx="1097">
                  <c:v>44359.427083333328</c:v>
                </c:pt>
                <c:pt idx="1098">
                  <c:v>44359.4375</c:v>
                </c:pt>
                <c:pt idx="1099">
                  <c:v>44359.447916666664</c:v>
                </c:pt>
                <c:pt idx="1100">
                  <c:v>44359.458333333343</c:v>
                </c:pt>
                <c:pt idx="1101">
                  <c:v>44359.46875</c:v>
                </c:pt>
                <c:pt idx="1102">
                  <c:v>44359.479166666657</c:v>
                </c:pt>
                <c:pt idx="1103">
                  <c:v>44359.489583333336</c:v>
                </c:pt>
                <c:pt idx="1104">
                  <c:v>44359.5</c:v>
                </c:pt>
                <c:pt idx="1105">
                  <c:v>44359.510416666664</c:v>
                </c:pt>
                <c:pt idx="1106">
                  <c:v>44359.520833333336</c:v>
                </c:pt>
                <c:pt idx="1107">
                  <c:v>44359.53125</c:v>
                </c:pt>
                <c:pt idx="1108">
                  <c:v>44359.541666666657</c:v>
                </c:pt>
                <c:pt idx="1109">
                  <c:v>44359.552083333336</c:v>
                </c:pt>
                <c:pt idx="1110">
                  <c:v>44359.5625</c:v>
                </c:pt>
                <c:pt idx="1111">
                  <c:v>44359.572916666664</c:v>
                </c:pt>
                <c:pt idx="1112">
                  <c:v>44359.583333333336</c:v>
                </c:pt>
                <c:pt idx="1113">
                  <c:v>44359.593749999993</c:v>
                </c:pt>
                <c:pt idx="1114">
                  <c:v>44359.604166666657</c:v>
                </c:pt>
                <c:pt idx="1115">
                  <c:v>44359.614583333336</c:v>
                </c:pt>
                <c:pt idx="1116">
                  <c:v>44359.624999999993</c:v>
                </c:pt>
                <c:pt idx="1117">
                  <c:v>44359.635416666657</c:v>
                </c:pt>
                <c:pt idx="1118">
                  <c:v>44359.645833333336</c:v>
                </c:pt>
                <c:pt idx="1119">
                  <c:v>44359.656250000007</c:v>
                </c:pt>
                <c:pt idx="1120">
                  <c:v>44359.666666666657</c:v>
                </c:pt>
                <c:pt idx="1121">
                  <c:v>44359.677083333328</c:v>
                </c:pt>
                <c:pt idx="1122">
                  <c:v>44359.6875</c:v>
                </c:pt>
                <c:pt idx="1123">
                  <c:v>44359.697916666657</c:v>
                </c:pt>
                <c:pt idx="1124">
                  <c:v>44359.708333333336</c:v>
                </c:pt>
                <c:pt idx="1125">
                  <c:v>44359.71875</c:v>
                </c:pt>
                <c:pt idx="1126">
                  <c:v>44359.72916666665</c:v>
                </c:pt>
                <c:pt idx="1127">
                  <c:v>44359.739583333328</c:v>
                </c:pt>
                <c:pt idx="1128">
                  <c:v>44359.75</c:v>
                </c:pt>
                <c:pt idx="1129">
                  <c:v>44359.760416666657</c:v>
                </c:pt>
                <c:pt idx="1130">
                  <c:v>44359.770833333336</c:v>
                </c:pt>
                <c:pt idx="1131">
                  <c:v>44359.78125</c:v>
                </c:pt>
                <c:pt idx="1132">
                  <c:v>44359.79166666665</c:v>
                </c:pt>
                <c:pt idx="1133">
                  <c:v>44359.802083333336</c:v>
                </c:pt>
                <c:pt idx="1134">
                  <c:v>44359.812500000007</c:v>
                </c:pt>
                <c:pt idx="1135">
                  <c:v>44359.822916666664</c:v>
                </c:pt>
                <c:pt idx="1136">
                  <c:v>44359.833333333336</c:v>
                </c:pt>
                <c:pt idx="1137">
                  <c:v>44359.84375</c:v>
                </c:pt>
                <c:pt idx="1138">
                  <c:v>44359.854166666664</c:v>
                </c:pt>
                <c:pt idx="1139">
                  <c:v>44359.864583333336</c:v>
                </c:pt>
                <c:pt idx="1140">
                  <c:v>44359.875</c:v>
                </c:pt>
                <c:pt idx="1141">
                  <c:v>44359.885416666664</c:v>
                </c:pt>
                <c:pt idx="1142">
                  <c:v>44359.895833333336</c:v>
                </c:pt>
                <c:pt idx="1143">
                  <c:v>44359.906250000007</c:v>
                </c:pt>
                <c:pt idx="1144">
                  <c:v>44359.916666666664</c:v>
                </c:pt>
                <c:pt idx="1145">
                  <c:v>44359.927083333328</c:v>
                </c:pt>
                <c:pt idx="1146">
                  <c:v>44359.9375</c:v>
                </c:pt>
                <c:pt idx="1147">
                  <c:v>44359.947916666664</c:v>
                </c:pt>
                <c:pt idx="1148">
                  <c:v>44359.958333333343</c:v>
                </c:pt>
                <c:pt idx="1149">
                  <c:v>44359.96875</c:v>
                </c:pt>
                <c:pt idx="1150">
                  <c:v>44359.979166666657</c:v>
                </c:pt>
                <c:pt idx="1151">
                  <c:v>44359.989583333336</c:v>
                </c:pt>
                <c:pt idx="1152">
                  <c:v>44360</c:v>
                </c:pt>
                <c:pt idx="1153">
                  <c:v>44360.010416666664</c:v>
                </c:pt>
                <c:pt idx="1154">
                  <c:v>44360.020833333336</c:v>
                </c:pt>
                <c:pt idx="1155">
                  <c:v>44360.03125</c:v>
                </c:pt>
                <c:pt idx="1156">
                  <c:v>44360.041666666657</c:v>
                </c:pt>
                <c:pt idx="1157">
                  <c:v>44360.052083333336</c:v>
                </c:pt>
                <c:pt idx="1158">
                  <c:v>44360.0625</c:v>
                </c:pt>
                <c:pt idx="1159">
                  <c:v>44360.072916666664</c:v>
                </c:pt>
                <c:pt idx="1160">
                  <c:v>44360.083333333336</c:v>
                </c:pt>
                <c:pt idx="1161">
                  <c:v>44360.093749999993</c:v>
                </c:pt>
                <c:pt idx="1162">
                  <c:v>44360.104166666657</c:v>
                </c:pt>
                <c:pt idx="1163">
                  <c:v>44360.114583333336</c:v>
                </c:pt>
                <c:pt idx="1164">
                  <c:v>44360.124999999993</c:v>
                </c:pt>
                <c:pt idx="1165">
                  <c:v>44360.135416666657</c:v>
                </c:pt>
                <c:pt idx="1166">
                  <c:v>44360.145833333336</c:v>
                </c:pt>
                <c:pt idx="1167">
                  <c:v>44360.156250000007</c:v>
                </c:pt>
                <c:pt idx="1168">
                  <c:v>44360.166666666657</c:v>
                </c:pt>
                <c:pt idx="1169">
                  <c:v>44360.177083333328</c:v>
                </c:pt>
                <c:pt idx="1170">
                  <c:v>44360.1875</c:v>
                </c:pt>
                <c:pt idx="1171">
                  <c:v>44360.197916666657</c:v>
                </c:pt>
                <c:pt idx="1172">
                  <c:v>44360.208333333336</c:v>
                </c:pt>
                <c:pt idx="1173">
                  <c:v>44360.21875</c:v>
                </c:pt>
                <c:pt idx="1174">
                  <c:v>44360.22916666665</c:v>
                </c:pt>
                <c:pt idx="1175">
                  <c:v>44360.239583333328</c:v>
                </c:pt>
                <c:pt idx="1176">
                  <c:v>44360.25</c:v>
                </c:pt>
                <c:pt idx="1177">
                  <c:v>44360.260416666657</c:v>
                </c:pt>
                <c:pt idx="1178">
                  <c:v>44360.270833333336</c:v>
                </c:pt>
                <c:pt idx="1179">
                  <c:v>44360.28125</c:v>
                </c:pt>
                <c:pt idx="1180">
                  <c:v>44360.29166666665</c:v>
                </c:pt>
                <c:pt idx="1181">
                  <c:v>44360.302083333336</c:v>
                </c:pt>
                <c:pt idx="1182">
                  <c:v>44360.312500000007</c:v>
                </c:pt>
                <c:pt idx="1183">
                  <c:v>44360.322916666664</c:v>
                </c:pt>
                <c:pt idx="1184">
                  <c:v>44360.333333333336</c:v>
                </c:pt>
                <c:pt idx="1185">
                  <c:v>44360.34375</c:v>
                </c:pt>
                <c:pt idx="1186">
                  <c:v>44360.354166666664</c:v>
                </c:pt>
                <c:pt idx="1187">
                  <c:v>44360.364583333336</c:v>
                </c:pt>
                <c:pt idx="1188">
                  <c:v>44360.375</c:v>
                </c:pt>
                <c:pt idx="1189">
                  <c:v>44360.385416666664</c:v>
                </c:pt>
                <c:pt idx="1190">
                  <c:v>44360.395833333336</c:v>
                </c:pt>
                <c:pt idx="1191">
                  <c:v>44360.406250000007</c:v>
                </c:pt>
                <c:pt idx="1192">
                  <c:v>44360.416666666664</c:v>
                </c:pt>
                <c:pt idx="1193">
                  <c:v>44360.427083333328</c:v>
                </c:pt>
                <c:pt idx="1194">
                  <c:v>44360.4375</c:v>
                </c:pt>
                <c:pt idx="1195">
                  <c:v>44360.447916666664</c:v>
                </c:pt>
                <c:pt idx="1196">
                  <c:v>44360.458333333343</c:v>
                </c:pt>
                <c:pt idx="1197">
                  <c:v>44360.46875</c:v>
                </c:pt>
                <c:pt idx="1198">
                  <c:v>44360.479166666657</c:v>
                </c:pt>
                <c:pt idx="1199">
                  <c:v>44360.489583333336</c:v>
                </c:pt>
                <c:pt idx="1200">
                  <c:v>44360.5</c:v>
                </c:pt>
                <c:pt idx="1201">
                  <c:v>44360.510416666664</c:v>
                </c:pt>
                <c:pt idx="1202">
                  <c:v>44360.520833333336</c:v>
                </c:pt>
                <c:pt idx="1203">
                  <c:v>44360.53125</c:v>
                </c:pt>
                <c:pt idx="1204">
                  <c:v>44360.541666666657</c:v>
                </c:pt>
                <c:pt idx="1205">
                  <c:v>44360.552083333336</c:v>
                </c:pt>
                <c:pt idx="1206">
                  <c:v>44360.5625</c:v>
                </c:pt>
                <c:pt idx="1207">
                  <c:v>44360.572916666664</c:v>
                </c:pt>
                <c:pt idx="1208">
                  <c:v>44360.583333333336</c:v>
                </c:pt>
                <c:pt idx="1209">
                  <c:v>44360.593749999993</c:v>
                </c:pt>
                <c:pt idx="1210">
                  <c:v>44360.604166666657</c:v>
                </c:pt>
                <c:pt idx="1211">
                  <c:v>44360.614583333336</c:v>
                </c:pt>
                <c:pt idx="1212">
                  <c:v>44360.624999999993</c:v>
                </c:pt>
                <c:pt idx="1213">
                  <c:v>44360.635416666657</c:v>
                </c:pt>
                <c:pt idx="1214">
                  <c:v>44360.645833333336</c:v>
                </c:pt>
                <c:pt idx="1215">
                  <c:v>44360.656250000007</c:v>
                </c:pt>
                <c:pt idx="1216">
                  <c:v>44360.666666666657</c:v>
                </c:pt>
                <c:pt idx="1217">
                  <c:v>44360.677083333328</c:v>
                </c:pt>
                <c:pt idx="1218">
                  <c:v>44360.6875</c:v>
                </c:pt>
                <c:pt idx="1219">
                  <c:v>44360.697916666657</c:v>
                </c:pt>
                <c:pt idx="1220">
                  <c:v>44360.708333333336</c:v>
                </c:pt>
                <c:pt idx="1221">
                  <c:v>44360.71875</c:v>
                </c:pt>
                <c:pt idx="1222">
                  <c:v>44360.72916666665</c:v>
                </c:pt>
                <c:pt idx="1223">
                  <c:v>44360.739583333328</c:v>
                </c:pt>
                <c:pt idx="1224">
                  <c:v>44360.75</c:v>
                </c:pt>
                <c:pt idx="1225">
                  <c:v>44360.760416666657</c:v>
                </c:pt>
                <c:pt idx="1226">
                  <c:v>44360.770833333336</c:v>
                </c:pt>
                <c:pt idx="1227">
                  <c:v>44360.78125</c:v>
                </c:pt>
                <c:pt idx="1228">
                  <c:v>44360.79166666665</c:v>
                </c:pt>
                <c:pt idx="1229">
                  <c:v>44360.802083333336</c:v>
                </c:pt>
                <c:pt idx="1230">
                  <c:v>44360.812500000007</c:v>
                </c:pt>
                <c:pt idx="1231">
                  <c:v>44360.822916666664</c:v>
                </c:pt>
                <c:pt idx="1232">
                  <c:v>44360.833333333336</c:v>
                </c:pt>
                <c:pt idx="1233">
                  <c:v>44360.84375</c:v>
                </c:pt>
                <c:pt idx="1234">
                  <c:v>44360.854166666664</c:v>
                </c:pt>
                <c:pt idx="1235">
                  <c:v>44360.864583333336</c:v>
                </c:pt>
                <c:pt idx="1236">
                  <c:v>44360.875</c:v>
                </c:pt>
                <c:pt idx="1237">
                  <c:v>44360.885416666664</c:v>
                </c:pt>
                <c:pt idx="1238">
                  <c:v>44360.895833333336</c:v>
                </c:pt>
                <c:pt idx="1239">
                  <c:v>44360.906250000007</c:v>
                </c:pt>
                <c:pt idx="1240">
                  <c:v>44360.916666666664</c:v>
                </c:pt>
                <c:pt idx="1241">
                  <c:v>44360.927083333328</c:v>
                </c:pt>
                <c:pt idx="1242">
                  <c:v>44360.9375</c:v>
                </c:pt>
                <c:pt idx="1243">
                  <c:v>44360.947916666664</c:v>
                </c:pt>
                <c:pt idx="1244">
                  <c:v>44360.958333333343</c:v>
                </c:pt>
                <c:pt idx="1245">
                  <c:v>44360.96875</c:v>
                </c:pt>
                <c:pt idx="1246">
                  <c:v>44360.979166666657</c:v>
                </c:pt>
                <c:pt idx="1247">
                  <c:v>44360.989583333336</c:v>
                </c:pt>
                <c:pt idx="1248">
                  <c:v>44361</c:v>
                </c:pt>
                <c:pt idx="1249">
                  <c:v>44361.010416666664</c:v>
                </c:pt>
                <c:pt idx="1250">
                  <c:v>44361.020833333336</c:v>
                </c:pt>
                <c:pt idx="1251">
                  <c:v>44361.03125</c:v>
                </c:pt>
                <c:pt idx="1252">
                  <c:v>44361.041666666657</c:v>
                </c:pt>
                <c:pt idx="1253">
                  <c:v>44361.052083333336</c:v>
                </c:pt>
                <c:pt idx="1254">
                  <c:v>44361.0625</c:v>
                </c:pt>
                <c:pt idx="1255">
                  <c:v>44361.072916666664</c:v>
                </c:pt>
                <c:pt idx="1256">
                  <c:v>44361.083333333336</c:v>
                </c:pt>
                <c:pt idx="1257">
                  <c:v>44361.093749999993</c:v>
                </c:pt>
                <c:pt idx="1258">
                  <c:v>44361.104166666657</c:v>
                </c:pt>
                <c:pt idx="1259">
                  <c:v>44361.114583333336</c:v>
                </c:pt>
                <c:pt idx="1260">
                  <c:v>44361.124999999993</c:v>
                </c:pt>
                <c:pt idx="1261">
                  <c:v>44361.135416666657</c:v>
                </c:pt>
                <c:pt idx="1262">
                  <c:v>44361.145833333336</c:v>
                </c:pt>
                <c:pt idx="1263">
                  <c:v>44361.156250000007</c:v>
                </c:pt>
                <c:pt idx="1264">
                  <c:v>44361.166666666657</c:v>
                </c:pt>
                <c:pt idx="1265">
                  <c:v>44361.177083333328</c:v>
                </c:pt>
                <c:pt idx="1266">
                  <c:v>44361.1875</c:v>
                </c:pt>
                <c:pt idx="1267">
                  <c:v>44361.197916666657</c:v>
                </c:pt>
                <c:pt idx="1268">
                  <c:v>44361.208333333336</c:v>
                </c:pt>
                <c:pt idx="1269">
                  <c:v>44361.21875</c:v>
                </c:pt>
                <c:pt idx="1270">
                  <c:v>44361.22916666665</c:v>
                </c:pt>
                <c:pt idx="1271">
                  <c:v>44361.239583333328</c:v>
                </c:pt>
                <c:pt idx="1272">
                  <c:v>44361.25</c:v>
                </c:pt>
                <c:pt idx="1273">
                  <c:v>44361.260416666657</c:v>
                </c:pt>
                <c:pt idx="1274">
                  <c:v>44361.270833333336</c:v>
                </c:pt>
                <c:pt idx="1275">
                  <c:v>44361.28125</c:v>
                </c:pt>
                <c:pt idx="1276">
                  <c:v>44361.29166666665</c:v>
                </c:pt>
                <c:pt idx="1277">
                  <c:v>44361.302083333336</c:v>
                </c:pt>
                <c:pt idx="1278">
                  <c:v>44361.312500000007</c:v>
                </c:pt>
                <c:pt idx="1279">
                  <c:v>44361.322916666664</c:v>
                </c:pt>
                <c:pt idx="1280">
                  <c:v>44361.333333333336</c:v>
                </c:pt>
                <c:pt idx="1281">
                  <c:v>44361.34375</c:v>
                </c:pt>
                <c:pt idx="1282">
                  <c:v>44361.354166666664</c:v>
                </c:pt>
                <c:pt idx="1283">
                  <c:v>44361.364583333336</c:v>
                </c:pt>
                <c:pt idx="1284">
                  <c:v>44361.375</c:v>
                </c:pt>
                <c:pt idx="1285">
                  <c:v>44361.385416666664</c:v>
                </c:pt>
                <c:pt idx="1286">
                  <c:v>44361.395833333336</c:v>
                </c:pt>
                <c:pt idx="1287">
                  <c:v>44361.406250000007</c:v>
                </c:pt>
                <c:pt idx="1288">
                  <c:v>44361.416666666664</c:v>
                </c:pt>
                <c:pt idx="1289">
                  <c:v>44361.427083333328</c:v>
                </c:pt>
                <c:pt idx="1290">
                  <c:v>44361.4375</c:v>
                </c:pt>
                <c:pt idx="1291">
                  <c:v>44361.447916666664</c:v>
                </c:pt>
                <c:pt idx="1292">
                  <c:v>44361.458333333343</c:v>
                </c:pt>
                <c:pt idx="1293">
                  <c:v>44361.46875</c:v>
                </c:pt>
                <c:pt idx="1294">
                  <c:v>44361.479166666657</c:v>
                </c:pt>
                <c:pt idx="1295">
                  <c:v>44361.489583333336</c:v>
                </c:pt>
                <c:pt idx="1296">
                  <c:v>44361.5</c:v>
                </c:pt>
                <c:pt idx="1297">
                  <c:v>44361.510416666664</c:v>
                </c:pt>
                <c:pt idx="1298">
                  <c:v>44361.520833333336</c:v>
                </c:pt>
                <c:pt idx="1299">
                  <c:v>44361.53125</c:v>
                </c:pt>
                <c:pt idx="1300">
                  <c:v>44361.541666666657</c:v>
                </c:pt>
                <c:pt idx="1301">
                  <c:v>44361.552083333336</c:v>
                </c:pt>
                <c:pt idx="1302">
                  <c:v>44361.5625</c:v>
                </c:pt>
                <c:pt idx="1303">
                  <c:v>44361.572916666664</c:v>
                </c:pt>
                <c:pt idx="1304">
                  <c:v>44361.583333333336</c:v>
                </c:pt>
                <c:pt idx="1305">
                  <c:v>44361.593749999993</c:v>
                </c:pt>
                <c:pt idx="1306">
                  <c:v>44361.604166666657</c:v>
                </c:pt>
                <c:pt idx="1307">
                  <c:v>44361.614583333336</c:v>
                </c:pt>
                <c:pt idx="1308">
                  <c:v>44361.624999999993</c:v>
                </c:pt>
                <c:pt idx="1309">
                  <c:v>44361.635416666657</c:v>
                </c:pt>
                <c:pt idx="1310">
                  <c:v>44361.645833333336</c:v>
                </c:pt>
                <c:pt idx="1311">
                  <c:v>44361.656250000007</c:v>
                </c:pt>
                <c:pt idx="1312">
                  <c:v>44361.666666666657</c:v>
                </c:pt>
                <c:pt idx="1313">
                  <c:v>44361.677083333328</c:v>
                </c:pt>
                <c:pt idx="1314">
                  <c:v>44361.6875</c:v>
                </c:pt>
                <c:pt idx="1315">
                  <c:v>44361.697916666657</c:v>
                </c:pt>
                <c:pt idx="1316">
                  <c:v>44361.708333333336</c:v>
                </c:pt>
                <c:pt idx="1317">
                  <c:v>44361.71875</c:v>
                </c:pt>
                <c:pt idx="1318">
                  <c:v>44361.72916666665</c:v>
                </c:pt>
                <c:pt idx="1319">
                  <c:v>44361.739583333328</c:v>
                </c:pt>
                <c:pt idx="1320">
                  <c:v>44361.75</c:v>
                </c:pt>
                <c:pt idx="1321">
                  <c:v>44361.760416666657</c:v>
                </c:pt>
                <c:pt idx="1322">
                  <c:v>44361.770833333336</c:v>
                </c:pt>
                <c:pt idx="1323">
                  <c:v>44361.78125</c:v>
                </c:pt>
                <c:pt idx="1324">
                  <c:v>44361.79166666665</c:v>
                </c:pt>
                <c:pt idx="1325">
                  <c:v>44361.802083333336</c:v>
                </c:pt>
                <c:pt idx="1326">
                  <c:v>44361.812500000007</c:v>
                </c:pt>
                <c:pt idx="1327">
                  <c:v>44361.822916666664</c:v>
                </c:pt>
                <c:pt idx="1328">
                  <c:v>44361.833333333336</c:v>
                </c:pt>
                <c:pt idx="1329">
                  <c:v>44361.84375</c:v>
                </c:pt>
                <c:pt idx="1330">
                  <c:v>44361.854166666664</c:v>
                </c:pt>
                <c:pt idx="1331">
                  <c:v>44361.864583333336</c:v>
                </c:pt>
                <c:pt idx="1332">
                  <c:v>44361.875</c:v>
                </c:pt>
                <c:pt idx="1333">
                  <c:v>44361.885416666664</c:v>
                </c:pt>
                <c:pt idx="1334">
                  <c:v>44361.895833333336</c:v>
                </c:pt>
                <c:pt idx="1335">
                  <c:v>44361.906250000007</c:v>
                </c:pt>
                <c:pt idx="1336">
                  <c:v>44361.916666666664</c:v>
                </c:pt>
                <c:pt idx="1337">
                  <c:v>44361.927083333328</c:v>
                </c:pt>
                <c:pt idx="1338">
                  <c:v>44361.9375</c:v>
                </c:pt>
                <c:pt idx="1339">
                  <c:v>44361.947916666664</c:v>
                </c:pt>
                <c:pt idx="1340">
                  <c:v>44361.958333333343</c:v>
                </c:pt>
                <c:pt idx="1341">
                  <c:v>44361.96875</c:v>
                </c:pt>
                <c:pt idx="1342">
                  <c:v>44361.979166666657</c:v>
                </c:pt>
                <c:pt idx="1343">
                  <c:v>44361.989583333336</c:v>
                </c:pt>
                <c:pt idx="1344">
                  <c:v>44362</c:v>
                </c:pt>
                <c:pt idx="1345">
                  <c:v>44362.010416666664</c:v>
                </c:pt>
                <c:pt idx="1346">
                  <c:v>44362.020833333336</c:v>
                </c:pt>
                <c:pt idx="1347">
                  <c:v>44362.03125</c:v>
                </c:pt>
                <c:pt idx="1348">
                  <c:v>44362.041666666657</c:v>
                </c:pt>
                <c:pt idx="1349">
                  <c:v>44362.052083333336</c:v>
                </c:pt>
                <c:pt idx="1350">
                  <c:v>44362.0625</c:v>
                </c:pt>
                <c:pt idx="1351">
                  <c:v>44362.072916666664</c:v>
                </c:pt>
                <c:pt idx="1352">
                  <c:v>44362.083333333336</c:v>
                </c:pt>
                <c:pt idx="1353">
                  <c:v>44362.093749999993</c:v>
                </c:pt>
                <c:pt idx="1354">
                  <c:v>44362.104166666657</c:v>
                </c:pt>
                <c:pt idx="1355">
                  <c:v>44362.114583333336</c:v>
                </c:pt>
                <c:pt idx="1356">
                  <c:v>44362.124999999993</c:v>
                </c:pt>
                <c:pt idx="1357">
                  <c:v>44362.135416666657</c:v>
                </c:pt>
                <c:pt idx="1358">
                  <c:v>44362.145833333336</c:v>
                </c:pt>
                <c:pt idx="1359">
                  <c:v>44362.156250000007</c:v>
                </c:pt>
                <c:pt idx="1360">
                  <c:v>44362.166666666657</c:v>
                </c:pt>
                <c:pt idx="1361">
                  <c:v>44362.177083333328</c:v>
                </c:pt>
                <c:pt idx="1362">
                  <c:v>44362.1875</c:v>
                </c:pt>
                <c:pt idx="1363">
                  <c:v>44362.197916666657</c:v>
                </c:pt>
                <c:pt idx="1364">
                  <c:v>44362.208333333336</c:v>
                </c:pt>
                <c:pt idx="1365">
                  <c:v>44362.21875</c:v>
                </c:pt>
                <c:pt idx="1366">
                  <c:v>44362.22916666665</c:v>
                </c:pt>
                <c:pt idx="1367">
                  <c:v>44362.239583333328</c:v>
                </c:pt>
                <c:pt idx="1368">
                  <c:v>44362.25</c:v>
                </c:pt>
                <c:pt idx="1369">
                  <c:v>44362.260416666657</c:v>
                </c:pt>
                <c:pt idx="1370">
                  <c:v>44362.270833333336</c:v>
                </c:pt>
                <c:pt idx="1371">
                  <c:v>44362.28125</c:v>
                </c:pt>
                <c:pt idx="1372">
                  <c:v>44362.29166666665</c:v>
                </c:pt>
                <c:pt idx="1373">
                  <c:v>44362.302083333336</c:v>
                </c:pt>
                <c:pt idx="1374">
                  <c:v>44362.312500000007</c:v>
                </c:pt>
                <c:pt idx="1375">
                  <c:v>44362.322916666664</c:v>
                </c:pt>
                <c:pt idx="1376">
                  <c:v>44362.333333333336</c:v>
                </c:pt>
                <c:pt idx="1377">
                  <c:v>44362.34375</c:v>
                </c:pt>
                <c:pt idx="1378">
                  <c:v>44362.354166666664</c:v>
                </c:pt>
                <c:pt idx="1379">
                  <c:v>44362.364583333336</c:v>
                </c:pt>
                <c:pt idx="1380">
                  <c:v>44362.375</c:v>
                </c:pt>
                <c:pt idx="1381">
                  <c:v>44362.385416666664</c:v>
                </c:pt>
                <c:pt idx="1382">
                  <c:v>44362.395833333336</c:v>
                </c:pt>
                <c:pt idx="1383">
                  <c:v>44362.406250000007</c:v>
                </c:pt>
                <c:pt idx="1384">
                  <c:v>44362.416666666664</c:v>
                </c:pt>
                <c:pt idx="1385">
                  <c:v>44362.427083333328</c:v>
                </c:pt>
                <c:pt idx="1386">
                  <c:v>44362.4375</c:v>
                </c:pt>
                <c:pt idx="1387">
                  <c:v>44362.447916666664</c:v>
                </c:pt>
                <c:pt idx="1388">
                  <c:v>44362.458333333343</c:v>
                </c:pt>
                <c:pt idx="1389">
                  <c:v>44362.46875</c:v>
                </c:pt>
                <c:pt idx="1390">
                  <c:v>44362.479166666657</c:v>
                </c:pt>
                <c:pt idx="1391">
                  <c:v>44362.489583333336</c:v>
                </c:pt>
                <c:pt idx="1392">
                  <c:v>44362.5</c:v>
                </c:pt>
                <c:pt idx="1393">
                  <c:v>44362.510416666664</c:v>
                </c:pt>
                <c:pt idx="1394">
                  <c:v>44362.520833333336</c:v>
                </c:pt>
                <c:pt idx="1395">
                  <c:v>44362.53125</c:v>
                </c:pt>
                <c:pt idx="1396">
                  <c:v>44362.541666666657</c:v>
                </c:pt>
                <c:pt idx="1397">
                  <c:v>44362.552083333336</c:v>
                </c:pt>
                <c:pt idx="1398">
                  <c:v>44362.5625</c:v>
                </c:pt>
                <c:pt idx="1399">
                  <c:v>44362.572916666664</c:v>
                </c:pt>
                <c:pt idx="1400">
                  <c:v>44362.583333333336</c:v>
                </c:pt>
                <c:pt idx="1401">
                  <c:v>44362.593749999993</c:v>
                </c:pt>
                <c:pt idx="1402">
                  <c:v>44362.604166666657</c:v>
                </c:pt>
                <c:pt idx="1403">
                  <c:v>44362.614583333336</c:v>
                </c:pt>
                <c:pt idx="1404">
                  <c:v>44362.624999999993</c:v>
                </c:pt>
                <c:pt idx="1405">
                  <c:v>44362.635416666657</c:v>
                </c:pt>
                <c:pt idx="1406">
                  <c:v>44362.645833333336</c:v>
                </c:pt>
                <c:pt idx="1407">
                  <c:v>44362.656250000007</c:v>
                </c:pt>
                <c:pt idx="1408">
                  <c:v>44362.666666666657</c:v>
                </c:pt>
                <c:pt idx="1409">
                  <c:v>44362.677083333328</c:v>
                </c:pt>
                <c:pt idx="1410">
                  <c:v>44362.6875</c:v>
                </c:pt>
                <c:pt idx="1411">
                  <c:v>44362.697916666657</c:v>
                </c:pt>
                <c:pt idx="1412">
                  <c:v>44362.708333333336</c:v>
                </c:pt>
                <c:pt idx="1413">
                  <c:v>44362.71875</c:v>
                </c:pt>
                <c:pt idx="1414">
                  <c:v>44362.72916666665</c:v>
                </c:pt>
                <c:pt idx="1415">
                  <c:v>44362.739583333328</c:v>
                </c:pt>
                <c:pt idx="1416">
                  <c:v>44362.75</c:v>
                </c:pt>
                <c:pt idx="1417">
                  <c:v>44362.760416666657</c:v>
                </c:pt>
                <c:pt idx="1418">
                  <c:v>44362.770833333336</c:v>
                </c:pt>
                <c:pt idx="1419">
                  <c:v>44362.78125</c:v>
                </c:pt>
                <c:pt idx="1420">
                  <c:v>44362.79166666665</c:v>
                </c:pt>
                <c:pt idx="1421">
                  <c:v>44362.802083333336</c:v>
                </c:pt>
                <c:pt idx="1422">
                  <c:v>44362.812500000007</c:v>
                </c:pt>
                <c:pt idx="1423">
                  <c:v>44362.822916666664</c:v>
                </c:pt>
                <c:pt idx="1424">
                  <c:v>44362.833333333336</c:v>
                </c:pt>
                <c:pt idx="1425">
                  <c:v>44362.84375</c:v>
                </c:pt>
                <c:pt idx="1426">
                  <c:v>44362.854166666664</c:v>
                </c:pt>
                <c:pt idx="1427">
                  <c:v>44362.864583333336</c:v>
                </c:pt>
                <c:pt idx="1428">
                  <c:v>44362.875</c:v>
                </c:pt>
                <c:pt idx="1429">
                  <c:v>44362.885416666664</c:v>
                </c:pt>
                <c:pt idx="1430">
                  <c:v>44362.895833333336</c:v>
                </c:pt>
                <c:pt idx="1431">
                  <c:v>44362.906250000007</c:v>
                </c:pt>
                <c:pt idx="1432">
                  <c:v>44362.916666666664</c:v>
                </c:pt>
                <c:pt idx="1433">
                  <c:v>44362.927083333328</c:v>
                </c:pt>
                <c:pt idx="1434">
                  <c:v>44362.9375</c:v>
                </c:pt>
                <c:pt idx="1435">
                  <c:v>44362.947916666664</c:v>
                </c:pt>
                <c:pt idx="1436">
                  <c:v>44362.958333333343</c:v>
                </c:pt>
                <c:pt idx="1437">
                  <c:v>44362.96875</c:v>
                </c:pt>
                <c:pt idx="1438">
                  <c:v>44362.979166666657</c:v>
                </c:pt>
                <c:pt idx="1439">
                  <c:v>44362.989583333336</c:v>
                </c:pt>
                <c:pt idx="1440">
                  <c:v>44363</c:v>
                </c:pt>
                <c:pt idx="1441">
                  <c:v>44363.010416666664</c:v>
                </c:pt>
                <c:pt idx="1442">
                  <c:v>44363.020833333336</c:v>
                </c:pt>
                <c:pt idx="1443">
                  <c:v>44363.03125</c:v>
                </c:pt>
                <c:pt idx="1444">
                  <c:v>44363.041666666657</c:v>
                </c:pt>
                <c:pt idx="1445">
                  <c:v>44363.052083333336</c:v>
                </c:pt>
                <c:pt idx="1446">
                  <c:v>44363.0625</c:v>
                </c:pt>
                <c:pt idx="1447">
                  <c:v>44363.072916666664</c:v>
                </c:pt>
                <c:pt idx="1448">
                  <c:v>44363.083333333336</c:v>
                </c:pt>
                <c:pt idx="1449">
                  <c:v>44363.093749999993</c:v>
                </c:pt>
                <c:pt idx="1450">
                  <c:v>44363.104166666657</c:v>
                </c:pt>
                <c:pt idx="1451">
                  <c:v>44363.114583333336</c:v>
                </c:pt>
                <c:pt idx="1452">
                  <c:v>44363.124999999993</c:v>
                </c:pt>
                <c:pt idx="1453">
                  <c:v>44363.135416666657</c:v>
                </c:pt>
                <c:pt idx="1454">
                  <c:v>44363.145833333336</c:v>
                </c:pt>
                <c:pt idx="1455">
                  <c:v>44363.156250000007</c:v>
                </c:pt>
                <c:pt idx="1456">
                  <c:v>44363.166666666657</c:v>
                </c:pt>
                <c:pt idx="1457">
                  <c:v>44363.177083333328</c:v>
                </c:pt>
                <c:pt idx="1458">
                  <c:v>44363.1875</c:v>
                </c:pt>
                <c:pt idx="1459">
                  <c:v>44363.197916666657</c:v>
                </c:pt>
                <c:pt idx="1460">
                  <c:v>44363.208333333336</c:v>
                </c:pt>
                <c:pt idx="1461">
                  <c:v>44363.21875</c:v>
                </c:pt>
                <c:pt idx="1462">
                  <c:v>44363.22916666665</c:v>
                </c:pt>
                <c:pt idx="1463">
                  <c:v>44363.239583333328</c:v>
                </c:pt>
                <c:pt idx="1464">
                  <c:v>44363.25</c:v>
                </c:pt>
                <c:pt idx="1465">
                  <c:v>44363.260416666657</c:v>
                </c:pt>
                <c:pt idx="1466">
                  <c:v>44363.270833333336</c:v>
                </c:pt>
                <c:pt idx="1467">
                  <c:v>44363.28125</c:v>
                </c:pt>
                <c:pt idx="1468">
                  <c:v>44363.29166666665</c:v>
                </c:pt>
                <c:pt idx="1469">
                  <c:v>44363.302083333336</c:v>
                </c:pt>
                <c:pt idx="1470">
                  <c:v>44363.312500000007</c:v>
                </c:pt>
                <c:pt idx="1471">
                  <c:v>44363.322916666664</c:v>
                </c:pt>
                <c:pt idx="1472">
                  <c:v>44363.333333333336</c:v>
                </c:pt>
                <c:pt idx="1473">
                  <c:v>44363.34375</c:v>
                </c:pt>
                <c:pt idx="1474">
                  <c:v>44363.354166666664</c:v>
                </c:pt>
                <c:pt idx="1475">
                  <c:v>44363.364583333336</c:v>
                </c:pt>
                <c:pt idx="1476">
                  <c:v>44363.375</c:v>
                </c:pt>
                <c:pt idx="1477">
                  <c:v>44363.385416666664</c:v>
                </c:pt>
                <c:pt idx="1478">
                  <c:v>44363.395833333336</c:v>
                </c:pt>
                <c:pt idx="1479">
                  <c:v>44363.406250000007</c:v>
                </c:pt>
                <c:pt idx="1480">
                  <c:v>44363.416666666664</c:v>
                </c:pt>
                <c:pt idx="1481">
                  <c:v>44363.427083333328</c:v>
                </c:pt>
                <c:pt idx="1482">
                  <c:v>44363.4375</c:v>
                </c:pt>
                <c:pt idx="1483">
                  <c:v>44363.447916666664</c:v>
                </c:pt>
                <c:pt idx="1484">
                  <c:v>44363.458333333343</c:v>
                </c:pt>
                <c:pt idx="1485">
                  <c:v>44363.46875</c:v>
                </c:pt>
                <c:pt idx="1486">
                  <c:v>44363.479166666657</c:v>
                </c:pt>
                <c:pt idx="1487">
                  <c:v>44363.489583333336</c:v>
                </c:pt>
                <c:pt idx="1488">
                  <c:v>44363.5</c:v>
                </c:pt>
                <c:pt idx="1489">
                  <c:v>44363.510416666664</c:v>
                </c:pt>
                <c:pt idx="1490">
                  <c:v>44363.520833333336</c:v>
                </c:pt>
                <c:pt idx="1491">
                  <c:v>44363.53125</c:v>
                </c:pt>
                <c:pt idx="1492">
                  <c:v>44363.541666666657</c:v>
                </c:pt>
                <c:pt idx="1493">
                  <c:v>44363.552083333336</c:v>
                </c:pt>
                <c:pt idx="1494">
                  <c:v>44363.5625</c:v>
                </c:pt>
                <c:pt idx="1495">
                  <c:v>44363.572916666664</c:v>
                </c:pt>
                <c:pt idx="1496">
                  <c:v>44363.583333333336</c:v>
                </c:pt>
                <c:pt idx="1497">
                  <c:v>44363.593749999993</c:v>
                </c:pt>
                <c:pt idx="1498">
                  <c:v>44363.604166666657</c:v>
                </c:pt>
                <c:pt idx="1499">
                  <c:v>44363.614583333336</c:v>
                </c:pt>
                <c:pt idx="1500">
                  <c:v>44363.624999999993</c:v>
                </c:pt>
                <c:pt idx="1501">
                  <c:v>44363.635416666657</c:v>
                </c:pt>
                <c:pt idx="1502">
                  <c:v>44363.645833333336</c:v>
                </c:pt>
                <c:pt idx="1503">
                  <c:v>44363.656250000007</c:v>
                </c:pt>
                <c:pt idx="1504">
                  <c:v>44363.666666666657</c:v>
                </c:pt>
                <c:pt idx="1505">
                  <c:v>44363.677083333328</c:v>
                </c:pt>
                <c:pt idx="1506">
                  <c:v>44363.6875</c:v>
                </c:pt>
                <c:pt idx="1507">
                  <c:v>44363.697916666657</c:v>
                </c:pt>
                <c:pt idx="1508">
                  <c:v>44363.708333333336</c:v>
                </c:pt>
                <c:pt idx="1509">
                  <c:v>44363.71875</c:v>
                </c:pt>
                <c:pt idx="1510">
                  <c:v>44363.72916666665</c:v>
                </c:pt>
                <c:pt idx="1511">
                  <c:v>44363.739583333328</c:v>
                </c:pt>
                <c:pt idx="1512">
                  <c:v>44363.75</c:v>
                </c:pt>
                <c:pt idx="1513">
                  <c:v>44363.760416666657</c:v>
                </c:pt>
                <c:pt idx="1514">
                  <c:v>44363.770833333336</c:v>
                </c:pt>
                <c:pt idx="1515">
                  <c:v>44363.78125</c:v>
                </c:pt>
                <c:pt idx="1516">
                  <c:v>44363.79166666665</c:v>
                </c:pt>
                <c:pt idx="1517">
                  <c:v>44363.802083333336</c:v>
                </c:pt>
                <c:pt idx="1518">
                  <c:v>44363.812500000007</c:v>
                </c:pt>
                <c:pt idx="1519">
                  <c:v>44363.822916666664</c:v>
                </c:pt>
                <c:pt idx="1520">
                  <c:v>44363.833333333336</c:v>
                </c:pt>
                <c:pt idx="1521">
                  <c:v>44363.84375</c:v>
                </c:pt>
                <c:pt idx="1522">
                  <c:v>44363.854166666664</c:v>
                </c:pt>
                <c:pt idx="1523">
                  <c:v>44363.864583333336</c:v>
                </c:pt>
                <c:pt idx="1524">
                  <c:v>44363.875</c:v>
                </c:pt>
                <c:pt idx="1525">
                  <c:v>44363.885416666664</c:v>
                </c:pt>
                <c:pt idx="1526">
                  <c:v>44363.895833333336</c:v>
                </c:pt>
                <c:pt idx="1527">
                  <c:v>44363.906250000007</c:v>
                </c:pt>
                <c:pt idx="1528">
                  <c:v>44363.916666666664</c:v>
                </c:pt>
                <c:pt idx="1529">
                  <c:v>44363.927083333328</c:v>
                </c:pt>
                <c:pt idx="1530">
                  <c:v>44363.9375</c:v>
                </c:pt>
                <c:pt idx="1531">
                  <c:v>44363.947916666664</c:v>
                </c:pt>
                <c:pt idx="1532">
                  <c:v>44363.958333333343</c:v>
                </c:pt>
                <c:pt idx="1533">
                  <c:v>44363.96875</c:v>
                </c:pt>
                <c:pt idx="1534">
                  <c:v>44363.979166666657</c:v>
                </c:pt>
                <c:pt idx="1535">
                  <c:v>44363.989583333336</c:v>
                </c:pt>
                <c:pt idx="1536">
                  <c:v>44364</c:v>
                </c:pt>
                <c:pt idx="1537">
                  <c:v>44364.010416666664</c:v>
                </c:pt>
                <c:pt idx="1538">
                  <c:v>44364.020833333336</c:v>
                </c:pt>
                <c:pt idx="1539">
                  <c:v>44364.03125</c:v>
                </c:pt>
                <c:pt idx="1540">
                  <c:v>44364.041666666657</c:v>
                </c:pt>
                <c:pt idx="1541">
                  <c:v>44364.052083333336</c:v>
                </c:pt>
                <c:pt idx="1542">
                  <c:v>44364.0625</c:v>
                </c:pt>
                <c:pt idx="1543">
                  <c:v>44364.072916666664</c:v>
                </c:pt>
                <c:pt idx="1544">
                  <c:v>44364.083333333336</c:v>
                </c:pt>
                <c:pt idx="1545">
                  <c:v>44364.093749999993</c:v>
                </c:pt>
                <c:pt idx="1546">
                  <c:v>44364.104166666657</c:v>
                </c:pt>
                <c:pt idx="1547">
                  <c:v>44364.114583333336</c:v>
                </c:pt>
                <c:pt idx="1548">
                  <c:v>44364.124999999993</c:v>
                </c:pt>
                <c:pt idx="1549">
                  <c:v>44364.135416666657</c:v>
                </c:pt>
                <c:pt idx="1550">
                  <c:v>44364.145833333336</c:v>
                </c:pt>
                <c:pt idx="1551">
                  <c:v>44364.156250000007</c:v>
                </c:pt>
                <c:pt idx="1552">
                  <c:v>44364.166666666657</c:v>
                </c:pt>
                <c:pt idx="1553">
                  <c:v>44364.177083333328</c:v>
                </c:pt>
                <c:pt idx="1554">
                  <c:v>44364.1875</c:v>
                </c:pt>
                <c:pt idx="1555">
                  <c:v>44364.197916666657</c:v>
                </c:pt>
                <c:pt idx="1556">
                  <c:v>44364.208333333336</c:v>
                </c:pt>
                <c:pt idx="1557">
                  <c:v>44364.21875</c:v>
                </c:pt>
                <c:pt idx="1558">
                  <c:v>44364.22916666665</c:v>
                </c:pt>
                <c:pt idx="1559">
                  <c:v>44364.239583333328</c:v>
                </c:pt>
                <c:pt idx="1560">
                  <c:v>44364.25</c:v>
                </c:pt>
                <c:pt idx="1561">
                  <c:v>44364.260416666657</c:v>
                </c:pt>
                <c:pt idx="1562">
                  <c:v>44364.270833333336</c:v>
                </c:pt>
                <c:pt idx="1563">
                  <c:v>44364.28125</c:v>
                </c:pt>
                <c:pt idx="1564">
                  <c:v>44364.29166666665</c:v>
                </c:pt>
                <c:pt idx="1565">
                  <c:v>44364.302083333336</c:v>
                </c:pt>
                <c:pt idx="1566">
                  <c:v>44364.312500000007</c:v>
                </c:pt>
                <c:pt idx="1567">
                  <c:v>44364.322916666664</c:v>
                </c:pt>
                <c:pt idx="1568">
                  <c:v>44364.333333333336</c:v>
                </c:pt>
                <c:pt idx="1569">
                  <c:v>44364.34375</c:v>
                </c:pt>
                <c:pt idx="1570">
                  <c:v>44364.354166666664</c:v>
                </c:pt>
                <c:pt idx="1571">
                  <c:v>44364.364583333336</c:v>
                </c:pt>
                <c:pt idx="1572">
                  <c:v>44364.375</c:v>
                </c:pt>
                <c:pt idx="1573">
                  <c:v>44364.385416666664</c:v>
                </c:pt>
                <c:pt idx="1574">
                  <c:v>44364.395833333336</c:v>
                </c:pt>
                <c:pt idx="1575">
                  <c:v>44364.406250000007</c:v>
                </c:pt>
                <c:pt idx="1576">
                  <c:v>44364.416666666664</c:v>
                </c:pt>
                <c:pt idx="1577">
                  <c:v>44364.427083333328</c:v>
                </c:pt>
                <c:pt idx="1578">
                  <c:v>44364.4375</c:v>
                </c:pt>
                <c:pt idx="1579">
                  <c:v>44364.447916666664</c:v>
                </c:pt>
                <c:pt idx="1580">
                  <c:v>44364.458333333343</c:v>
                </c:pt>
                <c:pt idx="1581">
                  <c:v>44364.46875</c:v>
                </c:pt>
                <c:pt idx="1582">
                  <c:v>44364.479166666657</c:v>
                </c:pt>
                <c:pt idx="1583">
                  <c:v>44364.489583333336</c:v>
                </c:pt>
                <c:pt idx="1584">
                  <c:v>44364.5</c:v>
                </c:pt>
                <c:pt idx="1585">
                  <c:v>44364.510416666664</c:v>
                </c:pt>
                <c:pt idx="1586">
                  <c:v>44364.520833333336</c:v>
                </c:pt>
                <c:pt idx="1587">
                  <c:v>44364.53125</c:v>
                </c:pt>
                <c:pt idx="1588">
                  <c:v>44364.541666666657</c:v>
                </c:pt>
                <c:pt idx="1589">
                  <c:v>44364.552083333336</c:v>
                </c:pt>
                <c:pt idx="1590">
                  <c:v>44364.5625</c:v>
                </c:pt>
                <c:pt idx="1591">
                  <c:v>44364.572916666664</c:v>
                </c:pt>
                <c:pt idx="1592">
                  <c:v>44364.583333333336</c:v>
                </c:pt>
                <c:pt idx="1593">
                  <c:v>44364.593749999993</c:v>
                </c:pt>
                <c:pt idx="1594">
                  <c:v>44364.604166666657</c:v>
                </c:pt>
                <c:pt idx="1595">
                  <c:v>44364.614583333336</c:v>
                </c:pt>
                <c:pt idx="1596">
                  <c:v>44364.624999999993</c:v>
                </c:pt>
                <c:pt idx="1597">
                  <c:v>44364.635416666657</c:v>
                </c:pt>
                <c:pt idx="1598">
                  <c:v>44364.645833333336</c:v>
                </c:pt>
                <c:pt idx="1599">
                  <c:v>44364.656250000007</c:v>
                </c:pt>
                <c:pt idx="1600">
                  <c:v>44364.666666666657</c:v>
                </c:pt>
                <c:pt idx="1601">
                  <c:v>44364.677083333328</c:v>
                </c:pt>
                <c:pt idx="1602">
                  <c:v>44364.6875</c:v>
                </c:pt>
                <c:pt idx="1603">
                  <c:v>44364.697916666657</c:v>
                </c:pt>
                <c:pt idx="1604">
                  <c:v>44364.708333333336</c:v>
                </c:pt>
                <c:pt idx="1605">
                  <c:v>44364.71875</c:v>
                </c:pt>
                <c:pt idx="1606">
                  <c:v>44364.72916666665</c:v>
                </c:pt>
                <c:pt idx="1607">
                  <c:v>44364.739583333328</c:v>
                </c:pt>
                <c:pt idx="1608">
                  <c:v>44364.75</c:v>
                </c:pt>
                <c:pt idx="1609">
                  <c:v>44364.760416666657</c:v>
                </c:pt>
                <c:pt idx="1610">
                  <c:v>44364.770833333336</c:v>
                </c:pt>
                <c:pt idx="1611">
                  <c:v>44364.78125</c:v>
                </c:pt>
                <c:pt idx="1612">
                  <c:v>44364.79166666665</c:v>
                </c:pt>
                <c:pt idx="1613">
                  <c:v>44364.802083333336</c:v>
                </c:pt>
                <c:pt idx="1614">
                  <c:v>44364.812500000007</c:v>
                </c:pt>
                <c:pt idx="1615">
                  <c:v>44364.822916666664</c:v>
                </c:pt>
                <c:pt idx="1616">
                  <c:v>44364.833333333336</c:v>
                </c:pt>
                <c:pt idx="1617">
                  <c:v>44364.84375</c:v>
                </c:pt>
                <c:pt idx="1618">
                  <c:v>44364.854166666664</c:v>
                </c:pt>
                <c:pt idx="1619">
                  <c:v>44364.864583333336</c:v>
                </c:pt>
                <c:pt idx="1620">
                  <c:v>44364.875</c:v>
                </c:pt>
                <c:pt idx="1621">
                  <c:v>44364.885416666664</c:v>
                </c:pt>
                <c:pt idx="1622">
                  <c:v>44364.895833333336</c:v>
                </c:pt>
                <c:pt idx="1623">
                  <c:v>44364.906250000007</c:v>
                </c:pt>
                <c:pt idx="1624">
                  <c:v>44364.916666666664</c:v>
                </c:pt>
                <c:pt idx="1625">
                  <c:v>44364.927083333328</c:v>
                </c:pt>
                <c:pt idx="1626">
                  <c:v>44364.9375</c:v>
                </c:pt>
                <c:pt idx="1627">
                  <c:v>44364.947916666664</c:v>
                </c:pt>
                <c:pt idx="1628">
                  <c:v>44364.958333333343</c:v>
                </c:pt>
                <c:pt idx="1629">
                  <c:v>44364.96875</c:v>
                </c:pt>
                <c:pt idx="1630">
                  <c:v>44364.979166666657</c:v>
                </c:pt>
                <c:pt idx="1631">
                  <c:v>44364.989583333336</c:v>
                </c:pt>
                <c:pt idx="1632">
                  <c:v>44365</c:v>
                </c:pt>
                <c:pt idx="1633">
                  <c:v>44365.010416666664</c:v>
                </c:pt>
                <c:pt idx="1634">
                  <c:v>44365.020833333336</c:v>
                </c:pt>
                <c:pt idx="1635">
                  <c:v>44365.03125</c:v>
                </c:pt>
                <c:pt idx="1636">
                  <c:v>44365.041666666657</c:v>
                </c:pt>
                <c:pt idx="1637">
                  <c:v>44365.052083333336</c:v>
                </c:pt>
                <c:pt idx="1638">
                  <c:v>44365.0625</c:v>
                </c:pt>
                <c:pt idx="1639">
                  <c:v>44365.072916666664</c:v>
                </c:pt>
                <c:pt idx="1640">
                  <c:v>44365.083333333336</c:v>
                </c:pt>
                <c:pt idx="1641">
                  <c:v>44365.093749999993</c:v>
                </c:pt>
                <c:pt idx="1642">
                  <c:v>44365.104166666657</c:v>
                </c:pt>
                <c:pt idx="1643">
                  <c:v>44365.114583333336</c:v>
                </c:pt>
                <c:pt idx="1644">
                  <c:v>44365.124999999993</c:v>
                </c:pt>
                <c:pt idx="1645">
                  <c:v>44365.135416666657</c:v>
                </c:pt>
                <c:pt idx="1646">
                  <c:v>44365.145833333336</c:v>
                </c:pt>
                <c:pt idx="1647">
                  <c:v>44365.156250000007</c:v>
                </c:pt>
                <c:pt idx="1648">
                  <c:v>44365.166666666657</c:v>
                </c:pt>
                <c:pt idx="1649">
                  <c:v>44365.177083333328</c:v>
                </c:pt>
                <c:pt idx="1650">
                  <c:v>44365.1875</c:v>
                </c:pt>
                <c:pt idx="1651">
                  <c:v>44365.197916666657</c:v>
                </c:pt>
                <c:pt idx="1652">
                  <c:v>44365.208333333336</c:v>
                </c:pt>
                <c:pt idx="1653">
                  <c:v>44365.21875</c:v>
                </c:pt>
                <c:pt idx="1654">
                  <c:v>44365.22916666665</c:v>
                </c:pt>
                <c:pt idx="1655">
                  <c:v>44365.239583333328</c:v>
                </c:pt>
                <c:pt idx="1656">
                  <c:v>44365.25</c:v>
                </c:pt>
                <c:pt idx="1657">
                  <c:v>44365.260416666657</c:v>
                </c:pt>
                <c:pt idx="1658">
                  <c:v>44365.270833333336</c:v>
                </c:pt>
                <c:pt idx="1659">
                  <c:v>44365.28125</c:v>
                </c:pt>
                <c:pt idx="1660">
                  <c:v>44365.29166666665</c:v>
                </c:pt>
                <c:pt idx="1661">
                  <c:v>44365.302083333336</c:v>
                </c:pt>
                <c:pt idx="1662">
                  <c:v>44365.312500000007</c:v>
                </c:pt>
                <c:pt idx="1663">
                  <c:v>44365.322916666664</c:v>
                </c:pt>
                <c:pt idx="1664">
                  <c:v>44365.333333333336</c:v>
                </c:pt>
                <c:pt idx="1665">
                  <c:v>44365.34375</c:v>
                </c:pt>
                <c:pt idx="1666">
                  <c:v>44365.354166666664</c:v>
                </c:pt>
                <c:pt idx="1667">
                  <c:v>44365.364583333336</c:v>
                </c:pt>
                <c:pt idx="1668">
                  <c:v>44365.375</c:v>
                </c:pt>
                <c:pt idx="1669">
                  <c:v>44365.385416666664</c:v>
                </c:pt>
                <c:pt idx="1670">
                  <c:v>44365.395833333336</c:v>
                </c:pt>
                <c:pt idx="1671">
                  <c:v>44365.406250000007</c:v>
                </c:pt>
                <c:pt idx="1672">
                  <c:v>44365.416666666664</c:v>
                </c:pt>
                <c:pt idx="1673">
                  <c:v>44365.427083333328</c:v>
                </c:pt>
                <c:pt idx="1674">
                  <c:v>44365.4375</c:v>
                </c:pt>
                <c:pt idx="1675">
                  <c:v>44365.447916666664</c:v>
                </c:pt>
                <c:pt idx="1676">
                  <c:v>44365.458333333343</c:v>
                </c:pt>
                <c:pt idx="1677">
                  <c:v>44365.46875</c:v>
                </c:pt>
                <c:pt idx="1678">
                  <c:v>44365.479166666657</c:v>
                </c:pt>
                <c:pt idx="1679">
                  <c:v>44365.489583333336</c:v>
                </c:pt>
                <c:pt idx="1680">
                  <c:v>44365.5</c:v>
                </c:pt>
                <c:pt idx="1681">
                  <c:v>44365.510416666664</c:v>
                </c:pt>
                <c:pt idx="1682">
                  <c:v>44365.520833333336</c:v>
                </c:pt>
                <c:pt idx="1683">
                  <c:v>44365.53125</c:v>
                </c:pt>
                <c:pt idx="1684">
                  <c:v>44365.541666666657</c:v>
                </c:pt>
                <c:pt idx="1685">
                  <c:v>44365.552083333336</c:v>
                </c:pt>
                <c:pt idx="1686">
                  <c:v>44365.5625</c:v>
                </c:pt>
                <c:pt idx="1687">
                  <c:v>44365.572916666664</c:v>
                </c:pt>
                <c:pt idx="1688">
                  <c:v>44365.583333333336</c:v>
                </c:pt>
                <c:pt idx="1689">
                  <c:v>44365.593749999993</c:v>
                </c:pt>
                <c:pt idx="1690">
                  <c:v>44365.604166666657</c:v>
                </c:pt>
                <c:pt idx="1691">
                  <c:v>44365.614583333336</c:v>
                </c:pt>
                <c:pt idx="1692">
                  <c:v>44365.624999999993</c:v>
                </c:pt>
                <c:pt idx="1693">
                  <c:v>44365.635416666657</c:v>
                </c:pt>
                <c:pt idx="1694">
                  <c:v>44365.645833333336</c:v>
                </c:pt>
                <c:pt idx="1695">
                  <c:v>44365.656250000007</c:v>
                </c:pt>
                <c:pt idx="1696">
                  <c:v>44365.666666666657</c:v>
                </c:pt>
                <c:pt idx="1697">
                  <c:v>44365.677083333328</c:v>
                </c:pt>
                <c:pt idx="1698">
                  <c:v>44365.6875</c:v>
                </c:pt>
                <c:pt idx="1699">
                  <c:v>44365.697916666657</c:v>
                </c:pt>
                <c:pt idx="1700">
                  <c:v>44365.708333333336</c:v>
                </c:pt>
                <c:pt idx="1701">
                  <c:v>44365.71875</c:v>
                </c:pt>
                <c:pt idx="1702">
                  <c:v>44365.72916666665</c:v>
                </c:pt>
                <c:pt idx="1703">
                  <c:v>44365.739583333328</c:v>
                </c:pt>
                <c:pt idx="1704">
                  <c:v>44365.75</c:v>
                </c:pt>
                <c:pt idx="1705">
                  <c:v>44365.760416666657</c:v>
                </c:pt>
                <c:pt idx="1706">
                  <c:v>44365.770833333336</c:v>
                </c:pt>
                <c:pt idx="1707">
                  <c:v>44365.78125</c:v>
                </c:pt>
                <c:pt idx="1708">
                  <c:v>44365.79166666665</c:v>
                </c:pt>
                <c:pt idx="1709">
                  <c:v>44365.802083333336</c:v>
                </c:pt>
                <c:pt idx="1710">
                  <c:v>44365.812500000007</c:v>
                </c:pt>
                <c:pt idx="1711">
                  <c:v>44365.822916666664</c:v>
                </c:pt>
                <c:pt idx="1712">
                  <c:v>44365.833333333336</c:v>
                </c:pt>
                <c:pt idx="1713">
                  <c:v>44365.84375</c:v>
                </c:pt>
                <c:pt idx="1714">
                  <c:v>44365.854166666664</c:v>
                </c:pt>
                <c:pt idx="1715">
                  <c:v>44365.864583333336</c:v>
                </c:pt>
                <c:pt idx="1716">
                  <c:v>44365.875</c:v>
                </c:pt>
                <c:pt idx="1717">
                  <c:v>44365.885416666664</c:v>
                </c:pt>
                <c:pt idx="1718">
                  <c:v>44365.895833333336</c:v>
                </c:pt>
                <c:pt idx="1719">
                  <c:v>44365.906250000007</c:v>
                </c:pt>
                <c:pt idx="1720">
                  <c:v>44365.916666666664</c:v>
                </c:pt>
                <c:pt idx="1721">
                  <c:v>44365.927083333328</c:v>
                </c:pt>
                <c:pt idx="1722">
                  <c:v>44365.9375</c:v>
                </c:pt>
                <c:pt idx="1723">
                  <c:v>44365.947916666664</c:v>
                </c:pt>
                <c:pt idx="1724">
                  <c:v>44365.958333333343</c:v>
                </c:pt>
                <c:pt idx="1725">
                  <c:v>44365.96875</c:v>
                </c:pt>
                <c:pt idx="1726">
                  <c:v>44365.979166666657</c:v>
                </c:pt>
                <c:pt idx="1727">
                  <c:v>44365.989583333336</c:v>
                </c:pt>
                <c:pt idx="1728">
                  <c:v>44366</c:v>
                </c:pt>
                <c:pt idx="1729">
                  <c:v>44366.010416666664</c:v>
                </c:pt>
                <c:pt idx="1730">
                  <c:v>44366.020833333336</c:v>
                </c:pt>
                <c:pt idx="1731">
                  <c:v>44366.03125</c:v>
                </c:pt>
                <c:pt idx="1732">
                  <c:v>44366.041666666657</c:v>
                </c:pt>
                <c:pt idx="1733">
                  <c:v>44366.052083333336</c:v>
                </c:pt>
                <c:pt idx="1734">
                  <c:v>44366.0625</c:v>
                </c:pt>
                <c:pt idx="1735">
                  <c:v>44366.072916666664</c:v>
                </c:pt>
                <c:pt idx="1736">
                  <c:v>44366.083333333336</c:v>
                </c:pt>
                <c:pt idx="1737">
                  <c:v>44366.093749999993</c:v>
                </c:pt>
                <c:pt idx="1738">
                  <c:v>44366.104166666657</c:v>
                </c:pt>
                <c:pt idx="1739">
                  <c:v>44366.114583333336</c:v>
                </c:pt>
                <c:pt idx="1740">
                  <c:v>44366.124999999993</c:v>
                </c:pt>
                <c:pt idx="1741">
                  <c:v>44366.135416666657</c:v>
                </c:pt>
                <c:pt idx="1742">
                  <c:v>44366.145833333336</c:v>
                </c:pt>
                <c:pt idx="1743">
                  <c:v>44366.156250000007</c:v>
                </c:pt>
                <c:pt idx="1744">
                  <c:v>44366.166666666657</c:v>
                </c:pt>
                <c:pt idx="1745">
                  <c:v>44366.177083333328</c:v>
                </c:pt>
                <c:pt idx="1746">
                  <c:v>44366.1875</c:v>
                </c:pt>
                <c:pt idx="1747">
                  <c:v>44366.197916666657</c:v>
                </c:pt>
                <c:pt idx="1748">
                  <c:v>44366.208333333336</c:v>
                </c:pt>
                <c:pt idx="1749">
                  <c:v>44366.21875</c:v>
                </c:pt>
                <c:pt idx="1750">
                  <c:v>44366.22916666665</c:v>
                </c:pt>
                <c:pt idx="1751">
                  <c:v>44366.239583333328</c:v>
                </c:pt>
                <c:pt idx="1752">
                  <c:v>44366.25</c:v>
                </c:pt>
                <c:pt idx="1753">
                  <c:v>44366.260416666657</c:v>
                </c:pt>
                <c:pt idx="1754">
                  <c:v>44366.270833333336</c:v>
                </c:pt>
                <c:pt idx="1755">
                  <c:v>44366.28125</c:v>
                </c:pt>
                <c:pt idx="1756">
                  <c:v>44366.29166666665</c:v>
                </c:pt>
                <c:pt idx="1757">
                  <c:v>44366.302083333336</c:v>
                </c:pt>
                <c:pt idx="1758">
                  <c:v>44366.312500000007</c:v>
                </c:pt>
                <c:pt idx="1759">
                  <c:v>44366.322916666664</c:v>
                </c:pt>
                <c:pt idx="1760">
                  <c:v>44366.333333333336</c:v>
                </c:pt>
                <c:pt idx="1761">
                  <c:v>44366.34375</c:v>
                </c:pt>
                <c:pt idx="1762">
                  <c:v>44366.354166666664</c:v>
                </c:pt>
                <c:pt idx="1763">
                  <c:v>44366.364583333336</c:v>
                </c:pt>
                <c:pt idx="1764">
                  <c:v>44366.375</c:v>
                </c:pt>
                <c:pt idx="1765">
                  <c:v>44366.385416666664</c:v>
                </c:pt>
                <c:pt idx="1766">
                  <c:v>44366.395833333336</c:v>
                </c:pt>
                <c:pt idx="1767">
                  <c:v>44366.406250000007</c:v>
                </c:pt>
                <c:pt idx="1768">
                  <c:v>44366.416666666664</c:v>
                </c:pt>
                <c:pt idx="1769">
                  <c:v>44366.427083333328</c:v>
                </c:pt>
                <c:pt idx="1770">
                  <c:v>44366.4375</c:v>
                </c:pt>
                <c:pt idx="1771">
                  <c:v>44366.447916666664</c:v>
                </c:pt>
                <c:pt idx="1772">
                  <c:v>44366.458333333343</c:v>
                </c:pt>
                <c:pt idx="1773">
                  <c:v>44366.46875</c:v>
                </c:pt>
                <c:pt idx="1774">
                  <c:v>44366.479166666657</c:v>
                </c:pt>
                <c:pt idx="1775">
                  <c:v>44366.489583333336</c:v>
                </c:pt>
                <c:pt idx="1776">
                  <c:v>44366.5</c:v>
                </c:pt>
                <c:pt idx="1777">
                  <c:v>44366.510416666664</c:v>
                </c:pt>
                <c:pt idx="1778">
                  <c:v>44366.520833333336</c:v>
                </c:pt>
                <c:pt idx="1779">
                  <c:v>44366.53125</c:v>
                </c:pt>
                <c:pt idx="1780">
                  <c:v>44366.541666666657</c:v>
                </c:pt>
                <c:pt idx="1781">
                  <c:v>44366.552083333336</c:v>
                </c:pt>
                <c:pt idx="1782">
                  <c:v>44366.5625</c:v>
                </c:pt>
                <c:pt idx="1783">
                  <c:v>44366.572916666664</c:v>
                </c:pt>
                <c:pt idx="1784">
                  <c:v>44366.583333333336</c:v>
                </c:pt>
                <c:pt idx="1785">
                  <c:v>44366.593749999993</c:v>
                </c:pt>
                <c:pt idx="1786">
                  <c:v>44366.604166666657</c:v>
                </c:pt>
                <c:pt idx="1787">
                  <c:v>44366.614583333336</c:v>
                </c:pt>
                <c:pt idx="1788">
                  <c:v>44366.624999999993</c:v>
                </c:pt>
                <c:pt idx="1789">
                  <c:v>44366.635416666657</c:v>
                </c:pt>
                <c:pt idx="1790">
                  <c:v>44366.645833333336</c:v>
                </c:pt>
                <c:pt idx="1791">
                  <c:v>44366.656250000007</c:v>
                </c:pt>
                <c:pt idx="1792">
                  <c:v>44366.666666666657</c:v>
                </c:pt>
                <c:pt idx="1793">
                  <c:v>44366.677083333328</c:v>
                </c:pt>
                <c:pt idx="1794">
                  <c:v>44366.6875</c:v>
                </c:pt>
                <c:pt idx="1795">
                  <c:v>44366.697916666657</c:v>
                </c:pt>
                <c:pt idx="1796">
                  <c:v>44366.708333333336</c:v>
                </c:pt>
                <c:pt idx="1797">
                  <c:v>44366.71875</c:v>
                </c:pt>
                <c:pt idx="1798">
                  <c:v>44366.72916666665</c:v>
                </c:pt>
                <c:pt idx="1799">
                  <c:v>44366.739583333328</c:v>
                </c:pt>
                <c:pt idx="1800">
                  <c:v>44366.75</c:v>
                </c:pt>
                <c:pt idx="1801">
                  <c:v>44366.760416666657</c:v>
                </c:pt>
                <c:pt idx="1802">
                  <c:v>44366.770833333336</c:v>
                </c:pt>
                <c:pt idx="1803">
                  <c:v>44366.78125</c:v>
                </c:pt>
                <c:pt idx="1804">
                  <c:v>44366.79166666665</c:v>
                </c:pt>
                <c:pt idx="1805">
                  <c:v>44366.802083333336</c:v>
                </c:pt>
                <c:pt idx="1806">
                  <c:v>44366.812500000007</c:v>
                </c:pt>
                <c:pt idx="1807">
                  <c:v>44366.822916666664</c:v>
                </c:pt>
                <c:pt idx="1808">
                  <c:v>44366.833333333336</c:v>
                </c:pt>
                <c:pt idx="1809">
                  <c:v>44366.84375</c:v>
                </c:pt>
                <c:pt idx="1810">
                  <c:v>44366.854166666664</c:v>
                </c:pt>
                <c:pt idx="1811">
                  <c:v>44366.864583333336</c:v>
                </c:pt>
                <c:pt idx="1812">
                  <c:v>44366.875</c:v>
                </c:pt>
                <c:pt idx="1813">
                  <c:v>44366.885416666664</c:v>
                </c:pt>
                <c:pt idx="1814">
                  <c:v>44366.895833333336</c:v>
                </c:pt>
                <c:pt idx="1815">
                  <c:v>44366.906250000007</c:v>
                </c:pt>
                <c:pt idx="1816">
                  <c:v>44366.916666666664</c:v>
                </c:pt>
                <c:pt idx="1817">
                  <c:v>44366.927083333328</c:v>
                </c:pt>
                <c:pt idx="1818">
                  <c:v>44366.9375</c:v>
                </c:pt>
                <c:pt idx="1819">
                  <c:v>44366.947916666664</c:v>
                </c:pt>
                <c:pt idx="1820">
                  <c:v>44366.958333333343</c:v>
                </c:pt>
                <c:pt idx="1821">
                  <c:v>44366.96875</c:v>
                </c:pt>
                <c:pt idx="1822">
                  <c:v>44366.979166666657</c:v>
                </c:pt>
                <c:pt idx="1823">
                  <c:v>44366.989583333336</c:v>
                </c:pt>
                <c:pt idx="1824">
                  <c:v>44367</c:v>
                </c:pt>
                <c:pt idx="1825">
                  <c:v>44367.010416666664</c:v>
                </c:pt>
                <c:pt idx="1826">
                  <c:v>44367.020833333336</c:v>
                </c:pt>
                <c:pt idx="1827">
                  <c:v>44367.03125</c:v>
                </c:pt>
                <c:pt idx="1828">
                  <c:v>44367.041666666657</c:v>
                </c:pt>
                <c:pt idx="1829">
                  <c:v>44367.052083333336</c:v>
                </c:pt>
                <c:pt idx="1830">
                  <c:v>44367.0625</c:v>
                </c:pt>
                <c:pt idx="1831">
                  <c:v>44367.072916666664</c:v>
                </c:pt>
                <c:pt idx="1832">
                  <c:v>44367.083333333336</c:v>
                </c:pt>
                <c:pt idx="1833">
                  <c:v>44367.093749999993</c:v>
                </c:pt>
                <c:pt idx="1834">
                  <c:v>44367.104166666657</c:v>
                </c:pt>
                <c:pt idx="1835">
                  <c:v>44367.114583333336</c:v>
                </c:pt>
                <c:pt idx="1836">
                  <c:v>44367.124999999993</c:v>
                </c:pt>
                <c:pt idx="1837">
                  <c:v>44367.135416666657</c:v>
                </c:pt>
                <c:pt idx="1838">
                  <c:v>44367.145833333336</c:v>
                </c:pt>
                <c:pt idx="1839">
                  <c:v>44367.156250000007</c:v>
                </c:pt>
                <c:pt idx="1840">
                  <c:v>44367.166666666657</c:v>
                </c:pt>
                <c:pt idx="1841">
                  <c:v>44367.177083333328</c:v>
                </c:pt>
                <c:pt idx="1842">
                  <c:v>44367.1875</c:v>
                </c:pt>
                <c:pt idx="1843">
                  <c:v>44367.197916666657</c:v>
                </c:pt>
                <c:pt idx="1844">
                  <c:v>44367.208333333336</c:v>
                </c:pt>
                <c:pt idx="1845">
                  <c:v>44367.21875</c:v>
                </c:pt>
                <c:pt idx="1846">
                  <c:v>44367.22916666665</c:v>
                </c:pt>
                <c:pt idx="1847">
                  <c:v>44367.239583333328</c:v>
                </c:pt>
                <c:pt idx="1848">
                  <c:v>44367.25</c:v>
                </c:pt>
                <c:pt idx="1849">
                  <c:v>44367.260416666657</c:v>
                </c:pt>
                <c:pt idx="1850">
                  <c:v>44367.270833333336</c:v>
                </c:pt>
                <c:pt idx="1851">
                  <c:v>44367.28125</c:v>
                </c:pt>
                <c:pt idx="1852">
                  <c:v>44367.29166666665</c:v>
                </c:pt>
                <c:pt idx="1853">
                  <c:v>44367.302083333336</c:v>
                </c:pt>
                <c:pt idx="1854">
                  <c:v>44367.312500000007</c:v>
                </c:pt>
                <c:pt idx="1855">
                  <c:v>44367.322916666664</c:v>
                </c:pt>
                <c:pt idx="1856">
                  <c:v>44367.333333333336</c:v>
                </c:pt>
                <c:pt idx="1857">
                  <c:v>44367.34375</c:v>
                </c:pt>
                <c:pt idx="1858">
                  <c:v>44367.354166666664</c:v>
                </c:pt>
                <c:pt idx="1859">
                  <c:v>44367.364583333336</c:v>
                </c:pt>
                <c:pt idx="1860">
                  <c:v>44367.375</c:v>
                </c:pt>
                <c:pt idx="1861">
                  <c:v>44367.385416666664</c:v>
                </c:pt>
                <c:pt idx="1862">
                  <c:v>44367.395833333336</c:v>
                </c:pt>
                <c:pt idx="1863">
                  <c:v>44367.406250000007</c:v>
                </c:pt>
                <c:pt idx="1864">
                  <c:v>44367.416666666664</c:v>
                </c:pt>
                <c:pt idx="1865">
                  <c:v>44367.427083333328</c:v>
                </c:pt>
                <c:pt idx="1866">
                  <c:v>44367.4375</c:v>
                </c:pt>
                <c:pt idx="1867">
                  <c:v>44367.447916666664</c:v>
                </c:pt>
                <c:pt idx="1868">
                  <c:v>44367.458333333343</c:v>
                </c:pt>
                <c:pt idx="1869">
                  <c:v>44367.46875</c:v>
                </c:pt>
                <c:pt idx="1870">
                  <c:v>44367.479166666657</c:v>
                </c:pt>
                <c:pt idx="1871">
                  <c:v>44367.489583333336</c:v>
                </c:pt>
                <c:pt idx="1872">
                  <c:v>44367.5</c:v>
                </c:pt>
                <c:pt idx="1873">
                  <c:v>44367.510416666664</c:v>
                </c:pt>
                <c:pt idx="1874">
                  <c:v>44367.520833333336</c:v>
                </c:pt>
                <c:pt idx="1875">
                  <c:v>44367.53125</c:v>
                </c:pt>
                <c:pt idx="1876">
                  <c:v>44367.541666666657</c:v>
                </c:pt>
                <c:pt idx="1877">
                  <c:v>44367.552083333336</c:v>
                </c:pt>
                <c:pt idx="1878">
                  <c:v>44367.5625</c:v>
                </c:pt>
                <c:pt idx="1879">
                  <c:v>44367.572916666664</c:v>
                </c:pt>
                <c:pt idx="1880">
                  <c:v>44367.583333333336</c:v>
                </c:pt>
                <c:pt idx="1881">
                  <c:v>44367.593749999993</c:v>
                </c:pt>
                <c:pt idx="1882">
                  <c:v>44367.604166666657</c:v>
                </c:pt>
                <c:pt idx="1883">
                  <c:v>44367.614583333336</c:v>
                </c:pt>
                <c:pt idx="1884">
                  <c:v>44367.624999999993</c:v>
                </c:pt>
                <c:pt idx="1885">
                  <c:v>44367.635416666657</c:v>
                </c:pt>
                <c:pt idx="1886">
                  <c:v>44367.645833333336</c:v>
                </c:pt>
                <c:pt idx="1887">
                  <c:v>44367.656250000007</c:v>
                </c:pt>
                <c:pt idx="1888">
                  <c:v>44367.666666666657</c:v>
                </c:pt>
                <c:pt idx="1889">
                  <c:v>44367.677083333328</c:v>
                </c:pt>
                <c:pt idx="1890">
                  <c:v>44367.6875</c:v>
                </c:pt>
                <c:pt idx="1891">
                  <c:v>44367.697916666657</c:v>
                </c:pt>
                <c:pt idx="1892">
                  <c:v>44367.708333333336</c:v>
                </c:pt>
                <c:pt idx="1893">
                  <c:v>44367.71875</c:v>
                </c:pt>
                <c:pt idx="1894">
                  <c:v>44367.72916666665</c:v>
                </c:pt>
                <c:pt idx="1895">
                  <c:v>44367.739583333328</c:v>
                </c:pt>
                <c:pt idx="1896">
                  <c:v>44367.75</c:v>
                </c:pt>
                <c:pt idx="1897">
                  <c:v>44367.760416666657</c:v>
                </c:pt>
                <c:pt idx="1898">
                  <c:v>44367.770833333336</c:v>
                </c:pt>
                <c:pt idx="1899">
                  <c:v>44367.78125</c:v>
                </c:pt>
                <c:pt idx="1900">
                  <c:v>44367.79166666665</c:v>
                </c:pt>
                <c:pt idx="1901">
                  <c:v>44367.802083333336</c:v>
                </c:pt>
                <c:pt idx="1902">
                  <c:v>44367.812500000007</c:v>
                </c:pt>
                <c:pt idx="1903">
                  <c:v>44367.822916666664</c:v>
                </c:pt>
                <c:pt idx="1904">
                  <c:v>44367.833333333336</c:v>
                </c:pt>
                <c:pt idx="1905">
                  <c:v>44367.84375</c:v>
                </c:pt>
                <c:pt idx="1906">
                  <c:v>44367.854166666664</c:v>
                </c:pt>
                <c:pt idx="1907">
                  <c:v>44367.864583333336</c:v>
                </c:pt>
                <c:pt idx="1908">
                  <c:v>44367.875</c:v>
                </c:pt>
                <c:pt idx="1909">
                  <c:v>44367.885416666664</c:v>
                </c:pt>
                <c:pt idx="1910">
                  <c:v>44367.895833333336</c:v>
                </c:pt>
                <c:pt idx="1911">
                  <c:v>44367.906250000007</c:v>
                </c:pt>
                <c:pt idx="1912">
                  <c:v>44367.916666666664</c:v>
                </c:pt>
                <c:pt idx="1913">
                  <c:v>44367.927083333328</c:v>
                </c:pt>
                <c:pt idx="1914">
                  <c:v>44367.9375</c:v>
                </c:pt>
                <c:pt idx="1915">
                  <c:v>44367.947916666664</c:v>
                </c:pt>
                <c:pt idx="1916">
                  <c:v>44367.958333333343</c:v>
                </c:pt>
                <c:pt idx="1917">
                  <c:v>44367.96875</c:v>
                </c:pt>
                <c:pt idx="1918">
                  <c:v>44367.979166666657</c:v>
                </c:pt>
                <c:pt idx="1919">
                  <c:v>44367.989583333336</c:v>
                </c:pt>
                <c:pt idx="1920">
                  <c:v>44368</c:v>
                </c:pt>
                <c:pt idx="1921">
                  <c:v>44368.010416666664</c:v>
                </c:pt>
                <c:pt idx="1922">
                  <c:v>44368.020833333336</c:v>
                </c:pt>
                <c:pt idx="1923">
                  <c:v>44368.03125</c:v>
                </c:pt>
                <c:pt idx="1924">
                  <c:v>44368.041666666657</c:v>
                </c:pt>
                <c:pt idx="1925">
                  <c:v>44368.052083333336</c:v>
                </c:pt>
                <c:pt idx="1926">
                  <c:v>44368.0625</c:v>
                </c:pt>
                <c:pt idx="1927">
                  <c:v>44368.072916666664</c:v>
                </c:pt>
                <c:pt idx="1928">
                  <c:v>44368.083333333336</c:v>
                </c:pt>
                <c:pt idx="1929">
                  <c:v>44368.093749999993</c:v>
                </c:pt>
                <c:pt idx="1930">
                  <c:v>44368.104166666657</c:v>
                </c:pt>
                <c:pt idx="1931">
                  <c:v>44368.114583333336</c:v>
                </c:pt>
                <c:pt idx="1932">
                  <c:v>44368.124999999993</c:v>
                </c:pt>
                <c:pt idx="1933">
                  <c:v>44368.135416666657</c:v>
                </c:pt>
                <c:pt idx="1934">
                  <c:v>44368.145833333336</c:v>
                </c:pt>
                <c:pt idx="1935">
                  <c:v>44368.156250000007</c:v>
                </c:pt>
                <c:pt idx="1936">
                  <c:v>44368.166666666657</c:v>
                </c:pt>
                <c:pt idx="1937">
                  <c:v>44368.177083333328</c:v>
                </c:pt>
                <c:pt idx="1938">
                  <c:v>44368.1875</c:v>
                </c:pt>
                <c:pt idx="1939">
                  <c:v>44368.197916666657</c:v>
                </c:pt>
                <c:pt idx="1940">
                  <c:v>44368.208333333336</c:v>
                </c:pt>
                <c:pt idx="1941">
                  <c:v>44368.21875</c:v>
                </c:pt>
                <c:pt idx="1942">
                  <c:v>44368.22916666665</c:v>
                </c:pt>
                <c:pt idx="1943">
                  <c:v>44368.239583333328</c:v>
                </c:pt>
                <c:pt idx="1944">
                  <c:v>44368.25</c:v>
                </c:pt>
                <c:pt idx="1945">
                  <c:v>44368.260416666657</c:v>
                </c:pt>
                <c:pt idx="1946">
                  <c:v>44368.270833333336</c:v>
                </c:pt>
                <c:pt idx="1947">
                  <c:v>44368.28125</c:v>
                </c:pt>
                <c:pt idx="1948">
                  <c:v>44368.29166666665</c:v>
                </c:pt>
                <c:pt idx="1949">
                  <c:v>44368.302083333336</c:v>
                </c:pt>
                <c:pt idx="1950">
                  <c:v>44368.312500000007</c:v>
                </c:pt>
                <c:pt idx="1951">
                  <c:v>44368.322916666664</c:v>
                </c:pt>
                <c:pt idx="1952">
                  <c:v>44368.333333333336</c:v>
                </c:pt>
                <c:pt idx="1953">
                  <c:v>44368.34375</c:v>
                </c:pt>
                <c:pt idx="1954">
                  <c:v>44368.354166666664</c:v>
                </c:pt>
                <c:pt idx="1955">
                  <c:v>44368.364583333336</c:v>
                </c:pt>
                <c:pt idx="1956">
                  <c:v>44368.375</c:v>
                </c:pt>
                <c:pt idx="1957">
                  <c:v>44368.385416666664</c:v>
                </c:pt>
                <c:pt idx="1958">
                  <c:v>44368.395833333336</c:v>
                </c:pt>
                <c:pt idx="1959">
                  <c:v>44368.406250000007</c:v>
                </c:pt>
                <c:pt idx="1960">
                  <c:v>44368.416666666664</c:v>
                </c:pt>
                <c:pt idx="1961">
                  <c:v>44368.427083333328</c:v>
                </c:pt>
                <c:pt idx="1962">
                  <c:v>44368.4375</c:v>
                </c:pt>
                <c:pt idx="1963">
                  <c:v>44368.447916666664</c:v>
                </c:pt>
                <c:pt idx="1964">
                  <c:v>44368.458333333343</c:v>
                </c:pt>
                <c:pt idx="1965">
                  <c:v>44368.46875</c:v>
                </c:pt>
                <c:pt idx="1966">
                  <c:v>44368.479166666657</c:v>
                </c:pt>
                <c:pt idx="1967">
                  <c:v>44368.489583333336</c:v>
                </c:pt>
                <c:pt idx="1968">
                  <c:v>44368.5</c:v>
                </c:pt>
                <c:pt idx="1969">
                  <c:v>44368.510416666664</c:v>
                </c:pt>
                <c:pt idx="1970">
                  <c:v>44368.520833333336</c:v>
                </c:pt>
                <c:pt idx="1971">
                  <c:v>44368.53125</c:v>
                </c:pt>
                <c:pt idx="1972">
                  <c:v>44368.541666666657</c:v>
                </c:pt>
                <c:pt idx="1973">
                  <c:v>44368.552083333336</c:v>
                </c:pt>
                <c:pt idx="1974">
                  <c:v>44368.5625</c:v>
                </c:pt>
                <c:pt idx="1975">
                  <c:v>44368.572916666664</c:v>
                </c:pt>
                <c:pt idx="1976">
                  <c:v>44368.583333333336</c:v>
                </c:pt>
                <c:pt idx="1977">
                  <c:v>44368.593749999993</c:v>
                </c:pt>
                <c:pt idx="1978">
                  <c:v>44368.604166666657</c:v>
                </c:pt>
                <c:pt idx="1979">
                  <c:v>44368.614583333336</c:v>
                </c:pt>
                <c:pt idx="1980">
                  <c:v>44368.624999999993</c:v>
                </c:pt>
                <c:pt idx="1981">
                  <c:v>44368.635416666657</c:v>
                </c:pt>
                <c:pt idx="1982">
                  <c:v>44368.645833333336</c:v>
                </c:pt>
                <c:pt idx="1983">
                  <c:v>44368.656250000007</c:v>
                </c:pt>
                <c:pt idx="1984">
                  <c:v>44368.666666666657</c:v>
                </c:pt>
                <c:pt idx="1985">
                  <c:v>44368.677083333328</c:v>
                </c:pt>
                <c:pt idx="1986">
                  <c:v>44368.6875</c:v>
                </c:pt>
                <c:pt idx="1987">
                  <c:v>44368.697916666657</c:v>
                </c:pt>
                <c:pt idx="1988">
                  <c:v>44368.708333333336</c:v>
                </c:pt>
                <c:pt idx="1989">
                  <c:v>44368.71875</c:v>
                </c:pt>
                <c:pt idx="1990">
                  <c:v>44368.72916666665</c:v>
                </c:pt>
                <c:pt idx="1991">
                  <c:v>44368.739583333328</c:v>
                </c:pt>
                <c:pt idx="1992">
                  <c:v>44368.75</c:v>
                </c:pt>
                <c:pt idx="1993">
                  <c:v>44368.760416666657</c:v>
                </c:pt>
                <c:pt idx="1994">
                  <c:v>44368.770833333336</c:v>
                </c:pt>
                <c:pt idx="1995">
                  <c:v>44368.78125</c:v>
                </c:pt>
                <c:pt idx="1996">
                  <c:v>44368.79166666665</c:v>
                </c:pt>
                <c:pt idx="1997">
                  <c:v>44368.802083333336</c:v>
                </c:pt>
                <c:pt idx="1998">
                  <c:v>44368.812500000007</c:v>
                </c:pt>
                <c:pt idx="1999">
                  <c:v>44368.822916666664</c:v>
                </c:pt>
                <c:pt idx="2000">
                  <c:v>44368.833333333336</c:v>
                </c:pt>
                <c:pt idx="2001">
                  <c:v>44368.84375</c:v>
                </c:pt>
                <c:pt idx="2002">
                  <c:v>44368.854166666664</c:v>
                </c:pt>
                <c:pt idx="2003">
                  <c:v>44368.864583333336</c:v>
                </c:pt>
                <c:pt idx="2004">
                  <c:v>44368.875</c:v>
                </c:pt>
                <c:pt idx="2005">
                  <c:v>44368.885416666664</c:v>
                </c:pt>
                <c:pt idx="2006">
                  <c:v>44368.895833333336</c:v>
                </c:pt>
                <c:pt idx="2007">
                  <c:v>44368.906250000007</c:v>
                </c:pt>
                <c:pt idx="2008">
                  <c:v>44368.916666666664</c:v>
                </c:pt>
                <c:pt idx="2009">
                  <c:v>44368.927083333328</c:v>
                </c:pt>
                <c:pt idx="2010">
                  <c:v>44368.9375</c:v>
                </c:pt>
                <c:pt idx="2011">
                  <c:v>44368.947916666664</c:v>
                </c:pt>
                <c:pt idx="2012">
                  <c:v>44368.958333333343</c:v>
                </c:pt>
                <c:pt idx="2013">
                  <c:v>44368.96875</c:v>
                </c:pt>
                <c:pt idx="2014">
                  <c:v>44368.979166666657</c:v>
                </c:pt>
                <c:pt idx="2015">
                  <c:v>44368.989583333336</c:v>
                </c:pt>
                <c:pt idx="2016">
                  <c:v>44369</c:v>
                </c:pt>
                <c:pt idx="2017">
                  <c:v>44369.010416666664</c:v>
                </c:pt>
                <c:pt idx="2018">
                  <c:v>44369.020833333336</c:v>
                </c:pt>
                <c:pt idx="2019">
                  <c:v>44369.03125</c:v>
                </c:pt>
                <c:pt idx="2020">
                  <c:v>44369.041666666657</c:v>
                </c:pt>
                <c:pt idx="2021">
                  <c:v>44369.052083333336</c:v>
                </c:pt>
                <c:pt idx="2022">
                  <c:v>44369.0625</c:v>
                </c:pt>
                <c:pt idx="2023">
                  <c:v>44369.072916666664</c:v>
                </c:pt>
                <c:pt idx="2024">
                  <c:v>44369.083333333336</c:v>
                </c:pt>
                <c:pt idx="2025">
                  <c:v>44369.093749999993</c:v>
                </c:pt>
                <c:pt idx="2026">
                  <c:v>44369.104166666657</c:v>
                </c:pt>
                <c:pt idx="2027">
                  <c:v>44369.114583333336</c:v>
                </c:pt>
                <c:pt idx="2028">
                  <c:v>44369.124999999993</c:v>
                </c:pt>
                <c:pt idx="2029">
                  <c:v>44369.135416666657</c:v>
                </c:pt>
                <c:pt idx="2030">
                  <c:v>44369.145833333336</c:v>
                </c:pt>
                <c:pt idx="2031">
                  <c:v>44369.156250000007</c:v>
                </c:pt>
                <c:pt idx="2032">
                  <c:v>44369.166666666657</c:v>
                </c:pt>
                <c:pt idx="2033">
                  <c:v>44369.177083333328</c:v>
                </c:pt>
                <c:pt idx="2034">
                  <c:v>44369.1875</c:v>
                </c:pt>
                <c:pt idx="2035">
                  <c:v>44369.197916666657</c:v>
                </c:pt>
                <c:pt idx="2036">
                  <c:v>44369.208333333336</c:v>
                </c:pt>
                <c:pt idx="2037">
                  <c:v>44369.21875</c:v>
                </c:pt>
                <c:pt idx="2038">
                  <c:v>44369.22916666665</c:v>
                </c:pt>
                <c:pt idx="2039">
                  <c:v>44369.239583333328</c:v>
                </c:pt>
                <c:pt idx="2040">
                  <c:v>44369.25</c:v>
                </c:pt>
                <c:pt idx="2041">
                  <c:v>44369.260416666657</c:v>
                </c:pt>
                <c:pt idx="2042">
                  <c:v>44369.270833333336</c:v>
                </c:pt>
                <c:pt idx="2043">
                  <c:v>44369.28125</c:v>
                </c:pt>
                <c:pt idx="2044">
                  <c:v>44369.29166666665</c:v>
                </c:pt>
                <c:pt idx="2045">
                  <c:v>44369.302083333336</c:v>
                </c:pt>
                <c:pt idx="2046">
                  <c:v>44369.312500000007</c:v>
                </c:pt>
                <c:pt idx="2047">
                  <c:v>44369.322916666664</c:v>
                </c:pt>
                <c:pt idx="2048">
                  <c:v>44369.333333333336</c:v>
                </c:pt>
                <c:pt idx="2049">
                  <c:v>44369.34375</c:v>
                </c:pt>
                <c:pt idx="2050">
                  <c:v>44369.354166666664</c:v>
                </c:pt>
                <c:pt idx="2051">
                  <c:v>44369.364583333336</c:v>
                </c:pt>
                <c:pt idx="2052">
                  <c:v>44369.375</c:v>
                </c:pt>
                <c:pt idx="2053">
                  <c:v>44369.385416666664</c:v>
                </c:pt>
                <c:pt idx="2054">
                  <c:v>44369.395833333336</c:v>
                </c:pt>
                <c:pt idx="2055">
                  <c:v>44369.406250000007</c:v>
                </c:pt>
                <c:pt idx="2056">
                  <c:v>44369.416666666664</c:v>
                </c:pt>
                <c:pt idx="2057">
                  <c:v>44369.427083333328</c:v>
                </c:pt>
                <c:pt idx="2058">
                  <c:v>44369.4375</c:v>
                </c:pt>
                <c:pt idx="2059">
                  <c:v>44369.447916666664</c:v>
                </c:pt>
                <c:pt idx="2060">
                  <c:v>44369.458333333343</c:v>
                </c:pt>
                <c:pt idx="2061">
                  <c:v>44369.46875</c:v>
                </c:pt>
                <c:pt idx="2062">
                  <c:v>44369.479166666657</c:v>
                </c:pt>
                <c:pt idx="2063">
                  <c:v>44369.489583333336</c:v>
                </c:pt>
                <c:pt idx="2064">
                  <c:v>44369.5</c:v>
                </c:pt>
                <c:pt idx="2065">
                  <c:v>44369.510416666664</c:v>
                </c:pt>
                <c:pt idx="2066">
                  <c:v>44369.520833333336</c:v>
                </c:pt>
                <c:pt idx="2067">
                  <c:v>44369.53125</c:v>
                </c:pt>
                <c:pt idx="2068">
                  <c:v>44369.541666666657</c:v>
                </c:pt>
                <c:pt idx="2069">
                  <c:v>44369.552083333336</c:v>
                </c:pt>
                <c:pt idx="2070">
                  <c:v>44369.5625</c:v>
                </c:pt>
                <c:pt idx="2071">
                  <c:v>44369.572916666664</c:v>
                </c:pt>
                <c:pt idx="2072">
                  <c:v>44369.583333333336</c:v>
                </c:pt>
                <c:pt idx="2073">
                  <c:v>44369.593749999993</c:v>
                </c:pt>
                <c:pt idx="2074">
                  <c:v>44369.604166666657</c:v>
                </c:pt>
                <c:pt idx="2075">
                  <c:v>44369.614583333336</c:v>
                </c:pt>
                <c:pt idx="2076">
                  <c:v>44369.624999999993</c:v>
                </c:pt>
                <c:pt idx="2077">
                  <c:v>44369.635416666657</c:v>
                </c:pt>
                <c:pt idx="2078">
                  <c:v>44369.645833333336</c:v>
                </c:pt>
                <c:pt idx="2079">
                  <c:v>44369.656250000007</c:v>
                </c:pt>
                <c:pt idx="2080">
                  <c:v>44369.666666666657</c:v>
                </c:pt>
                <c:pt idx="2081">
                  <c:v>44369.677083333328</c:v>
                </c:pt>
                <c:pt idx="2082">
                  <c:v>44369.6875</c:v>
                </c:pt>
                <c:pt idx="2083">
                  <c:v>44369.697916666657</c:v>
                </c:pt>
                <c:pt idx="2084">
                  <c:v>44369.708333333336</c:v>
                </c:pt>
                <c:pt idx="2085">
                  <c:v>44369.71875</c:v>
                </c:pt>
                <c:pt idx="2086">
                  <c:v>44369.72916666665</c:v>
                </c:pt>
                <c:pt idx="2087">
                  <c:v>44369.739583333328</c:v>
                </c:pt>
                <c:pt idx="2088">
                  <c:v>44369.75</c:v>
                </c:pt>
                <c:pt idx="2089">
                  <c:v>44369.760416666657</c:v>
                </c:pt>
                <c:pt idx="2090">
                  <c:v>44369.770833333336</c:v>
                </c:pt>
                <c:pt idx="2091">
                  <c:v>44369.78125</c:v>
                </c:pt>
                <c:pt idx="2092">
                  <c:v>44369.79166666665</c:v>
                </c:pt>
                <c:pt idx="2093">
                  <c:v>44369.802083333336</c:v>
                </c:pt>
                <c:pt idx="2094">
                  <c:v>44369.812500000007</c:v>
                </c:pt>
                <c:pt idx="2095">
                  <c:v>44369.822916666664</c:v>
                </c:pt>
                <c:pt idx="2096">
                  <c:v>44369.833333333336</c:v>
                </c:pt>
                <c:pt idx="2097">
                  <c:v>44369.84375</c:v>
                </c:pt>
                <c:pt idx="2098">
                  <c:v>44369.854166666664</c:v>
                </c:pt>
                <c:pt idx="2099">
                  <c:v>44369.864583333336</c:v>
                </c:pt>
                <c:pt idx="2100">
                  <c:v>44369.875</c:v>
                </c:pt>
                <c:pt idx="2101">
                  <c:v>44369.885416666664</c:v>
                </c:pt>
                <c:pt idx="2102">
                  <c:v>44369.895833333336</c:v>
                </c:pt>
                <c:pt idx="2103">
                  <c:v>44369.906250000007</c:v>
                </c:pt>
                <c:pt idx="2104">
                  <c:v>44369.916666666664</c:v>
                </c:pt>
                <c:pt idx="2105">
                  <c:v>44369.927083333328</c:v>
                </c:pt>
                <c:pt idx="2106">
                  <c:v>44369.9375</c:v>
                </c:pt>
                <c:pt idx="2107">
                  <c:v>44369.947916666664</c:v>
                </c:pt>
                <c:pt idx="2108">
                  <c:v>44369.958333333343</c:v>
                </c:pt>
                <c:pt idx="2109">
                  <c:v>44369.96875</c:v>
                </c:pt>
                <c:pt idx="2110">
                  <c:v>44369.979166666657</c:v>
                </c:pt>
                <c:pt idx="2111">
                  <c:v>44369.989583333336</c:v>
                </c:pt>
                <c:pt idx="2112">
                  <c:v>44370</c:v>
                </c:pt>
                <c:pt idx="2113">
                  <c:v>44370.010416666664</c:v>
                </c:pt>
                <c:pt idx="2114">
                  <c:v>44370.020833333336</c:v>
                </c:pt>
                <c:pt idx="2115">
                  <c:v>44370.03125</c:v>
                </c:pt>
                <c:pt idx="2116">
                  <c:v>44370.041666666657</c:v>
                </c:pt>
                <c:pt idx="2117">
                  <c:v>44370.052083333336</c:v>
                </c:pt>
                <c:pt idx="2118">
                  <c:v>44370.0625</c:v>
                </c:pt>
                <c:pt idx="2119">
                  <c:v>44370.072916666664</c:v>
                </c:pt>
                <c:pt idx="2120">
                  <c:v>44370.083333333336</c:v>
                </c:pt>
                <c:pt idx="2121">
                  <c:v>44370.093749999993</c:v>
                </c:pt>
                <c:pt idx="2122">
                  <c:v>44370.104166666657</c:v>
                </c:pt>
                <c:pt idx="2123">
                  <c:v>44370.114583333336</c:v>
                </c:pt>
                <c:pt idx="2124">
                  <c:v>44370.124999999993</c:v>
                </c:pt>
                <c:pt idx="2125">
                  <c:v>44370.135416666657</c:v>
                </c:pt>
                <c:pt idx="2126">
                  <c:v>44370.145833333336</c:v>
                </c:pt>
                <c:pt idx="2127">
                  <c:v>44370.156250000007</c:v>
                </c:pt>
                <c:pt idx="2128">
                  <c:v>44370.166666666657</c:v>
                </c:pt>
                <c:pt idx="2129">
                  <c:v>44370.177083333328</c:v>
                </c:pt>
                <c:pt idx="2130">
                  <c:v>44370.1875</c:v>
                </c:pt>
                <c:pt idx="2131">
                  <c:v>44370.197916666657</c:v>
                </c:pt>
                <c:pt idx="2132">
                  <c:v>44370.208333333336</c:v>
                </c:pt>
                <c:pt idx="2133">
                  <c:v>44370.21875</c:v>
                </c:pt>
                <c:pt idx="2134">
                  <c:v>44370.22916666665</c:v>
                </c:pt>
                <c:pt idx="2135">
                  <c:v>44370.239583333328</c:v>
                </c:pt>
                <c:pt idx="2136">
                  <c:v>44370.25</c:v>
                </c:pt>
                <c:pt idx="2137">
                  <c:v>44370.260416666657</c:v>
                </c:pt>
                <c:pt idx="2138">
                  <c:v>44370.270833333336</c:v>
                </c:pt>
                <c:pt idx="2139">
                  <c:v>44370.28125</c:v>
                </c:pt>
                <c:pt idx="2140">
                  <c:v>44370.29166666665</c:v>
                </c:pt>
                <c:pt idx="2141">
                  <c:v>44370.302083333336</c:v>
                </c:pt>
                <c:pt idx="2142">
                  <c:v>44370.312500000007</c:v>
                </c:pt>
                <c:pt idx="2143">
                  <c:v>44370.322916666664</c:v>
                </c:pt>
                <c:pt idx="2144">
                  <c:v>44370.333333333336</c:v>
                </c:pt>
                <c:pt idx="2145">
                  <c:v>44370.34375</c:v>
                </c:pt>
                <c:pt idx="2146">
                  <c:v>44370.354166666664</c:v>
                </c:pt>
                <c:pt idx="2147">
                  <c:v>44370.364583333336</c:v>
                </c:pt>
                <c:pt idx="2148">
                  <c:v>44370.375</c:v>
                </c:pt>
                <c:pt idx="2149">
                  <c:v>44370.385416666664</c:v>
                </c:pt>
                <c:pt idx="2150">
                  <c:v>44370.395833333336</c:v>
                </c:pt>
                <c:pt idx="2151">
                  <c:v>44370.406250000007</c:v>
                </c:pt>
                <c:pt idx="2152">
                  <c:v>44370.416666666664</c:v>
                </c:pt>
                <c:pt idx="2153">
                  <c:v>44370.427083333328</c:v>
                </c:pt>
                <c:pt idx="2154">
                  <c:v>44370.4375</c:v>
                </c:pt>
                <c:pt idx="2155">
                  <c:v>44370.447916666664</c:v>
                </c:pt>
                <c:pt idx="2156">
                  <c:v>44370.458333333343</c:v>
                </c:pt>
                <c:pt idx="2157">
                  <c:v>44370.46875</c:v>
                </c:pt>
                <c:pt idx="2158">
                  <c:v>44370.479166666657</c:v>
                </c:pt>
                <c:pt idx="2159">
                  <c:v>44370.489583333336</c:v>
                </c:pt>
                <c:pt idx="2160">
                  <c:v>44370.5</c:v>
                </c:pt>
                <c:pt idx="2161">
                  <c:v>44370.510416666664</c:v>
                </c:pt>
                <c:pt idx="2162">
                  <c:v>44370.520833333336</c:v>
                </c:pt>
                <c:pt idx="2163">
                  <c:v>44370.53125</c:v>
                </c:pt>
                <c:pt idx="2164">
                  <c:v>44370.541666666657</c:v>
                </c:pt>
                <c:pt idx="2165">
                  <c:v>44370.552083333336</c:v>
                </c:pt>
                <c:pt idx="2166">
                  <c:v>44370.5625</c:v>
                </c:pt>
                <c:pt idx="2167">
                  <c:v>44370.572916666664</c:v>
                </c:pt>
                <c:pt idx="2168">
                  <c:v>44370.583333333336</c:v>
                </c:pt>
                <c:pt idx="2169">
                  <c:v>44370.593749999993</c:v>
                </c:pt>
                <c:pt idx="2170">
                  <c:v>44370.604166666657</c:v>
                </c:pt>
                <c:pt idx="2171">
                  <c:v>44370.614583333336</c:v>
                </c:pt>
                <c:pt idx="2172">
                  <c:v>44370.624999999993</c:v>
                </c:pt>
                <c:pt idx="2173">
                  <c:v>44370.635416666657</c:v>
                </c:pt>
                <c:pt idx="2174">
                  <c:v>44370.645833333336</c:v>
                </c:pt>
                <c:pt idx="2175">
                  <c:v>44370.656250000007</c:v>
                </c:pt>
                <c:pt idx="2176">
                  <c:v>44370.666666666657</c:v>
                </c:pt>
                <c:pt idx="2177">
                  <c:v>44370.677083333328</c:v>
                </c:pt>
                <c:pt idx="2178">
                  <c:v>44370.6875</c:v>
                </c:pt>
                <c:pt idx="2179">
                  <c:v>44370.697916666657</c:v>
                </c:pt>
                <c:pt idx="2180">
                  <c:v>44370.708333333336</c:v>
                </c:pt>
                <c:pt idx="2181">
                  <c:v>44370.71875</c:v>
                </c:pt>
                <c:pt idx="2182">
                  <c:v>44370.72916666665</c:v>
                </c:pt>
                <c:pt idx="2183">
                  <c:v>44370.739583333328</c:v>
                </c:pt>
                <c:pt idx="2184">
                  <c:v>44370.75</c:v>
                </c:pt>
                <c:pt idx="2185">
                  <c:v>44370.760416666657</c:v>
                </c:pt>
                <c:pt idx="2186">
                  <c:v>44370.770833333336</c:v>
                </c:pt>
                <c:pt idx="2187">
                  <c:v>44370.78125</c:v>
                </c:pt>
                <c:pt idx="2188">
                  <c:v>44370.79166666665</c:v>
                </c:pt>
                <c:pt idx="2189">
                  <c:v>44370.802083333336</c:v>
                </c:pt>
                <c:pt idx="2190">
                  <c:v>44370.812500000007</c:v>
                </c:pt>
                <c:pt idx="2191">
                  <c:v>44370.822916666664</c:v>
                </c:pt>
                <c:pt idx="2192">
                  <c:v>44370.833333333336</c:v>
                </c:pt>
                <c:pt idx="2193">
                  <c:v>44370.84375</c:v>
                </c:pt>
                <c:pt idx="2194">
                  <c:v>44370.854166666664</c:v>
                </c:pt>
                <c:pt idx="2195">
                  <c:v>44370.864583333336</c:v>
                </c:pt>
                <c:pt idx="2196">
                  <c:v>44370.875</c:v>
                </c:pt>
                <c:pt idx="2197">
                  <c:v>44370.885416666664</c:v>
                </c:pt>
                <c:pt idx="2198">
                  <c:v>44370.895833333336</c:v>
                </c:pt>
                <c:pt idx="2199">
                  <c:v>44370.906250000007</c:v>
                </c:pt>
                <c:pt idx="2200">
                  <c:v>44370.916666666664</c:v>
                </c:pt>
                <c:pt idx="2201">
                  <c:v>44370.927083333328</c:v>
                </c:pt>
                <c:pt idx="2202">
                  <c:v>44370.9375</c:v>
                </c:pt>
                <c:pt idx="2203">
                  <c:v>44370.947916666664</c:v>
                </c:pt>
                <c:pt idx="2204">
                  <c:v>44370.958333333343</c:v>
                </c:pt>
                <c:pt idx="2205">
                  <c:v>44370.96875</c:v>
                </c:pt>
                <c:pt idx="2206">
                  <c:v>44370.979166666657</c:v>
                </c:pt>
                <c:pt idx="2207">
                  <c:v>44370.989583333336</c:v>
                </c:pt>
                <c:pt idx="2208">
                  <c:v>44371</c:v>
                </c:pt>
                <c:pt idx="2209">
                  <c:v>44371.010416666664</c:v>
                </c:pt>
                <c:pt idx="2210">
                  <c:v>44371.020833333336</c:v>
                </c:pt>
                <c:pt idx="2211">
                  <c:v>44371.03125</c:v>
                </c:pt>
                <c:pt idx="2212">
                  <c:v>44371.041666666657</c:v>
                </c:pt>
                <c:pt idx="2213">
                  <c:v>44371.052083333336</c:v>
                </c:pt>
                <c:pt idx="2214">
                  <c:v>44371.0625</c:v>
                </c:pt>
                <c:pt idx="2215">
                  <c:v>44371.072916666664</c:v>
                </c:pt>
                <c:pt idx="2216">
                  <c:v>44371.083333333336</c:v>
                </c:pt>
                <c:pt idx="2217">
                  <c:v>44371.093749999993</c:v>
                </c:pt>
                <c:pt idx="2218">
                  <c:v>44371.104166666657</c:v>
                </c:pt>
                <c:pt idx="2219">
                  <c:v>44371.114583333336</c:v>
                </c:pt>
                <c:pt idx="2220">
                  <c:v>44371.124999999993</c:v>
                </c:pt>
                <c:pt idx="2221">
                  <c:v>44371.135416666657</c:v>
                </c:pt>
                <c:pt idx="2222">
                  <c:v>44371.145833333336</c:v>
                </c:pt>
                <c:pt idx="2223">
                  <c:v>44371.156250000007</c:v>
                </c:pt>
                <c:pt idx="2224">
                  <c:v>44371.166666666657</c:v>
                </c:pt>
                <c:pt idx="2225">
                  <c:v>44371.177083333328</c:v>
                </c:pt>
                <c:pt idx="2226">
                  <c:v>44371.1875</c:v>
                </c:pt>
                <c:pt idx="2227">
                  <c:v>44371.197916666657</c:v>
                </c:pt>
                <c:pt idx="2228">
                  <c:v>44371.208333333336</c:v>
                </c:pt>
                <c:pt idx="2229">
                  <c:v>44371.21875</c:v>
                </c:pt>
                <c:pt idx="2230">
                  <c:v>44371.22916666665</c:v>
                </c:pt>
                <c:pt idx="2231">
                  <c:v>44371.239583333328</c:v>
                </c:pt>
                <c:pt idx="2232">
                  <c:v>44371.25</c:v>
                </c:pt>
                <c:pt idx="2233">
                  <c:v>44371.260416666657</c:v>
                </c:pt>
                <c:pt idx="2234">
                  <c:v>44371.270833333336</c:v>
                </c:pt>
                <c:pt idx="2235">
                  <c:v>44371.28125</c:v>
                </c:pt>
                <c:pt idx="2236">
                  <c:v>44371.29166666665</c:v>
                </c:pt>
                <c:pt idx="2237">
                  <c:v>44371.302083333336</c:v>
                </c:pt>
                <c:pt idx="2238">
                  <c:v>44371.312500000007</c:v>
                </c:pt>
                <c:pt idx="2239">
                  <c:v>44371.322916666664</c:v>
                </c:pt>
                <c:pt idx="2240">
                  <c:v>44371.333333333336</c:v>
                </c:pt>
                <c:pt idx="2241">
                  <c:v>44371.34375</c:v>
                </c:pt>
                <c:pt idx="2242">
                  <c:v>44371.354166666664</c:v>
                </c:pt>
                <c:pt idx="2243">
                  <c:v>44371.364583333336</c:v>
                </c:pt>
                <c:pt idx="2244">
                  <c:v>44371.375</c:v>
                </c:pt>
                <c:pt idx="2245">
                  <c:v>44371.385416666664</c:v>
                </c:pt>
                <c:pt idx="2246">
                  <c:v>44371.395833333336</c:v>
                </c:pt>
                <c:pt idx="2247">
                  <c:v>44371.406250000007</c:v>
                </c:pt>
                <c:pt idx="2248">
                  <c:v>44371.416666666664</c:v>
                </c:pt>
                <c:pt idx="2249">
                  <c:v>44371.427083333328</c:v>
                </c:pt>
                <c:pt idx="2250">
                  <c:v>44371.4375</c:v>
                </c:pt>
                <c:pt idx="2251">
                  <c:v>44371.447916666664</c:v>
                </c:pt>
                <c:pt idx="2252">
                  <c:v>44371.458333333343</c:v>
                </c:pt>
                <c:pt idx="2253">
                  <c:v>44371.46875</c:v>
                </c:pt>
                <c:pt idx="2254">
                  <c:v>44371.479166666657</c:v>
                </c:pt>
                <c:pt idx="2255">
                  <c:v>44371.489583333336</c:v>
                </c:pt>
                <c:pt idx="2256">
                  <c:v>44371.5</c:v>
                </c:pt>
                <c:pt idx="2257">
                  <c:v>44371.510416666664</c:v>
                </c:pt>
                <c:pt idx="2258">
                  <c:v>44371.520833333336</c:v>
                </c:pt>
                <c:pt idx="2259">
                  <c:v>44371.53125</c:v>
                </c:pt>
                <c:pt idx="2260">
                  <c:v>44371.541666666657</c:v>
                </c:pt>
                <c:pt idx="2261">
                  <c:v>44371.552083333336</c:v>
                </c:pt>
                <c:pt idx="2262">
                  <c:v>44371.5625</c:v>
                </c:pt>
                <c:pt idx="2263">
                  <c:v>44371.572916666664</c:v>
                </c:pt>
                <c:pt idx="2264">
                  <c:v>44371.583333333336</c:v>
                </c:pt>
                <c:pt idx="2265">
                  <c:v>44371.593749999993</c:v>
                </c:pt>
                <c:pt idx="2266">
                  <c:v>44371.604166666657</c:v>
                </c:pt>
                <c:pt idx="2267">
                  <c:v>44371.614583333336</c:v>
                </c:pt>
                <c:pt idx="2268">
                  <c:v>44371.624999999993</c:v>
                </c:pt>
                <c:pt idx="2269">
                  <c:v>44371.635416666657</c:v>
                </c:pt>
                <c:pt idx="2270">
                  <c:v>44371.645833333336</c:v>
                </c:pt>
                <c:pt idx="2271">
                  <c:v>44371.656250000007</c:v>
                </c:pt>
                <c:pt idx="2272">
                  <c:v>44371.666666666657</c:v>
                </c:pt>
                <c:pt idx="2273">
                  <c:v>44371.677083333328</c:v>
                </c:pt>
                <c:pt idx="2274">
                  <c:v>44371.6875</c:v>
                </c:pt>
                <c:pt idx="2275">
                  <c:v>44371.697916666657</c:v>
                </c:pt>
                <c:pt idx="2276">
                  <c:v>44371.708333333336</c:v>
                </c:pt>
                <c:pt idx="2277">
                  <c:v>44371.71875</c:v>
                </c:pt>
                <c:pt idx="2278">
                  <c:v>44371.72916666665</c:v>
                </c:pt>
                <c:pt idx="2279">
                  <c:v>44371.739583333328</c:v>
                </c:pt>
                <c:pt idx="2280">
                  <c:v>44371.75</c:v>
                </c:pt>
                <c:pt idx="2281">
                  <c:v>44371.760416666657</c:v>
                </c:pt>
                <c:pt idx="2282">
                  <c:v>44371.770833333336</c:v>
                </c:pt>
                <c:pt idx="2283">
                  <c:v>44371.78125</c:v>
                </c:pt>
                <c:pt idx="2284">
                  <c:v>44371.79166666665</c:v>
                </c:pt>
                <c:pt idx="2285">
                  <c:v>44371.802083333336</c:v>
                </c:pt>
                <c:pt idx="2286">
                  <c:v>44371.812500000007</c:v>
                </c:pt>
                <c:pt idx="2287">
                  <c:v>44371.822916666664</c:v>
                </c:pt>
                <c:pt idx="2288">
                  <c:v>44371.833333333336</c:v>
                </c:pt>
                <c:pt idx="2289">
                  <c:v>44371.84375</c:v>
                </c:pt>
                <c:pt idx="2290">
                  <c:v>44371.854166666664</c:v>
                </c:pt>
                <c:pt idx="2291">
                  <c:v>44371.864583333336</c:v>
                </c:pt>
                <c:pt idx="2292">
                  <c:v>44371.875</c:v>
                </c:pt>
                <c:pt idx="2293">
                  <c:v>44371.885416666664</c:v>
                </c:pt>
                <c:pt idx="2294">
                  <c:v>44371.895833333336</c:v>
                </c:pt>
                <c:pt idx="2295">
                  <c:v>44371.906250000007</c:v>
                </c:pt>
                <c:pt idx="2296">
                  <c:v>44371.916666666664</c:v>
                </c:pt>
                <c:pt idx="2297">
                  <c:v>44371.927083333328</c:v>
                </c:pt>
                <c:pt idx="2298">
                  <c:v>44371.9375</c:v>
                </c:pt>
                <c:pt idx="2299">
                  <c:v>44371.947916666664</c:v>
                </c:pt>
                <c:pt idx="2300">
                  <c:v>44371.958333333343</c:v>
                </c:pt>
                <c:pt idx="2301">
                  <c:v>44371.96875</c:v>
                </c:pt>
                <c:pt idx="2302">
                  <c:v>44371.979166666657</c:v>
                </c:pt>
                <c:pt idx="2303">
                  <c:v>44371.989583333336</c:v>
                </c:pt>
                <c:pt idx="2304">
                  <c:v>44372</c:v>
                </c:pt>
                <c:pt idx="2305">
                  <c:v>44372.010416666664</c:v>
                </c:pt>
                <c:pt idx="2306">
                  <c:v>44372.020833333336</c:v>
                </c:pt>
                <c:pt idx="2307">
                  <c:v>44372.03125</c:v>
                </c:pt>
                <c:pt idx="2308">
                  <c:v>44372.041666666657</c:v>
                </c:pt>
                <c:pt idx="2309">
                  <c:v>44372.052083333336</c:v>
                </c:pt>
                <c:pt idx="2310">
                  <c:v>44372.0625</c:v>
                </c:pt>
                <c:pt idx="2311">
                  <c:v>44372.072916666664</c:v>
                </c:pt>
                <c:pt idx="2312">
                  <c:v>44372.083333333336</c:v>
                </c:pt>
                <c:pt idx="2313">
                  <c:v>44372.093749999993</c:v>
                </c:pt>
                <c:pt idx="2314">
                  <c:v>44372.104166666657</c:v>
                </c:pt>
                <c:pt idx="2315">
                  <c:v>44372.114583333336</c:v>
                </c:pt>
                <c:pt idx="2316">
                  <c:v>44372.124999999993</c:v>
                </c:pt>
                <c:pt idx="2317">
                  <c:v>44372.135416666657</c:v>
                </c:pt>
                <c:pt idx="2318">
                  <c:v>44372.145833333336</c:v>
                </c:pt>
                <c:pt idx="2319">
                  <c:v>44372.156250000007</c:v>
                </c:pt>
                <c:pt idx="2320">
                  <c:v>44372.166666666657</c:v>
                </c:pt>
                <c:pt idx="2321">
                  <c:v>44372.177083333328</c:v>
                </c:pt>
                <c:pt idx="2322">
                  <c:v>44372.1875</c:v>
                </c:pt>
                <c:pt idx="2323">
                  <c:v>44372.197916666657</c:v>
                </c:pt>
                <c:pt idx="2324">
                  <c:v>44372.208333333336</c:v>
                </c:pt>
                <c:pt idx="2325">
                  <c:v>44372.21875</c:v>
                </c:pt>
                <c:pt idx="2326">
                  <c:v>44372.22916666665</c:v>
                </c:pt>
                <c:pt idx="2327">
                  <c:v>44372.239583333328</c:v>
                </c:pt>
                <c:pt idx="2328">
                  <c:v>44372.25</c:v>
                </c:pt>
                <c:pt idx="2329">
                  <c:v>44372.260416666657</c:v>
                </c:pt>
                <c:pt idx="2330">
                  <c:v>44372.270833333336</c:v>
                </c:pt>
                <c:pt idx="2331">
                  <c:v>44372.28125</c:v>
                </c:pt>
                <c:pt idx="2332">
                  <c:v>44372.29166666665</c:v>
                </c:pt>
                <c:pt idx="2333">
                  <c:v>44372.302083333336</c:v>
                </c:pt>
                <c:pt idx="2334">
                  <c:v>44372.312500000007</c:v>
                </c:pt>
                <c:pt idx="2335">
                  <c:v>44372.322916666664</c:v>
                </c:pt>
                <c:pt idx="2336">
                  <c:v>44372.333333333336</c:v>
                </c:pt>
                <c:pt idx="2337">
                  <c:v>44372.34375</c:v>
                </c:pt>
                <c:pt idx="2338">
                  <c:v>44372.354166666664</c:v>
                </c:pt>
                <c:pt idx="2339">
                  <c:v>44372.364583333336</c:v>
                </c:pt>
                <c:pt idx="2340">
                  <c:v>44372.375</c:v>
                </c:pt>
                <c:pt idx="2341">
                  <c:v>44372.385416666664</c:v>
                </c:pt>
                <c:pt idx="2342">
                  <c:v>44372.395833333336</c:v>
                </c:pt>
                <c:pt idx="2343">
                  <c:v>44372.406250000007</c:v>
                </c:pt>
                <c:pt idx="2344">
                  <c:v>44372.416666666664</c:v>
                </c:pt>
                <c:pt idx="2345">
                  <c:v>44372.427083333328</c:v>
                </c:pt>
                <c:pt idx="2346">
                  <c:v>44372.4375</c:v>
                </c:pt>
                <c:pt idx="2347">
                  <c:v>44372.447916666664</c:v>
                </c:pt>
                <c:pt idx="2348">
                  <c:v>44372.458333333343</c:v>
                </c:pt>
                <c:pt idx="2349">
                  <c:v>44372.46875</c:v>
                </c:pt>
                <c:pt idx="2350">
                  <c:v>44372.479166666657</c:v>
                </c:pt>
                <c:pt idx="2351">
                  <c:v>44372.489583333336</c:v>
                </c:pt>
                <c:pt idx="2352">
                  <c:v>44372.5</c:v>
                </c:pt>
                <c:pt idx="2353">
                  <c:v>44372.510416666664</c:v>
                </c:pt>
                <c:pt idx="2354">
                  <c:v>44372.520833333336</c:v>
                </c:pt>
                <c:pt idx="2355">
                  <c:v>44372.53125</c:v>
                </c:pt>
                <c:pt idx="2356">
                  <c:v>44372.541666666657</c:v>
                </c:pt>
                <c:pt idx="2357">
                  <c:v>44372.552083333336</c:v>
                </c:pt>
                <c:pt idx="2358">
                  <c:v>44372.5625</c:v>
                </c:pt>
                <c:pt idx="2359">
                  <c:v>44372.572916666664</c:v>
                </c:pt>
                <c:pt idx="2360">
                  <c:v>44372.583333333336</c:v>
                </c:pt>
                <c:pt idx="2361">
                  <c:v>44372.593749999993</c:v>
                </c:pt>
                <c:pt idx="2362">
                  <c:v>44372.604166666657</c:v>
                </c:pt>
                <c:pt idx="2363">
                  <c:v>44372.614583333336</c:v>
                </c:pt>
                <c:pt idx="2364">
                  <c:v>44372.624999999993</c:v>
                </c:pt>
                <c:pt idx="2365">
                  <c:v>44372.635416666657</c:v>
                </c:pt>
                <c:pt idx="2366">
                  <c:v>44372.645833333336</c:v>
                </c:pt>
                <c:pt idx="2367">
                  <c:v>44372.656250000007</c:v>
                </c:pt>
                <c:pt idx="2368">
                  <c:v>44372.666666666657</c:v>
                </c:pt>
                <c:pt idx="2369">
                  <c:v>44372.677083333328</c:v>
                </c:pt>
                <c:pt idx="2370">
                  <c:v>44372.6875</c:v>
                </c:pt>
                <c:pt idx="2371">
                  <c:v>44372.697916666657</c:v>
                </c:pt>
                <c:pt idx="2372">
                  <c:v>44372.708333333336</c:v>
                </c:pt>
                <c:pt idx="2373">
                  <c:v>44372.71875</c:v>
                </c:pt>
                <c:pt idx="2374">
                  <c:v>44372.72916666665</c:v>
                </c:pt>
                <c:pt idx="2375">
                  <c:v>44372.739583333328</c:v>
                </c:pt>
                <c:pt idx="2376">
                  <c:v>44372.75</c:v>
                </c:pt>
                <c:pt idx="2377">
                  <c:v>44372.760416666657</c:v>
                </c:pt>
                <c:pt idx="2378">
                  <c:v>44372.770833333336</c:v>
                </c:pt>
                <c:pt idx="2379">
                  <c:v>44372.78125</c:v>
                </c:pt>
                <c:pt idx="2380">
                  <c:v>44372.79166666665</c:v>
                </c:pt>
                <c:pt idx="2381">
                  <c:v>44372.802083333336</c:v>
                </c:pt>
                <c:pt idx="2382">
                  <c:v>44372.812500000007</c:v>
                </c:pt>
                <c:pt idx="2383">
                  <c:v>44372.822916666664</c:v>
                </c:pt>
                <c:pt idx="2384">
                  <c:v>44372.833333333336</c:v>
                </c:pt>
                <c:pt idx="2385">
                  <c:v>44372.84375</c:v>
                </c:pt>
                <c:pt idx="2386">
                  <c:v>44372.854166666664</c:v>
                </c:pt>
                <c:pt idx="2387">
                  <c:v>44372.864583333336</c:v>
                </c:pt>
                <c:pt idx="2388">
                  <c:v>44372.875</c:v>
                </c:pt>
                <c:pt idx="2389">
                  <c:v>44372.885416666664</c:v>
                </c:pt>
                <c:pt idx="2390">
                  <c:v>44372.895833333336</c:v>
                </c:pt>
                <c:pt idx="2391">
                  <c:v>44372.906250000007</c:v>
                </c:pt>
                <c:pt idx="2392">
                  <c:v>44372.916666666664</c:v>
                </c:pt>
                <c:pt idx="2393">
                  <c:v>44372.927083333328</c:v>
                </c:pt>
                <c:pt idx="2394">
                  <c:v>44372.9375</c:v>
                </c:pt>
                <c:pt idx="2395">
                  <c:v>44372.947916666664</c:v>
                </c:pt>
                <c:pt idx="2396">
                  <c:v>44372.958333333343</c:v>
                </c:pt>
                <c:pt idx="2397">
                  <c:v>44372.96875</c:v>
                </c:pt>
                <c:pt idx="2398">
                  <c:v>44372.979166666657</c:v>
                </c:pt>
                <c:pt idx="2399">
                  <c:v>44372.989583333336</c:v>
                </c:pt>
                <c:pt idx="2400">
                  <c:v>44373</c:v>
                </c:pt>
                <c:pt idx="2401">
                  <c:v>44373.010416666664</c:v>
                </c:pt>
                <c:pt idx="2402">
                  <c:v>44373.020833333336</c:v>
                </c:pt>
                <c:pt idx="2403">
                  <c:v>44373.03125</c:v>
                </c:pt>
                <c:pt idx="2404">
                  <c:v>44373.041666666657</c:v>
                </c:pt>
                <c:pt idx="2405">
                  <c:v>44373.052083333336</c:v>
                </c:pt>
                <c:pt idx="2406">
                  <c:v>44373.0625</c:v>
                </c:pt>
                <c:pt idx="2407">
                  <c:v>44373.072916666664</c:v>
                </c:pt>
                <c:pt idx="2408">
                  <c:v>44373.083333333336</c:v>
                </c:pt>
                <c:pt idx="2409">
                  <c:v>44373.093749999993</c:v>
                </c:pt>
                <c:pt idx="2410">
                  <c:v>44373.104166666657</c:v>
                </c:pt>
                <c:pt idx="2411">
                  <c:v>44373.114583333336</c:v>
                </c:pt>
                <c:pt idx="2412">
                  <c:v>44373.124999999993</c:v>
                </c:pt>
                <c:pt idx="2413">
                  <c:v>44373.135416666657</c:v>
                </c:pt>
                <c:pt idx="2414">
                  <c:v>44373.145833333336</c:v>
                </c:pt>
                <c:pt idx="2415">
                  <c:v>44373.156250000007</c:v>
                </c:pt>
                <c:pt idx="2416">
                  <c:v>44373.166666666657</c:v>
                </c:pt>
                <c:pt idx="2417">
                  <c:v>44373.177083333328</c:v>
                </c:pt>
                <c:pt idx="2418">
                  <c:v>44373.1875</c:v>
                </c:pt>
                <c:pt idx="2419">
                  <c:v>44373.197916666657</c:v>
                </c:pt>
                <c:pt idx="2420">
                  <c:v>44373.208333333336</c:v>
                </c:pt>
                <c:pt idx="2421">
                  <c:v>44373.21875</c:v>
                </c:pt>
                <c:pt idx="2422">
                  <c:v>44373.22916666665</c:v>
                </c:pt>
                <c:pt idx="2423">
                  <c:v>44373.239583333328</c:v>
                </c:pt>
                <c:pt idx="2424">
                  <c:v>44373.25</c:v>
                </c:pt>
                <c:pt idx="2425">
                  <c:v>44373.260416666657</c:v>
                </c:pt>
                <c:pt idx="2426">
                  <c:v>44373.270833333336</c:v>
                </c:pt>
                <c:pt idx="2427">
                  <c:v>44373.28125</c:v>
                </c:pt>
                <c:pt idx="2428">
                  <c:v>44373.29166666665</c:v>
                </c:pt>
                <c:pt idx="2429">
                  <c:v>44373.302083333336</c:v>
                </c:pt>
                <c:pt idx="2430">
                  <c:v>44373.312500000007</c:v>
                </c:pt>
                <c:pt idx="2431">
                  <c:v>44373.322916666664</c:v>
                </c:pt>
                <c:pt idx="2432">
                  <c:v>44373.333333333336</c:v>
                </c:pt>
                <c:pt idx="2433">
                  <c:v>44373.34375</c:v>
                </c:pt>
                <c:pt idx="2434">
                  <c:v>44373.354166666664</c:v>
                </c:pt>
                <c:pt idx="2435">
                  <c:v>44373.364583333336</c:v>
                </c:pt>
                <c:pt idx="2436">
                  <c:v>44373.375</c:v>
                </c:pt>
                <c:pt idx="2437">
                  <c:v>44373.385416666664</c:v>
                </c:pt>
                <c:pt idx="2438">
                  <c:v>44373.395833333336</c:v>
                </c:pt>
                <c:pt idx="2439">
                  <c:v>44373.406250000007</c:v>
                </c:pt>
                <c:pt idx="2440">
                  <c:v>44373.416666666664</c:v>
                </c:pt>
                <c:pt idx="2441">
                  <c:v>44373.427083333328</c:v>
                </c:pt>
                <c:pt idx="2442">
                  <c:v>44373.4375</c:v>
                </c:pt>
                <c:pt idx="2443">
                  <c:v>44373.447916666664</c:v>
                </c:pt>
                <c:pt idx="2444">
                  <c:v>44373.458333333343</c:v>
                </c:pt>
                <c:pt idx="2445">
                  <c:v>44373.46875</c:v>
                </c:pt>
                <c:pt idx="2446">
                  <c:v>44373.479166666657</c:v>
                </c:pt>
                <c:pt idx="2447">
                  <c:v>44373.489583333336</c:v>
                </c:pt>
                <c:pt idx="2448">
                  <c:v>44373.5</c:v>
                </c:pt>
                <c:pt idx="2449">
                  <c:v>44373.510416666664</c:v>
                </c:pt>
                <c:pt idx="2450">
                  <c:v>44373.520833333336</c:v>
                </c:pt>
                <c:pt idx="2451">
                  <c:v>44373.53125</c:v>
                </c:pt>
                <c:pt idx="2452">
                  <c:v>44373.541666666657</c:v>
                </c:pt>
                <c:pt idx="2453">
                  <c:v>44373.552083333336</c:v>
                </c:pt>
                <c:pt idx="2454">
                  <c:v>44373.5625</c:v>
                </c:pt>
                <c:pt idx="2455">
                  <c:v>44373.572916666664</c:v>
                </c:pt>
                <c:pt idx="2456">
                  <c:v>44373.583333333336</c:v>
                </c:pt>
                <c:pt idx="2457">
                  <c:v>44373.593749999993</c:v>
                </c:pt>
                <c:pt idx="2458">
                  <c:v>44373.604166666657</c:v>
                </c:pt>
                <c:pt idx="2459">
                  <c:v>44373.614583333336</c:v>
                </c:pt>
                <c:pt idx="2460">
                  <c:v>44373.624999999993</c:v>
                </c:pt>
                <c:pt idx="2461">
                  <c:v>44373.635416666657</c:v>
                </c:pt>
                <c:pt idx="2462">
                  <c:v>44373.645833333336</c:v>
                </c:pt>
                <c:pt idx="2463">
                  <c:v>44373.656250000007</c:v>
                </c:pt>
                <c:pt idx="2464">
                  <c:v>44373.666666666657</c:v>
                </c:pt>
                <c:pt idx="2465">
                  <c:v>44373.677083333328</c:v>
                </c:pt>
                <c:pt idx="2466">
                  <c:v>44373.6875</c:v>
                </c:pt>
                <c:pt idx="2467">
                  <c:v>44373.697916666657</c:v>
                </c:pt>
                <c:pt idx="2468">
                  <c:v>44373.708333333336</c:v>
                </c:pt>
                <c:pt idx="2469">
                  <c:v>44373.71875</c:v>
                </c:pt>
                <c:pt idx="2470">
                  <c:v>44373.72916666665</c:v>
                </c:pt>
                <c:pt idx="2471">
                  <c:v>44373.739583333328</c:v>
                </c:pt>
                <c:pt idx="2472">
                  <c:v>44373.75</c:v>
                </c:pt>
                <c:pt idx="2473">
                  <c:v>44373.760416666657</c:v>
                </c:pt>
                <c:pt idx="2474">
                  <c:v>44373.770833333336</c:v>
                </c:pt>
                <c:pt idx="2475">
                  <c:v>44373.78125</c:v>
                </c:pt>
                <c:pt idx="2476">
                  <c:v>44373.79166666665</c:v>
                </c:pt>
                <c:pt idx="2477">
                  <c:v>44373.802083333336</c:v>
                </c:pt>
                <c:pt idx="2478">
                  <c:v>44373.812500000007</c:v>
                </c:pt>
                <c:pt idx="2479">
                  <c:v>44373.822916666664</c:v>
                </c:pt>
                <c:pt idx="2480">
                  <c:v>44373.833333333336</c:v>
                </c:pt>
                <c:pt idx="2481">
                  <c:v>44373.84375</c:v>
                </c:pt>
                <c:pt idx="2482">
                  <c:v>44373.854166666664</c:v>
                </c:pt>
                <c:pt idx="2483">
                  <c:v>44373.864583333336</c:v>
                </c:pt>
                <c:pt idx="2484">
                  <c:v>44373.875</c:v>
                </c:pt>
                <c:pt idx="2485">
                  <c:v>44373.885416666664</c:v>
                </c:pt>
                <c:pt idx="2486">
                  <c:v>44373.895833333336</c:v>
                </c:pt>
                <c:pt idx="2487">
                  <c:v>44373.906250000007</c:v>
                </c:pt>
                <c:pt idx="2488">
                  <c:v>44373.916666666664</c:v>
                </c:pt>
                <c:pt idx="2489">
                  <c:v>44373.927083333328</c:v>
                </c:pt>
                <c:pt idx="2490">
                  <c:v>44373.9375</c:v>
                </c:pt>
                <c:pt idx="2491">
                  <c:v>44373.947916666664</c:v>
                </c:pt>
                <c:pt idx="2492">
                  <c:v>44373.958333333343</c:v>
                </c:pt>
                <c:pt idx="2493">
                  <c:v>44373.96875</c:v>
                </c:pt>
                <c:pt idx="2494">
                  <c:v>44373.979166666657</c:v>
                </c:pt>
                <c:pt idx="2495">
                  <c:v>44373.989583333336</c:v>
                </c:pt>
                <c:pt idx="2496">
                  <c:v>44374</c:v>
                </c:pt>
                <c:pt idx="2497">
                  <c:v>44374.010416666664</c:v>
                </c:pt>
                <c:pt idx="2498">
                  <c:v>44374.020833333336</c:v>
                </c:pt>
                <c:pt idx="2499">
                  <c:v>44374.03125</c:v>
                </c:pt>
                <c:pt idx="2500">
                  <c:v>44374.041666666657</c:v>
                </c:pt>
                <c:pt idx="2501">
                  <c:v>44374.052083333336</c:v>
                </c:pt>
                <c:pt idx="2502">
                  <c:v>44374.0625</c:v>
                </c:pt>
                <c:pt idx="2503">
                  <c:v>44374.072916666664</c:v>
                </c:pt>
                <c:pt idx="2504">
                  <c:v>44374.083333333336</c:v>
                </c:pt>
                <c:pt idx="2505">
                  <c:v>44374.093749999993</c:v>
                </c:pt>
                <c:pt idx="2506">
                  <c:v>44374.104166666657</c:v>
                </c:pt>
                <c:pt idx="2507">
                  <c:v>44374.114583333336</c:v>
                </c:pt>
                <c:pt idx="2508">
                  <c:v>44374.124999999993</c:v>
                </c:pt>
                <c:pt idx="2509">
                  <c:v>44374.135416666657</c:v>
                </c:pt>
                <c:pt idx="2510">
                  <c:v>44374.145833333336</c:v>
                </c:pt>
                <c:pt idx="2511">
                  <c:v>44374.156250000007</c:v>
                </c:pt>
                <c:pt idx="2512">
                  <c:v>44374.166666666657</c:v>
                </c:pt>
                <c:pt idx="2513">
                  <c:v>44374.177083333328</c:v>
                </c:pt>
                <c:pt idx="2514">
                  <c:v>44374.1875</c:v>
                </c:pt>
                <c:pt idx="2515">
                  <c:v>44374.197916666657</c:v>
                </c:pt>
                <c:pt idx="2516">
                  <c:v>44374.208333333336</c:v>
                </c:pt>
                <c:pt idx="2517">
                  <c:v>44374.21875</c:v>
                </c:pt>
                <c:pt idx="2518">
                  <c:v>44374.22916666665</c:v>
                </c:pt>
                <c:pt idx="2519">
                  <c:v>44374.239583333328</c:v>
                </c:pt>
                <c:pt idx="2520">
                  <c:v>44374.25</c:v>
                </c:pt>
                <c:pt idx="2521">
                  <c:v>44374.260416666657</c:v>
                </c:pt>
                <c:pt idx="2522">
                  <c:v>44374.270833333336</c:v>
                </c:pt>
                <c:pt idx="2523">
                  <c:v>44374.28125</c:v>
                </c:pt>
                <c:pt idx="2524">
                  <c:v>44374.29166666665</c:v>
                </c:pt>
                <c:pt idx="2525">
                  <c:v>44374.302083333336</c:v>
                </c:pt>
                <c:pt idx="2526">
                  <c:v>44374.312500000007</c:v>
                </c:pt>
                <c:pt idx="2527">
                  <c:v>44374.322916666664</c:v>
                </c:pt>
                <c:pt idx="2528">
                  <c:v>44374.333333333336</c:v>
                </c:pt>
                <c:pt idx="2529">
                  <c:v>44374.34375</c:v>
                </c:pt>
                <c:pt idx="2530">
                  <c:v>44374.354166666664</c:v>
                </c:pt>
                <c:pt idx="2531">
                  <c:v>44374.364583333336</c:v>
                </c:pt>
                <c:pt idx="2532">
                  <c:v>44374.375</c:v>
                </c:pt>
                <c:pt idx="2533">
                  <c:v>44374.385416666664</c:v>
                </c:pt>
                <c:pt idx="2534">
                  <c:v>44374.395833333336</c:v>
                </c:pt>
                <c:pt idx="2535">
                  <c:v>44374.406250000007</c:v>
                </c:pt>
                <c:pt idx="2536">
                  <c:v>44374.416666666664</c:v>
                </c:pt>
                <c:pt idx="2537">
                  <c:v>44374.427083333328</c:v>
                </c:pt>
                <c:pt idx="2538">
                  <c:v>44374.4375</c:v>
                </c:pt>
                <c:pt idx="2539">
                  <c:v>44374.447916666664</c:v>
                </c:pt>
                <c:pt idx="2540">
                  <c:v>44374.458333333343</c:v>
                </c:pt>
                <c:pt idx="2541">
                  <c:v>44374.46875</c:v>
                </c:pt>
                <c:pt idx="2542">
                  <c:v>44374.479166666657</c:v>
                </c:pt>
                <c:pt idx="2543">
                  <c:v>44374.489583333336</c:v>
                </c:pt>
                <c:pt idx="2544">
                  <c:v>44374.5</c:v>
                </c:pt>
                <c:pt idx="2545">
                  <c:v>44374.510416666664</c:v>
                </c:pt>
                <c:pt idx="2546">
                  <c:v>44374.520833333336</c:v>
                </c:pt>
                <c:pt idx="2547">
                  <c:v>44374.53125</c:v>
                </c:pt>
                <c:pt idx="2548">
                  <c:v>44374.541666666657</c:v>
                </c:pt>
                <c:pt idx="2549">
                  <c:v>44374.552083333336</c:v>
                </c:pt>
                <c:pt idx="2550">
                  <c:v>44374.5625</c:v>
                </c:pt>
                <c:pt idx="2551">
                  <c:v>44374.572916666664</c:v>
                </c:pt>
                <c:pt idx="2552">
                  <c:v>44374.583333333336</c:v>
                </c:pt>
                <c:pt idx="2553">
                  <c:v>44374.593749999993</c:v>
                </c:pt>
                <c:pt idx="2554">
                  <c:v>44374.604166666657</c:v>
                </c:pt>
                <c:pt idx="2555">
                  <c:v>44374.614583333336</c:v>
                </c:pt>
                <c:pt idx="2556">
                  <c:v>44374.624999999993</c:v>
                </c:pt>
                <c:pt idx="2557">
                  <c:v>44374.635416666657</c:v>
                </c:pt>
                <c:pt idx="2558">
                  <c:v>44374.645833333336</c:v>
                </c:pt>
                <c:pt idx="2559">
                  <c:v>44374.656250000007</c:v>
                </c:pt>
                <c:pt idx="2560">
                  <c:v>44374.666666666657</c:v>
                </c:pt>
                <c:pt idx="2561">
                  <c:v>44374.677083333328</c:v>
                </c:pt>
                <c:pt idx="2562">
                  <c:v>44374.6875</c:v>
                </c:pt>
                <c:pt idx="2563">
                  <c:v>44374.697916666657</c:v>
                </c:pt>
                <c:pt idx="2564">
                  <c:v>44374.708333333336</c:v>
                </c:pt>
                <c:pt idx="2565">
                  <c:v>44374.71875</c:v>
                </c:pt>
                <c:pt idx="2566">
                  <c:v>44374.72916666665</c:v>
                </c:pt>
                <c:pt idx="2567">
                  <c:v>44374.739583333328</c:v>
                </c:pt>
                <c:pt idx="2568">
                  <c:v>44374.75</c:v>
                </c:pt>
                <c:pt idx="2569">
                  <c:v>44374.760416666657</c:v>
                </c:pt>
                <c:pt idx="2570">
                  <c:v>44374.770833333336</c:v>
                </c:pt>
                <c:pt idx="2571">
                  <c:v>44374.78125</c:v>
                </c:pt>
                <c:pt idx="2572">
                  <c:v>44374.79166666665</c:v>
                </c:pt>
                <c:pt idx="2573">
                  <c:v>44374.802083333336</c:v>
                </c:pt>
                <c:pt idx="2574">
                  <c:v>44374.812500000007</c:v>
                </c:pt>
                <c:pt idx="2575">
                  <c:v>44374.822916666664</c:v>
                </c:pt>
                <c:pt idx="2576">
                  <c:v>44374.833333333336</c:v>
                </c:pt>
                <c:pt idx="2577">
                  <c:v>44374.84375</c:v>
                </c:pt>
                <c:pt idx="2578">
                  <c:v>44374.854166666664</c:v>
                </c:pt>
                <c:pt idx="2579">
                  <c:v>44374.864583333336</c:v>
                </c:pt>
                <c:pt idx="2580">
                  <c:v>44374.875</c:v>
                </c:pt>
                <c:pt idx="2581">
                  <c:v>44374.885416666664</c:v>
                </c:pt>
                <c:pt idx="2582">
                  <c:v>44374.895833333336</c:v>
                </c:pt>
                <c:pt idx="2583">
                  <c:v>44374.906250000007</c:v>
                </c:pt>
                <c:pt idx="2584">
                  <c:v>44374.916666666664</c:v>
                </c:pt>
                <c:pt idx="2585">
                  <c:v>44374.927083333328</c:v>
                </c:pt>
                <c:pt idx="2586">
                  <c:v>44374.9375</c:v>
                </c:pt>
                <c:pt idx="2587">
                  <c:v>44374.947916666664</c:v>
                </c:pt>
                <c:pt idx="2588">
                  <c:v>44374.958333333343</c:v>
                </c:pt>
                <c:pt idx="2589">
                  <c:v>44374.96875</c:v>
                </c:pt>
                <c:pt idx="2590">
                  <c:v>44374.979166666657</c:v>
                </c:pt>
                <c:pt idx="2591">
                  <c:v>44374.989583333336</c:v>
                </c:pt>
                <c:pt idx="2592">
                  <c:v>44375</c:v>
                </c:pt>
                <c:pt idx="2593">
                  <c:v>44375.010416666664</c:v>
                </c:pt>
                <c:pt idx="2594">
                  <c:v>44375.020833333336</c:v>
                </c:pt>
                <c:pt idx="2595">
                  <c:v>44375.03125</c:v>
                </c:pt>
                <c:pt idx="2596">
                  <c:v>44375.041666666657</c:v>
                </c:pt>
                <c:pt idx="2597">
                  <c:v>44375.052083333336</c:v>
                </c:pt>
                <c:pt idx="2598">
                  <c:v>44375.0625</c:v>
                </c:pt>
                <c:pt idx="2599">
                  <c:v>44375.072916666664</c:v>
                </c:pt>
                <c:pt idx="2600">
                  <c:v>44375.083333333336</c:v>
                </c:pt>
                <c:pt idx="2601">
                  <c:v>44375.093749999993</c:v>
                </c:pt>
                <c:pt idx="2602">
                  <c:v>44375.104166666657</c:v>
                </c:pt>
                <c:pt idx="2603">
                  <c:v>44375.114583333336</c:v>
                </c:pt>
                <c:pt idx="2604">
                  <c:v>44375.124999999993</c:v>
                </c:pt>
                <c:pt idx="2605">
                  <c:v>44375.135416666657</c:v>
                </c:pt>
                <c:pt idx="2606">
                  <c:v>44375.145833333336</c:v>
                </c:pt>
                <c:pt idx="2607">
                  <c:v>44375.156250000007</c:v>
                </c:pt>
                <c:pt idx="2608">
                  <c:v>44375.166666666657</c:v>
                </c:pt>
                <c:pt idx="2609">
                  <c:v>44375.177083333328</c:v>
                </c:pt>
                <c:pt idx="2610">
                  <c:v>44375.1875</c:v>
                </c:pt>
                <c:pt idx="2611">
                  <c:v>44375.197916666657</c:v>
                </c:pt>
                <c:pt idx="2612">
                  <c:v>44375.208333333336</c:v>
                </c:pt>
                <c:pt idx="2613">
                  <c:v>44375.21875</c:v>
                </c:pt>
                <c:pt idx="2614">
                  <c:v>44375.22916666665</c:v>
                </c:pt>
                <c:pt idx="2615">
                  <c:v>44375.239583333328</c:v>
                </c:pt>
                <c:pt idx="2616">
                  <c:v>44375.25</c:v>
                </c:pt>
                <c:pt idx="2617">
                  <c:v>44375.260416666657</c:v>
                </c:pt>
                <c:pt idx="2618">
                  <c:v>44375.270833333336</c:v>
                </c:pt>
                <c:pt idx="2619">
                  <c:v>44375.28125</c:v>
                </c:pt>
                <c:pt idx="2620">
                  <c:v>44375.29166666665</c:v>
                </c:pt>
                <c:pt idx="2621">
                  <c:v>44375.302083333336</c:v>
                </c:pt>
                <c:pt idx="2622">
                  <c:v>44375.312500000007</c:v>
                </c:pt>
                <c:pt idx="2623">
                  <c:v>44375.322916666664</c:v>
                </c:pt>
                <c:pt idx="2624">
                  <c:v>44375.333333333336</c:v>
                </c:pt>
                <c:pt idx="2625">
                  <c:v>44375.34375</c:v>
                </c:pt>
                <c:pt idx="2626">
                  <c:v>44375.354166666664</c:v>
                </c:pt>
                <c:pt idx="2627">
                  <c:v>44375.364583333336</c:v>
                </c:pt>
                <c:pt idx="2628">
                  <c:v>44375.375</c:v>
                </c:pt>
                <c:pt idx="2629">
                  <c:v>44375.385416666664</c:v>
                </c:pt>
                <c:pt idx="2630">
                  <c:v>44375.395833333336</c:v>
                </c:pt>
                <c:pt idx="2631">
                  <c:v>44375.406250000007</c:v>
                </c:pt>
                <c:pt idx="2632">
                  <c:v>44375.416666666664</c:v>
                </c:pt>
                <c:pt idx="2633">
                  <c:v>44375.427083333328</c:v>
                </c:pt>
                <c:pt idx="2634">
                  <c:v>44375.4375</c:v>
                </c:pt>
                <c:pt idx="2635">
                  <c:v>44375.447916666664</c:v>
                </c:pt>
                <c:pt idx="2636">
                  <c:v>44375.458333333343</c:v>
                </c:pt>
                <c:pt idx="2637">
                  <c:v>44375.46875</c:v>
                </c:pt>
                <c:pt idx="2638">
                  <c:v>44375.479166666657</c:v>
                </c:pt>
                <c:pt idx="2639">
                  <c:v>44375.489583333336</c:v>
                </c:pt>
                <c:pt idx="2640">
                  <c:v>44375.5</c:v>
                </c:pt>
                <c:pt idx="2641">
                  <c:v>44375.510416666664</c:v>
                </c:pt>
                <c:pt idx="2642">
                  <c:v>44375.520833333336</c:v>
                </c:pt>
                <c:pt idx="2643">
                  <c:v>44375.53125</c:v>
                </c:pt>
                <c:pt idx="2644">
                  <c:v>44375.541666666657</c:v>
                </c:pt>
                <c:pt idx="2645">
                  <c:v>44375.552083333336</c:v>
                </c:pt>
                <c:pt idx="2646">
                  <c:v>44375.5625</c:v>
                </c:pt>
                <c:pt idx="2647">
                  <c:v>44375.572916666664</c:v>
                </c:pt>
                <c:pt idx="2648">
                  <c:v>44375.583333333336</c:v>
                </c:pt>
                <c:pt idx="2649">
                  <c:v>44375.593749999993</c:v>
                </c:pt>
                <c:pt idx="2650">
                  <c:v>44375.604166666657</c:v>
                </c:pt>
                <c:pt idx="2651">
                  <c:v>44375.614583333336</c:v>
                </c:pt>
                <c:pt idx="2652">
                  <c:v>44375.624999999993</c:v>
                </c:pt>
                <c:pt idx="2653">
                  <c:v>44375.635416666657</c:v>
                </c:pt>
                <c:pt idx="2654">
                  <c:v>44375.645833333336</c:v>
                </c:pt>
                <c:pt idx="2655">
                  <c:v>44375.656250000007</c:v>
                </c:pt>
                <c:pt idx="2656">
                  <c:v>44375.666666666657</c:v>
                </c:pt>
                <c:pt idx="2657">
                  <c:v>44375.677083333328</c:v>
                </c:pt>
                <c:pt idx="2658">
                  <c:v>44375.6875</c:v>
                </c:pt>
                <c:pt idx="2659">
                  <c:v>44375.697916666657</c:v>
                </c:pt>
                <c:pt idx="2660">
                  <c:v>44375.708333333336</c:v>
                </c:pt>
                <c:pt idx="2661">
                  <c:v>44375.71875</c:v>
                </c:pt>
                <c:pt idx="2662">
                  <c:v>44375.72916666665</c:v>
                </c:pt>
                <c:pt idx="2663">
                  <c:v>44375.739583333328</c:v>
                </c:pt>
                <c:pt idx="2664">
                  <c:v>44375.75</c:v>
                </c:pt>
                <c:pt idx="2665">
                  <c:v>44375.760416666657</c:v>
                </c:pt>
                <c:pt idx="2666">
                  <c:v>44375.770833333336</c:v>
                </c:pt>
                <c:pt idx="2667">
                  <c:v>44375.78125</c:v>
                </c:pt>
                <c:pt idx="2668">
                  <c:v>44375.79166666665</c:v>
                </c:pt>
                <c:pt idx="2669">
                  <c:v>44375.802083333336</c:v>
                </c:pt>
                <c:pt idx="2670">
                  <c:v>44375.812500000007</c:v>
                </c:pt>
                <c:pt idx="2671">
                  <c:v>44375.822916666664</c:v>
                </c:pt>
                <c:pt idx="2672">
                  <c:v>44375.833333333336</c:v>
                </c:pt>
                <c:pt idx="2673">
                  <c:v>44375.84375</c:v>
                </c:pt>
                <c:pt idx="2674">
                  <c:v>44375.854166666664</c:v>
                </c:pt>
                <c:pt idx="2675">
                  <c:v>44375.864583333336</c:v>
                </c:pt>
                <c:pt idx="2676">
                  <c:v>44375.875</c:v>
                </c:pt>
                <c:pt idx="2677">
                  <c:v>44375.885416666664</c:v>
                </c:pt>
                <c:pt idx="2678">
                  <c:v>44375.895833333336</c:v>
                </c:pt>
                <c:pt idx="2679">
                  <c:v>44375.906250000007</c:v>
                </c:pt>
                <c:pt idx="2680">
                  <c:v>44375.916666666664</c:v>
                </c:pt>
                <c:pt idx="2681">
                  <c:v>44375.927083333328</c:v>
                </c:pt>
                <c:pt idx="2682">
                  <c:v>44375.9375</c:v>
                </c:pt>
                <c:pt idx="2683">
                  <c:v>44375.947916666664</c:v>
                </c:pt>
                <c:pt idx="2684">
                  <c:v>44375.958333333343</c:v>
                </c:pt>
                <c:pt idx="2685">
                  <c:v>44375.96875</c:v>
                </c:pt>
                <c:pt idx="2686">
                  <c:v>44375.979166666657</c:v>
                </c:pt>
                <c:pt idx="2687">
                  <c:v>44375.989583333336</c:v>
                </c:pt>
                <c:pt idx="2688">
                  <c:v>44376</c:v>
                </c:pt>
                <c:pt idx="2689">
                  <c:v>44376.010416666664</c:v>
                </c:pt>
                <c:pt idx="2690">
                  <c:v>44376.020833333336</c:v>
                </c:pt>
                <c:pt idx="2691">
                  <c:v>44376.03125</c:v>
                </c:pt>
                <c:pt idx="2692">
                  <c:v>44376.041666666657</c:v>
                </c:pt>
                <c:pt idx="2693">
                  <c:v>44376.052083333336</c:v>
                </c:pt>
                <c:pt idx="2694">
                  <c:v>44376.0625</c:v>
                </c:pt>
                <c:pt idx="2695">
                  <c:v>44376.072916666664</c:v>
                </c:pt>
                <c:pt idx="2696">
                  <c:v>44376.083333333336</c:v>
                </c:pt>
                <c:pt idx="2697">
                  <c:v>44376.093749999993</c:v>
                </c:pt>
                <c:pt idx="2698">
                  <c:v>44376.104166666657</c:v>
                </c:pt>
                <c:pt idx="2699">
                  <c:v>44376.114583333336</c:v>
                </c:pt>
                <c:pt idx="2700">
                  <c:v>44376.124999999993</c:v>
                </c:pt>
                <c:pt idx="2701">
                  <c:v>44376.135416666657</c:v>
                </c:pt>
                <c:pt idx="2702">
                  <c:v>44376.145833333336</c:v>
                </c:pt>
                <c:pt idx="2703">
                  <c:v>44376.156250000007</c:v>
                </c:pt>
                <c:pt idx="2704">
                  <c:v>44376.166666666657</c:v>
                </c:pt>
                <c:pt idx="2705">
                  <c:v>44376.177083333328</c:v>
                </c:pt>
                <c:pt idx="2706">
                  <c:v>44376.1875</c:v>
                </c:pt>
                <c:pt idx="2707">
                  <c:v>44376.197916666657</c:v>
                </c:pt>
                <c:pt idx="2708">
                  <c:v>44376.208333333336</c:v>
                </c:pt>
                <c:pt idx="2709">
                  <c:v>44376.21875</c:v>
                </c:pt>
                <c:pt idx="2710">
                  <c:v>44376.22916666665</c:v>
                </c:pt>
                <c:pt idx="2711">
                  <c:v>44376.239583333328</c:v>
                </c:pt>
                <c:pt idx="2712">
                  <c:v>44376.25</c:v>
                </c:pt>
                <c:pt idx="2713">
                  <c:v>44376.260416666657</c:v>
                </c:pt>
                <c:pt idx="2714">
                  <c:v>44376.270833333336</c:v>
                </c:pt>
                <c:pt idx="2715">
                  <c:v>44376.28125</c:v>
                </c:pt>
                <c:pt idx="2716">
                  <c:v>44376.29166666665</c:v>
                </c:pt>
                <c:pt idx="2717">
                  <c:v>44376.302083333336</c:v>
                </c:pt>
                <c:pt idx="2718">
                  <c:v>44376.312500000007</c:v>
                </c:pt>
                <c:pt idx="2719">
                  <c:v>44376.322916666664</c:v>
                </c:pt>
                <c:pt idx="2720">
                  <c:v>44376.333333333336</c:v>
                </c:pt>
                <c:pt idx="2721">
                  <c:v>44376.34375</c:v>
                </c:pt>
                <c:pt idx="2722">
                  <c:v>44376.354166666664</c:v>
                </c:pt>
                <c:pt idx="2723">
                  <c:v>44376.364583333336</c:v>
                </c:pt>
                <c:pt idx="2724">
                  <c:v>44376.375</c:v>
                </c:pt>
                <c:pt idx="2725">
                  <c:v>44376.385416666664</c:v>
                </c:pt>
                <c:pt idx="2726">
                  <c:v>44376.395833333336</c:v>
                </c:pt>
                <c:pt idx="2727">
                  <c:v>44376.406250000007</c:v>
                </c:pt>
                <c:pt idx="2728">
                  <c:v>44376.416666666664</c:v>
                </c:pt>
                <c:pt idx="2729">
                  <c:v>44376.427083333328</c:v>
                </c:pt>
                <c:pt idx="2730">
                  <c:v>44376.4375</c:v>
                </c:pt>
                <c:pt idx="2731">
                  <c:v>44376.447916666664</c:v>
                </c:pt>
                <c:pt idx="2732">
                  <c:v>44376.458333333343</c:v>
                </c:pt>
                <c:pt idx="2733">
                  <c:v>44376.46875</c:v>
                </c:pt>
                <c:pt idx="2734">
                  <c:v>44376.479166666657</c:v>
                </c:pt>
                <c:pt idx="2735">
                  <c:v>44376.489583333336</c:v>
                </c:pt>
                <c:pt idx="2736">
                  <c:v>44376.5</c:v>
                </c:pt>
                <c:pt idx="2737">
                  <c:v>44376.510416666664</c:v>
                </c:pt>
                <c:pt idx="2738">
                  <c:v>44376.520833333336</c:v>
                </c:pt>
                <c:pt idx="2739">
                  <c:v>44376.53125</c:v>
                </c:pt>
                <c:pt idx="2740">
                  <c:v>44376.541666666657</c:v>
                </c:pt>
                <c:pt idx="2741">
                  <c:v>44376.552083333336</c:v>
                </c:pt>
                <c:pt idx="2742">
                  <c:v>44376.5625</c:v>
                </c:pt>
                <c:pt idx="2743">
                  <c:v>44376.572916666664</c:v>
                </c:pt>
                <c:pt idx="2744">
                  <c:v>44376.583333333336</c:v>
                </c:pt>
                <c:pt idx="2745">
                  <c:v>44376.593749999993</c:v>
                </c:pt>
                <c:pt idx="2746">
                  <c:v>44376.604166666657</c:v>
                </c:pt>
                <c:pt idx="2747">
                  <c:v>44376.614583333336</c:v>
                </c:pt>
                <c:pt idx="2748">
                  <c:v>44376.624999999993</c:v>
                </c:pt>
                <c:pt idx="2749">
                  <c:v>44376.635416666657</c:v>
                </c:pt>
                <c:pt idx="2750">
                  <c:v>44376.645833333336</c:v>
                </c:pt>
                <c:pt idx="2751">
                  <c:v>44376.656250000007</c:v>
                </c:pt>
                <c:pt idx="2752">
                  <c:v>44376.666666666657</c:v>
                </c:pt>
                <c:pt idx="2753">
                  <c:v>44376.677083333328</c:v>
                </c:pt>
                <c:pt idx="2754">
                  <c:v>44376.6875</c:v>
                </c:pt>
                <c:pt idx="2755">
                  <c:v>44376.697916666657</c:v>
                </c:pt>
                <c:pt idx="2756">
                  <c:v>44376.708333333336</c:v>
                </c:pt>
                <c:pt idx="2757">
                  <c:v>44376.71875</c:v>
                </c:pt>
                <c:pt idx="2758">
                  <c:v>44376.72916666665</c:v>
                </c:pt>
                <c:pt idx="2759">
                  <c:v>44376.739583333328</c:v>
                </c:pt>
                <c:pt idx="2760">
                  <c:v>44376.75</c:v>
                </c:pt>
                <c:pt idx="2761">
                  <c:v>44376.760416666657</c:v>
                </c:pt>
                <c:pt idx="2762">
                  <c:v>44376.770833333336</c:v>
                </c:pt>
                <c:pt idx="2763">
                  <c:v>44376.78125</c:v>
                </c:pt>
                <c:pt idx="2764">
                  <c:v>44376.79166666665</c:v>
                </c:pt>
                <c:pt idx="2765">
                  <c:v>44376.802083333336</c:v>
                </c:pt>
                <c:pt idx="2766">
                  <c:v>44376.812500000007</c:v>
                </c:pt>
                <c:pt idx="2767">
                  <c:v>44376.822916666664</c:v>
                </c:pt>
                <c:pt idx="2768">
                  <c:v>44376.833333333336</c:v>
                </c:pt>
                <c:pt idx="2769">
                  <c:v>44376.84375</c:v>
                </c:pt>
                <c:pt idx="2770">
                  <c:v>44376.854166666664</c:v>
                </c:pt>
                <c:pt idx="2771">
                  <c:v>44376.864583333336</c:v>
                </c:pt>
                <c:pt idx="2772">
                  <c:v>44376.875</c:v>
                </c:pt>
                <c:pt idx="2773">
                  <c:v>44376.885416666664</c:v>
                </c:pt>
                <c:pt idx="2774">
                  <c:v>44376.895833333336</c:v>
                </c:pt>
                <c:pt idx="2775">
                  <c:v>44376.906250000007</c:v>
                </c:pt>
                <c:pt idx="2776">
                  <c:v>44376.916666666664</c:v>
                </c:pt>
                <c:pt idx="2777">
                  <c:v>44376.927083333328</c:v>
                </c:pt>
                <c:pt idx="2778">
                  <c:v>44376.9375</c:v>
                </c:pt>
                <c:pt idx="2779">
                  <c:v>44376.947916666664</c:v>
                </c:pt>
                <c:pt idx="2780">
                  <c:v>44376.958333333343</c:v>
                </c:pt>
                <c:pt idx="2781">
                  <c:v>44376.96875</c:v>
                </c:pt>
                <c:pt idx="2782">
                  <c:v>44376.979166666657</c:v>
                </c:pt>
                <c:pt idx="2783">
                  <c:v>44376.989583333336</c:v>
                </c:pt>
                <c:pt idx="2784">
                  <c:v>44377</c:v>
                </c:pt>
                <c:pt idx="2785">
                  <c:v>44377.010416666664</c:v>
                </c:pt>
                <c:pt idx="2786">
                  <c:v>44377.020833333336</c:v>
                </c:pt>
                <c:pt idx="2787">
                  <c:v>44377.03125</c:v>
                </c:pt>
                <c:pt idx="2788">
                  <c:v>44377.041666666657</c:v>
                </c:pt>
                <c:pt idx="2789">
                  <c:v>44377.052083333336</c:v>
                </c:pt>
                <c:pt idx="2790">
                  <c:v>44377.0625</c:v>
                </c:pt>
                <c:pt idx="2791">
                  <c:v>44377.072916666664</c:v>
                </c:pt>
                <c:pt idx="2792">
                  <c:v>44377.083333333336</c:v>
                </c:pt>
                <c:pt idx="2793">
                  <c:v>44377.093749999993</c:v>
                </c:pt>
                <c:pt idx="2794">
                  <c:v>44377.104166666657</c:v>
                </c:pt>
                <c:pt idx="2795">
                  <c:v>44377.114583333336</c:v>
                </c:pt>
                <c:pt idx="2796">
                  <c:v>44377.124999999993</c:v>
                </c:pt>
                <c:pt idx="2797">
                  <c:v>44377.135416666657</c:v>
                </c:pt>
                <c:pt idx="2798">
                  <c:v>44377.145833333336</c:v>
                </c:pt>
                <c:pt idx="2799">
                  <c:v>44377.156250000007</c:v>
                </c:pt>
                <c:pt idx="2800">
                  <c:v>44377.166666666657</c:v>
                </c:pt>
                <c:pt idx="2801">
                  <c:v>44377.177083333328</c:v>
                </c:pt>
                <c:pt idx="2802">
                  <c:v>44377.1875</c:v>
                </c:pt>
                <c:pt idx="2803">
                  <c:v>44377.197916666657</c:v>
                </c:pt>
                <c:pt idx="2804">
                  <c:v>44377.208333333336</c:v>
                </c:pt>
                <c:pt idx="2805">
                  <c:v>44377.21875</c:v>
                </c:pt>
                <c:pt idx="2806">
                  <c:v>44377.22916666665</c:v>
                </c:pt>
                <c:pt idx="2807">
                  <c:v>44377.239583333328</c:v>
                </c:pt>
                <c:pt idx="2808">
                  <c:v>44377.25</c:v>
                </c:pt>
                <c:pt idx="2809">
                  <c:v>44377.260416666657</c:v>
                </c:pt>
                <c:pt idx="2810">
                  <c:v>44377.270833333336</c:v>
                </c:pt>
                <c:pt idx="2811">
                  <c:v>44377.28125</c:v>
                </c:pt>
                <c:pt idx="2812">
                  <c:v>44377.29166666665</c:v>
                </c:pt>
                <c:pt idx="2813">
                  <c:v>44377.302083333336</c:v>
                </c:pt>
                <c:pt idx="2814">
                  <c:v>44377.312500000007</c:v>
                </c:pt>
                <c:pt idx="2815">
                  <c:v>44377.322916666664</c:v>
                </c:pt>
                <c:pt idx="2816">
                  <c:v>44377.333333333336</c:v>
                </c:pt>
                <c:pt idx="2817">
                  <c:v>44377.34375</c:v>
                </c:pt>
                <c:pt idx="2818">
                  <c:v>44377.354166666664</c:v>
                </c:pt>
                <c:pt idx="2819">
                  <c:v>44377.364583333336</c:v>
                </c:pt>
                <c:pt idx="2820">
                  <c:v>44377.375</c:v>
                </c:pt>
                <c:pt idx="2821">
                  <c:v>44377.385416666664</c:v>
                </c:pt>
                <c:pt idx="2822">
                  <c:v>44377.395833333336</c:v>
                </c:pt>
                <c:pt idx="2823">
                  <c:v>44377.406250000007</c:v>
                </c:pt>
                <c:pt idx="2824">
                  <c:v>44377.416666666664</c:v>
                </c:pt>
                <c:pt idx="2825">
                  <c:v>44377.427083333328</c:v>
                </c:pt>
                <c:pt idx="2826">
                  <c:v>44377.4375</c:v>
                </c:pt>
                <c:pt idx="2827">
                  <c:v>44377.447916666664</c:v>
                </c:pt>
                <c:pt idx="2828">
                  <c:v>44377.458333333343</c:v>
                </c:pt>
                <c:pt idx="2829">
                  <c:v>44377.46875</c:v>
                </c:pt>
                <c:pt idx="2830">
                  <c:v>44377.479166666657</c:v>
                </c:pt>
                <c:pt idx="2831">
                  <c:v>44377.489583333336</c:v>
                </c:pt>
                <c:pt idx="2832">
                  <c:v>44377.5</c:v>
                </c:pt>
                <c:pt idx="2833">
                  <c:v>44377.510416666664</c:v>
                </c:pt>
                <c:pt idx="2834">
                  <c:v>44377.520833333336</c:v>
                </c:pt>
                <c:pt idx="2835">
                  <c:v>44377.53125</c:v>
                </c:pt>
                <c:pt idx="2836">
                  <c:v>44377.541666666657</c:v>
                </c:pt>
                <c:pt idx="2837">
                  <c:v>44377.552083333336</c:v>
                </c:pt>
                <c:pt idx="2838">
                  <c:v>44377.5625</c:v>
                </c:pt>
                <c:pt idx="2839">
                  <c:v>44377.572916666664</c:v>
                </c:pt>
                <c:pt idx="2840">
                  <c:v>44377.583333333336</c:v>
                </c:pt>
                <c:pt idx="2841">
                  <c:v>44377.593749999993</c:v>
                </c:pt>
                <c:pt idx="2842">
                  <c:v>44377.604166666657</c:v>
                </c:pt>
                <c:pt idx="2843">
                  <c:v>44377.614583333336</c:v>
                </c:pt>
                <c:pt idx="2844">
                  <c:v>44377.624999999993</c:v>
                </c:pt>
                <c:pt idx="2845">
                  <c:v>44377.635416666657</c:v>
                </c:pt>
                <c:pt idx="2846">
                  <c:v>44377.645833333336</c:v>
                </c:pt>
                <c:pt idx="2847">
                  <c:v>44377.656250000007</c:v>
                </c:pt>
                <c:pt idx="2848">
                  <c:v>44377.666666666657</c:v>
                </c:pt>
                <c:pt idx="2849">
                  <c:v>44377.677083333328</c:v>
                </c:pt>
                <c:pt idx="2850">
                  <c:v>44377.6875</c:v>
                </c:pt>
                <c:pt idx="2851">
                  <c:v>44377.697916666657</c:v>
                </c:pt>
                <c:pt idx="2852">
                  <c:v>44377.708333333336</c:v>
                </c:pt>
                <c:pt idx="2853">
                  <c:v>44377.71875</c:v>
                </c:pt>
                <c:pt idx="2854">
                  <c:v>44377.72916666665</c:v>
                </c:pt>
                <c:pt idx="2855">
                  <c:v>44377.739583333328</c:v>
                </c:pt>
                <c:pt idx="2856">
                  <c:v>44377.75</c:v>
                </c:pt>
                <c:pt idx="2857">
                  <c:v>44377.760416666657</c:v>
                </c:pt>
                <c:pt idx="2858">
                  <c:v>44377.770833333336</c:v>
                </c:pt>
                <c:pt idx="2859">
                  <c:v>44377.78125</c:v>
                </c:pt>
                <c:pt idx="2860">
                  <c:v>44377.79166666665</c:v>
                </c:pt>
                <c:pt idx="2861">
                  <c:v>44377.802083333336</c:v>
                </c:pt>
                <c:pt idx="2862">
                  <c:v>44377.812500000007</c:v>
                </c:pt>
                <c:pt idx="2863">
                  <c:v>44377.822916666664</c:v>
                </c:pt>
                <c:pt idx="2864">
                  <c:v>44377.833333333336</c:v>
                </c:pt>
                <c:pt idx="2865">
                  <c:v>44377.84375</c:v>
                </c:pt>
                <c:pt idx="2866">
                  <c:v>44377.854166666664</c:v>
                </c:pt>
                <c:pt idx="2867">
                  <c:v>44377.864583333336</c:v>
                </c:pt>
                <c:pt idx="2868">
                  <c:v>44377.875</c:v>
                </c:pt>
                <c:pt idx="2869">
                  <c:v>44377.885416666664</c:v>
                </c:pt>
                <c:pt idx="2870">
                  <c:v>44377.895833333336</c:v>
                </c:pt>
                <c:pt idx="2871">
                  <c:v>44377.906250000007</c:v>
                </c:pt>
                <c:pt idx="2872">
                  <c:v>44377.916666666664</c:v>
                </c:pt>
                <c:pt idx="2873">
                  <c:v>44377.927083333328</c:v>
                </c:pt>
                <c:pt idx="2874">
                  <c:v>44377.9375</c:v>
                </c:pt>
                <c:pt idx="2875">
                  <c:v>44377.947916666664</c:v>
                </c:pt>
                <c:pt idx="2876">
                  <c:v>44377.958333333343</c:v>
                </c:pt>
                <c:pt idx="2877">
                  <c:v>44377.96875</c:v>
                </c:pt>
                <c:pt idx="2878">
                  <c:v>44377.979166666657</c:v>
                </c:pt>
                <c:pt idx="2879">
                  <c:v>44377.989583333336</c:v>
                </c:pt>
                <c:pt idx="2880">
                  <c:v>44378</c:v>
                </c:pt>
                <c:pt idx="2881">
                  <c:v>44378.010416666664</c:v>
                </c:pt>
                <c:pt idx="2882">
                  <c:v>44378.020833333336</c:v>
                </c:pt>
                <c:pt idx="2883">
                  <c:v>44378.03125</c:v>
                </c:pt>
                <c:pt idx="2884">
                  <c:v>44378.041666666657</c:v>
                </c:pt>
                <c:pt idx="2885">
                  <c:v>44378.052083333336</c:v>
                </c:pt>
                <c:pt idx="2886">
                  <c:v>44378.0625</c:v>
                </c:pt>
                <c:pt idx="2887">
                  <c:v>44378.072916666664</c:v>
                </c:pt>
                <c:pt idx="2888">
                  <c:v>44378.083333333336</c:v>
                </c:pt>
                <c:pt idx="2889">
                  <c:v>44378.093749999993</c:v>
                </c:pt>
                <c:pt idx="2890">
                  <c:v>44378.104166666657</c:v>
                </c:pt>
                <c:pt idx="2891">
                  <c:v>44378.114583333336</c:v>
                </c:pt>
                <c:pt idx="2892">
                  <c:v>44378.124999999993</c:v>
                </c:pt>
                <c:pt idx="2893">
                  <c:v>44378.135416666657</c:v>
                </c:pt>
                <c:pt idx="2894">
                  <c:v>44378.145833333336</c:v>
                </c:pt>
                <c:pt idx="2895">
                  <c:v>44378.156250000007</c:v>
                </c:pt>
                <c:pt idx="2896">
                  <c:v>44378.166666666657</c:v>
                </c:pt>
                <c:pt idx="2897">
                  <c:v>44378.177083333328</c:v>
                </c:pt>
                <c:pt idx="2898">
                  <c:v>44378.1875</c:v>
                </c:pt>
                <c:pt idx="2899">
                  <c:v>44378.197916666657</c:v>
                </c:pt>
                <c:pt idx="2900">
                  <c:v>44378.208333333336</c:v>
                </c:pt>
                <c:pt idx="2901">
                  <c:v>44378.21875</c:v>
                </c:pt>
                <c:pt idx="2902">
                  <c:v>44378.22916666665</c:v>
                </c:pt>
                <c:pt idx="2903">
                  <c:v>44378.239583333328</c:v>
                </c:pt>
                <c:pt idx="2904">
                  <c:v>44378.25</c:v>
                </c:pt>
                <c:pt idx="2905">
                  <c:v>44378.260416666657</c:v>
                </c:pt>
                <c:pt idx="2906">
                  <c:v>44378.270833333336</c:v>
                </c:pt>
                <c:pt idx="2907">
                  <c:v>44378.28125</c:v>
                </c:pt>
                <c:pt idx="2908">
                  <c:v>44378.29166666665</c:v>
                </c:pt>
                <c:pt idx="2909">
                  <c:v>44378.302083333336</c:v>
                </c:pt>
                <c:pt idx="2910">
                  <c:v>44378.312500000007</c:v>
                </c:pt>
                <c:pt idx="2911">
                  <c:v>44378.322916666664</c:v>
                </c:pt>
                <c:pt idx="2912">
                  <c:v>44378.333333333336</c:v>
                </c:pt>
                <c:pt idx="2913">
                  <c:v>44378.34375</c:v>
                </c:pt>
                <c:pt idx="2914">
                  <c:v>44378.354166666664</c:v>
                </c:pt>
                <c:pt idx="2915">
                  <c:v>44378.364583333336</c:v>
                </c:pt>
                <c:pt idx="2916">
                  <c:v>44378.375</c:v>
                </c:pt>
                <c:pt idx="2917">
                  <c:v>44378.385416666664</c:v>
                </c:pt>
                <c:pt idx="2918">
                  <c:v>44378.395833333336</c:v>
                </c:pt>
                <c:pt idx="2919">
                  <c:v>44378.406250000007</c:v>
                </c:pt>
                <c:pt idx="2920">
                  <c:v>44378.416666666664</c:v>
                </c:pt>
                <c:pt idx="2921">
                  <c:v>44378.427083333328</c:v>
                </c:pt>
                <c:pt idx="2922">
                  <c:v>44378.4375</c:v>
                </c:pt>
                <c:pt idx="2923">
                  <c:v>44378.447916666664</c:v>
                </c:pt>
                <c:pt idx="2924">
                  <c:v>44378.458333333343</c:v>
                </c:pt>
                <c:pt idx="2925">
                  <c:v>44378.46875</c:v>
                </c:pt>
                <c:pt idx="2926">
                  <c:v>44378.479166666657</c:v>
                </c:pt>
                <c:pt idx="2927">
                  <c:v>44378.489583333336</c:v>
                </c:pt>
                <c:pt idx="2928">
                  <c:v>44378.5</c:v>
                </c:pt>
                <c:pt idx="2929">
                  <c:v>44378.510416666664</c:v>
                </c:pt>
                <c:pt idx="2930">
                  <c:v>44378.520833333336</c:v>
                </c:pt>
                <c:pt idx="2931">
                  <c:v>44378.53125</c:v>
                </c:pt>
                <c:pt idx="2932">
                  <c:v>44378.541666666657</c:v>
                </c:pt>
                <c:pt idx="2933">
                  <c:v>44378.552083333336</c:v>
                </c:pt>
                <c:pt idx="2934">
                  <c:v>44378.5625</c:v>
                </c:pt>
                <c:pt idx="2935">
                  <c:v>44378.572916666664</c:v>
                </c:pt>
                <c:pt idx="2936">
                  <c:v>44378.583333333336</c:v>
                </c:pt>
                <c:pt idx="2937">
                  <c:v>44378.593749999993</c:v>
                </c:pt>
                <c:pt idx="2938">
                  <c:v>44378.604166666657</c:v>
                </c:pt>
                <c:pt idx="2939">
                  <c:v>44378.614583333336</c:v>
                </c:pt>
                <c:pt idx="2940">
                  <c:v>44378.624999999993</c:v>
                </c:pt>
                <c:pt idx="2941">
                  <c:v>44378.635416666657</c:v>
                </c:pt>
                <c:pt idx="2942">
                  <c:v>44378.645833333336</c:v>
                </c:pt>
                <c:pt idx="2943">
                  <c:v>44378.656250000007</c:v>
                </c:pt>
                <c:pt idx="2944">
                  <c:v>44378.666666666657</c:v>
                </c:pt>
                <c:pt idx="2945">
                  <c:v>44378.677083333328</c:v>
                </c:pt>
                <c:pt idx="2946">
                  <c:v>44378.6875</c:v>
                </c:pt>
                <c:pt idx="2947">
                  <c:v>44378.697916666657</c:v>
                </c:pt>
                <c:pt idx="2948">
                  <c:v>44378.708333333336</c:v>
                </c:pt>
                <c:pt idx="2949">
                  <c:v>44378.71875</c:v>
                </c:pt>
                <c:pt idx="2950">
                  <c:v>44378.72916666665</c:v>
                </c:pt>
                <c:pt idx="2951">
                  <c:v>44378.739583333328</c:v>
                </c:pt>
                <c:pt idx="2952">
                  <c:v>44378.75</c:v>
                </c:pt>
                <c:pt idx="2953">
                  <c:v>44378.760416666657</c:v>
                </c:pt>
                <c:pt idx="2954">
                  <c:v>44378.770833333336</c:v>
                </c:pt>
                <c:pt idx="2955">
                  <c:v>44378.78125</c:v>
                </c:pt>
                <c:pt idx="2956">
                  <c:v>44378.79166666665</c:v>
                </c:pt>
                <c:pt idx="2957">
                  <c:v>44378.802083333336</c:v>
                </c:pt>
                <c:pt idx="2958">
                  <c:v>44378.812500000007</c:v>
                </c:pt>
                <c:pt idx="2959">
                  <c:v>44378.822916666664</c:v>
                </c:pt>
                <c:pt idx="2960">
                  <c:v>44378.833333333336</c:v>
                </c:pt>
                <c:pt idx="2961">
                  <c:v>44378.84375</c:v>
                </c:pt>
                <c:pt idx="2962">
                  <c:v>44378.854166666664</c:v>
                </c:pt>
                <c:pt idx="2963">
                  <c:v>44378.864583333336</c:v>
                </c:pt>
                <c:pt idx="2964">
                  <c:v>44378.875</c:v>
                </c:pt>
                <c:pt idx="2965">
                  <c:v>44378.885416666664</c:v>
                </c:pt>
                <c:pt idx="2966">
                  <c:v>44378.895833333336</c:v>
                </c:pt>
                <c:pt idx="2967">
                  <c:v>44378.906250000007</c:v>
                </c:pt>
                <c:pt idx="2968">
                  <c:v>44378.916666666664</c:v>
                </c:pt>
                <c:pt idx="2969">
                  <c:v>44378.927083333328</c:v>
                </c:pt>
                <c:pt idx="2970">
                  <c:v>44378.9375</c:v>
                </c:pt>
                <c:pt idx="2971">
                  <c:v>44378.947916666664</c:v>
                </c:pt>
                <c:pt idx="2972">
                  <c:v>44378.958333333343</c:v>
                </c:pt>
                <c:pt idx="2973">
                  <c:v>44378.96875</c:v>
                </c:pt>
                <c:pt idx="2974">
                  <c:v>44378.979166666657</c:v>
                </c:pt>
                <c:pt idx="2975">
                  <c:v>44378.989583333336</c:v>
                </c:pt>
                <c:pt idx="2976">
                  <c:v>44379</c:v>
                </c:pt>
                <c:pt idx="2977">
                  <c:v>44379.010416666664</c:v>
                </c:pt>
                <c:pt idx="2978">
                  <c:v>44379.020833333336</c:v>
                </c:pt>
                <c:pt idx="2979">
                  <c:v>44379.03125</c:v>
                </c:pt>
                <c:pt idx="2980">
                  <c:v>44379.041666666657</c:v>
                </c:pt>
                <c:pt idx="2981">
                  <c:v>44379.052083333336</c:v>
                </c:pt>
                <c:pt idx="2982">
                  <c:v>44379.0625</c:v>
                </c:pt>
                <c:pt idx="2983">
                  <c:v>44379.072916666664</c:v>
                </c:pt>
                <c:pt idx="2984">
                  <c:v>44379.083333333336</c:v>
                </c:pt>
                <c:pt idx="2985">
                  <c:v>44379.093749999993</c:v>
                </c:pt>
                <c:pt idx="2986">
                  <c:v>44379.104166666657</c:v>
                </c:pt>
                <c:pt idx="2987">
                  <c:v>44379.114583333336</c:v>
                </c:pt>
                <c:pt idx="2988">
                  <c:v>44379.124999999993</c:v>
                </c:pt>
                <c:pt idx="2989">
                  <c:v>44379.135416666657</c:v>
                </c:pt>
                <c:pt idx="2990">
                  <c:v>44379.145833333336</c:v>
                </c:pt>
                <c:pt idx="2991">
                  <c:v>44379.156250000007</c:v>
                </c:pt>
                <c:pt idx="2992">
                  <c:v>44379.166666666657</c:v>
                </c:pt>
                <c:pt idx="2993">
                  <c:v>44379.177083333328</c:v>
                </c:pt>
                <c:pt idx="2994">
                  <c:v>44379.1875</c:v>
                </c:pt>
                <c:pt idx="2995">
                  <c:v>44379.197916666657</c:v>
                </c:pt>
                <c:pt idx="2996">
                  <c:v>44379.208333333336</c:v>
                </c:pt>
                <c:pt idx="2997">
                  <c:v>44379.21875</c:v>
                </c:pt>
                <c:pt idx="2998">
                  <c:v>44379.22916666665</c:v>
                </c:pt>
                <c:pt idx="2999">
                  <c:v>44379.239583333328</c:v>
                </c:pt>
                <c:pt idx="3000">
                  <c:v>44379.25</c:v>
                </c:pt>
                <c:pt idx="3001">
                  <c:v>44379.260416666657</c:v>
                </c:pt>
                <c:pt idx="3002">
                  <c:v>44379.270833333336</c:v>
                </c:pt>
                <c:pt idx="3003">
                  <c:v>44379.28125</c:v>
                </c:pt>
                <c:pt idx="3004">
                  <c:v>44379.29166666665</c:v>
                </c:pt>
                <c:pt idx="3005">
                  <c:v>44379.302083333336</c:v>
                </c:pt>
                <c:pt idx="3006">
                  <c:v>44379.312500000007</c:v>
                </c:pt>
                <c:pt idx="3007">
                  <c:v>44379.322916666664</c:v>
                </c:pt>
                <c:pt idx="3008">
                  <c:v>44379.333333333336</c:v>
                </c:pt>
                <c:pt idx="3009">
                  <c:v>44379.34375</c:v>
                </c:pt>
                <c:pt idx="3010">
                  <c:v>44379.354166666664</c:v>
                </c:pt>
                <c:pt idx="3011">
                  <c:v>44379.364583333336</c:v>
                </c:pt>
                <c:pt idx="3012">
                  <c:v>44379.375</c:v>
                </c:pt>
                <c:pt idx="3013">
                  <c:v>44379.385416666664</c:v>
                </c:pt>
                <c:pt idx="3014">
                  <c:v>44379.395833333336</c:v>
                </c:pt>
                <c:pt idx="3015">
                  <c:v>44379.406250000007</c:v>
                </c:pt>
                <c:pt idx="3016">
                  <c:v>44379.416666666664</c:v>
                </c:pt>
                <c:pt idx="3017">
                  <c:v>44379.427083333328</c:v>
                </c:pt>
                <c:pt idx="3018">
                  <c:v>44379.4375</c:v>
                </c:pt>
                <c:pt idx="3019">
                  <c:v>44379.447916666664</c:v>
                </c:pt>
                <c:pt idx="3020">
                  <c:v>44379.458333333343</c:v>
                </c:pt>
                <c:pt idx="3021">
                  <c:v>44379.46875</c:v>
                </c:pt>
                <c:pt idx="3022">
                  <c:v>44379.479166666657</c:v>
                </c:pt>
                <c:pt idx="3023">
                  <c:v>44379.489583333336</c:v>
                </c:pt>
                <c:pt idx="3024">
                  <c:v>44379.5</c:v>
                </c:pt>
                <c:pt idx="3025">
                  <c:v>44379.510416666664</c:v>
                </c:pt>
                <c:pt idx="3026">
                  <c:v>44379.520833333336</c:v>
                </c:pt>
                <c:pt idx="3027">
                  <c:v>44379.53125</c:v>
                </c:pt>
                <c:pt idx="3028">
                  <c:v>44379.541666666657</c:v>
                </c:pt>
                <c:pt idx="3029">
                  <c:v>44379.552083333336</c:v>
                </c:pt>
                <c:pt idx="3030">
                  <c:v>44379.5625</c:v>
                </c:pt>
                <c:pt idx="3031">
                  <c:v>44379.572916666664</c:v>
                </c:pt>
                <c:pt idx="3032">
                  <c:v>44379.583333333336</c:v>
                </c:pt>
                <c:pt idx="3033">
                  <c:v>44379.593749999993</c:v>
                </c:pt>
                <c:pt idx="3034">
                  <c:v>44379.604166666657</c:v>
                </c:pt>
                <c:pt idx="3035">
                  <c:v>44379.614583333336</c:v>
                </c:pt>
                <c:pt idx="3036">
                  <c:v>44379.624999999993</c:v>
                </c:pt>
                <c:pt idx="3037">
                  <c:v>44379.635416666657</c:v>
                </c:pt>
                <c:pt idx="3038">
                  <c:v>44379.645833333336</c:v>
                </c:pt>
                <c:pt idx="3039">
                  <c:v>44379.656250000007</c:v>
                </c:pt>
                <c:pt idx="3040">
                  <c:v>44379.666666666657</c:v>
                </c:pt>
                <c:pt idx="3041">
                  <c:v>44379.677083333328</c:v>
                </c:pt>
                <c:pt idx="3042">
                  <c:v>44379.6875</c:v>
                </c:pt>
                <c:pt idx="3043">
                  <c:v>44379.697916666657</c:v>
                </c:pt>
                <c:pt idx="3044">
                  <c:v>44379.708333333336</c:v>
                </c:pt>
                <c:pt idx="3045">
                  <c:v>44379.71875</c:v>
                </c:pt>
                <c:pt idx="3046">
                  <c:v>44379.72916666665</c:v>
                </c:pt>
                <c:pt idx="3047">
                  <c:v>44379.739583333328</c:v>
                </c:pt>
                <c:pt idx="3048">
                  <c:v>44379.75</c:v>
                </c:pt>
                <c:pt idx="3049">
                  <c:v>44379.760416666657</c:v>
                </c:pt>
                <c:pt idx="3050">
                  <c:v>44379.770833333336</c:v>
                </c:pt>
                <c:pt idx="3051">
                  <c:v>44379.78125</c:v>
                </c:pt>
                <c:pt idx="3052">
                  <c:v>44379.79166666665</c:v>
                </c:pt>
                <c:pt idx="3053">
                  <c:v>44379.802083333336</c:v>
                </c:pt>
                <c:pt idx="3054">
                  <c:v>44379.812500000007</c:v>
                </c:pt>
                <c:pt idx="3055">
                  <c:v>44379.822916666664</c:v>
                </c:pt>
                <c:pt idx="3056">
                  <c:v>44379.833333333336</c:v>
                </c:pt>
                <c:pt idx="3057">
                  <c:v>44379.84375</c:v>
                </c:pt>
                <c:pt idx="3058">
                  <c:v>44379.854166666664</c:v>
                </c:pt>
                <c:pt idx="3059">
                  <c:v>44379.864583333336</c:v>
                </c:pt>
                <c:pt idx="3060">
                  <c:v>44379.875</c:v>
                </c:pt>
                <c:pt idx="3061">
                  <c:v>44379.885416666664</c:v>
                </c:pt>
                <c:pt idx="3062">
                  <c:v>44379.895833333336</c:v>
                </c:pt>
                <c:pt idx="3063">
                  <c:v>44379.906250000007</c:v>
                </c:pt>
                <c:pt idx="3064">
                  <c:v>44379.916666666664</c:v>
                </c:pt>
                <c:pt idx="3065">
                  <c:v>44379.927083333328</c:v>
                </c:pt>
                <c:pt idx="3066">
                  <c:v>44379.9375</c:v>
                </c:pt>
                <c:pt idx="3067">
                  <c:v>44379.947916666664</c:v>
                </c:pt>
                <c:pt idx="3068">
                  <c:v>44379.958333333343</c:v>
                </c:pt>
                <c:pt idx="3069">
                  <c:v>44379.96875</c:v>
                </c:pt>
                <c:pt idx="3070">
                  <c:v>44379.979166666657</c:v>
                </c:pt>
                <c:pt idx="3071">
                  <c:v>44379.989583333336</c:v>
                </c:pt>
                <c:pt idx="3072">
                  <c:v>44380</c:v>
                </c:pt>
                <c:pt idx="3073">
                  <c:v>44380.010416666664</c:v>
                </c:pt>
                <c:pt idx="3074">
                  <c:v>44380.020833333336</c:v>
                </c:pt>
                <c:pt idx="3075">
                  <c:v>44380.03125</c:v>
                </c:pt>
                <c:pt idx="3076">
                  <c:v>44380.041666666657</c:v>
                </c:pt>
                <c:pt idx="3077">
                  <c:v>44380.052083333336</c:v>
                </c:pt>
                <c:pt idx="3078">
                  <c:v>44380.0625</c:v>
                </c:pt>
                <c:pt idx="3079">
                  <c:v>44380.072916666664</c:v>
                </c:pt>
                <c:pt idx="3080">
                  <c:v>44380.083333333336</c:v>
                </c:pt>
                <c:pt idx="3081">
                  <c:v>44380.093749999993</c:v>
                </c:pt>
                <c:pt idx="3082">
                  <c:v>44380.104166666657</c:v>
                </c:pt>
                <c:pt idx="3083">
                  <c:v>44380.114583333336</c:v>
                </c:pt>
                <c:pt idx="3084">
                  <c:v>44380.124999999993</c:v>
                </c:pt>
                <c:pt idx="3085">
                  <c:v>44380.135416666657</c:v>
                </c:pt>
                <c:pt idx="3086">
                  <c:v>44380.145833333336</c:v>
                </c:pt>
                <c:pt idx="3087">
                  <c:v>44380.156250000007</c:v>
                </c:pt>
                <c:pt idx="3088">
                  <c:v>44380.166666666657</c:v>
                </c:pt>
                <c:pt idx="3089">
                  <c:v>44380.177083333328</c:v>
                </c:pt>
                <c:pt idx="3090">
                  <c:v>44380.1875</c:v>
                </c:pt>
                <c:pt idx="3091">
                  <c:v>44380.197916666657</c:v>
                </c:pt>
                <c:pt idx="3092">
                  <c:v>44380.208333333336</c:v>
                </c:pt>
                <c:pt idx="3093">
                  <c:v>44380.21875</c:v>
                </c:pt>
                <c:pt idx="3094">
                  <c:v>44380.22916666665</c:v>
                </c:pt>
                <c:pt idx="3095">
                  <c:v>44380.239583333328</c:v>
                </c:pt>
                <c:pt idx="3096">
                  <c:v>44380.25</c:v>
                </c:pt>
                <c:pt idx="3097">
                  <c:v>44380.260416666657</c:v>
                </c:pt>
                <c:pt idx="3098">
                  <c:v>44380.270833333336</c:v>
                </c:pt>
                <c:pt idx="3099">
                  <c:v>44380.28125</c:v>
                </c:pt>
                <c:pt idx="3100">
                  <c:v>44380.29166666665</c:v>
                </c:pt>
                <c:pt idx="3101">
                  <c:v>44380.302083333336</c:v>
                </c:pt>
                <c:pt idx="3102">
                  <c:v>44380.312500000007</c:v>
                </c:pt>
                <c:pt idx="3103">
                  <c:v>44380.322916666664</c:v>
                </c:pt>
                <c:pt idx="3104">
                  <c:v>44380.333333333336</c:v>
                </c:pt>
                <c:pt idx="3105">
                  <c:v>44380.34375</c:v>
                </c:pt>
                <c:pt idx="3106">
                  <c:v>44380.354166666664</c:v>
                </c:pt>
                <c:pt idx="3107">
                  <c:v>44380.364583333336</c:v>
                </c:pt>
                <c:pt idx="3108">
                  <c:v>44380.375</c:v>
                </c:pt>
                <c:pt idx="3109">
                  <c:v>44380.385416666664</c:v>
                </c:pt>
                <c:pt idx="3110">
                  <c:v>44380.395833333336</c:v>
                </c:pt>
                <c:pt idx="3111">
                  <c:v>44380.406250000007</c:v>
                </c:pt>
                <c:pt idx="3112">
                  <c:v>44380.416666666664</c:v>
                </c:pt>
                <c:pt idx="3113">
                  <c:v>44380.427083333328</c:v>
                </c:pt>
                <c:pt idx="3114">
                  <c:v>44380.4375</c:v>
                </c:pt>
                <c:pt idx="3115">
                  <c:v>44380.447916666664</c:v>
                </c:pt>
                <c:pt idx="3116">
                  <c:v>44380.458333333343</c:v>
                </c:pt>
                <c:pt idx="3117">
                  <c:v>44380.46875</c:v>
                </c:pt>
                <c:pt idx="3118">
                  <c:v>44380.479166666657</c:v>
                </c:pt>
                <c:pt idx="3119">
                  <c:v>44380.489583333336</c:v>
                </c:pt>
                <c:pt idx="3120">
                  <c:v>44380.5</c:v>
                </c:pt>
                <c:pt idx="3121">
                  <c:v>44380.510416666664</c:v>
                </c:pt>
                <c:pt idx="3122">
                  <c:v>44380.520833333336</c:v>
                </c:pt>
                <c:pt idx="3123">
                  <c:v>44380.53125</c:v>
                </c:pt>
                <c:pt idx="3124">
                  <c:v>44380.541666666657</c:v>
                </c:pt>
                <c:pt idx="3125">
                  <c:v>44380.552083333336</c:v>
                </c:pt>
                <c:pt idx="3126">
                  <c:v>44380.5625</c:v>
                </c:pt>
                <c:pt idx="3127">
                  <c:v>44380.572916666664</c:v>
                </c:pt>
                <c:pt idx="3128">
                  <c:v>44380.583333333336</c:v>
                </c:pt>
                <c:pt idx="3129">
                  <c:v>44380.593749999993</c:v>
                </c:pt>
                <c:pt idx="3130">
                  <c:v>44380.604166666657</c:v>
                </c:pt>
                <c:pt idx="3131">
                  <c:v>44380.614583333336</c:v>
                </c:pt>
                <c:pt idx="3132">
                  <c:v>44380.624999999993</c:v>
                </c:pt>
                <c:pt idx="3133">
                  <c:v>44380.635416666657</c:v>
                </c:pt>
                <c:pt idx="3134">
                  <c:v>44380.645833333336</c:v>
                </c:pt>
                <c:pt idx="3135">
                  <c:v>44380.656250000007</c:v>
                </c:pt>
                <c:pt idx="3136">
                  <c:v>44380.666666666657</c:v>
                </c:pt>
                <c:pt idx="3137">
                  <c:v>44380.677083333328</c:v>
                </c:pt>
                <c:pt idx="3138">
                  <c:v>44380.6875</c:v>
                </c:pt>
                <c:pt idx="3139">
                  <c:v>44380.697916666657</c:v>
                </c:pt>
                <c:pt idx="3140">
                  <c:v>44380.708333333336</c:v>
                </c:pt>
                <c:pt idx="3141">
                  <c:v>44380.71875</c:v>
                </c:pt>
                <c:pt idx="3142">
                  <c:v>44380.72916666665</c:v>
                </c:pt>
                <c:pt idx="3143">
                  <c:v>44380.739583333328</c:v>
                </c:pt>
                <c:pt idx="3144">
                  <c:v>44380.75</c:v>
                </c:pt>
                <c:pt idx="3145">
                  <c:v>44380.760416666657</c:v>
                </c:pt>
                <c:pt idx="3146">
                  <c:v>44380.770833333336</c:v>
                </c:pt>
                <c:pt idx="3147">
                  <c:v>44380.78125</c:v>
                </c:pt>
                <c:pt idx="3148">
                  <c:v>44380.79166666665</c:v>
                </c:pt>
                <c:pt idx="3149">
                  <c:v>44380.802083333336</c:v>
                </c:pt>
                <c:pt idx="3150">
                  <c:v>44380.812500000007</c:v>
                </c:pt>
                <c:pt idx="3151">
                  <c:v>44380.822916666664</c:v>
                </c:pt>
                <c:pt idx="3152">
                  <c:v>44380.833333333336</c:v>
                </c:pt>
                <c:pt idx="3153">
                  <c:v>44380.84375</c:v>
                </c:pt>
                <c:pt idx="3154">
                  <c:v>44380.854166666664</c:v>
                </c:pt>
                <c:pt idx="3155">
                  <c:v>44380.864583333336</c:v>
                </c:pt>
                <c:pt idx="3156">
                  <c:v>44380.875</c:v>
                </c:pt>
                <c:pt idx="3157">
                  <c:v>44380.885416666664</c:v>
                </c:pt>
                <c:pt idx="3158">
                  <c:v>44380.895833333336</c:v>
                </c:pt>
                <c:pt idx="3159">
                  <c:v>44380.906250000007</c:v>
                </c:pt>
                <c:pt idx="3160">
                  <c:v>44380.916666666664</c:v>
                </c:pt>
                <c:pt idx="3161">
                  <c:v>44380.927083333328</c:v>
                </c:pt>
                <c:pt idx="3162">
                  <c:v>44380.9375</c:v>
                </c:pt>
                <c:pt idx="3163">
                  <c:v>44380.947916666664</c:v>
                </c:pt>
                <c:pt idx="3164">
                  <c:v>44380.958333333343</c:v>
                </c:pt>
                <c:pt idx="3165">
                  <c:v>44380.96875</c:v>
                </c:pt>
                <c:pt idx="3166">
                  <c:v>44380.979166666657</c:v>
                </c:pt>
                <c:pt idx="3167">
                  <c:v>44380.989583333336</c:v>
                </c:pt>
                <c:pt idx="3168">
                  <c:v>44381</c:v>
                </c:pt>
                <c:pt idx="3169">
                  <c:v>44381.010416666664</c:v>
                </c:pt>
                <c:pt idx="3170">
                  <c:v>44381.020833333336</c:v>
                </c:pt>
                <c:pt idx="3171">
                  <c:v>44381.03125</c:v>
                </c:pt>
                <c:pt idx="3172">
                  <c:v>44381.041666666657</c:v>
                </c:pt>
                <c:pt idx="3173">
                  <c:v>44381.052083333336</c:v>
                </c:pt>
                <c:pt idx="3174">
                  <c:v>44381.0625</c:v>
                </c:pt>
                <c:pt idx="3175">
                  <c:v>44381.072916666664</c:v>
                </c:pt>
                <c:pt idx="3176">
                  <c:v>44381.083333333336</c:v>
                </c:pt>
                <c:pt idx="3177">
                  <c:v>44381.093749999993</c:v>
                </c:pt>
                <c:pt idx="3178">
                  <c:v>44381.104166666657</c:v>
                </c:pt>
                <c:pt idx="3179">
                  <c:v>44381.114583333336</c:v>
                </c:pt>
                <c:pt idx="3180">
                  <c:v>44381.124999999993</c:v>
                </c:pt>
                <c:pt idx="3181">
                  <c:v>44381.135416666657</c:v>
                </c:pt>
                <c:pt idx="3182">
                  <c:v>44381.145833333336</c:v>
                </c:pt>
                <c:pt idx="3183">
                  <c:v>44381.156250000007</c:v>
                </c:pt>
                <c:pt idx="3184">
                  <c:v>44381.166666666657</c:v>
                </c:pt>
                <c:pt idx="3185">
                  <c:v>44381.177083333328</c:v>
                </c:pt>
                <c:pt idx="3186">
                  <c:v>44381.1875</c:v>
                </c:pt>
                <c:pt idx="3187">
                  <c:v>44381.197916666657</c:v>
                </c:pt>
                <c:pt idx="3188">
                  <c:v>44381.208333333336</c:v>
                </c:pt>
                <c:pt idx="3189">
                  <c:v>44381.21875</c:v>
                </c:pt>
                <c:pt idx="3190">
                  <c:v>44381.22916666665</c:v>
                </c:pt>
                <c:pt idx="3191">
                  <c:v>44381.239583333328</c:v>
                </c:pt>
                <c:pt idx="3192">
                  <c:v>44381.25</c:v>
                </c:pt>
                <c:pt idx="3193">
                  <c:v>44381.260416666657</c:v>
                </c:pt>
                <c:pt idx="3194">
                  <c:v>44381.270833333336</c:v>
                </c:pt>
                <c:pt idx="3195">
                  <c:v>44381.28125</c:v>
                </c:pt>
                <c:pt idx="3196">
                  <c:v>44381.29166666665</c:v>
                </c:pt>
                <c:pt idx="3197">
                  <c:v>44381.302083333336</c:v>
                </c:pt>
                <c:pt idx="3198">
                  <c:v>44381.312500000007</c:v>
                </c:pt>
                <c:pt idx="3199">
                  <c:v>44381.322916666664</c:v>
                </c:pt>
                <c:pt idx="3200">
                  <c:v>44381.333333333336</c:v>
                </c:pt>
                <c:pt idx="3201">
                  <c:v>44381.34375</c:v>
                </c:pt>
                <c:pt idx="3202">
                  <c:v>44381.354166666664</c:v>
                </c:pt>
                <c:pt idx="3203">
                  <c:v>44381.364583333336</c:v>
                </c:pt>
                <c:pt idx="3204">
                  <c:v>44381.375</c:v>
                </c:pt>
                <c:pt idx="3205">
                  <c:v>44381.385416666664</c:v>
                </c:pt>
                <c:pt idx="3206">
                  <c:v>44381.395833333336</c:v>
                </c:pt>
                <c:pt idx="3207">
                  <c:v>44381.406250000007</c:v>
                </c:pt>
                <c:pt idx="3208">
                  <c:v>44381.416666666664</c:v>
                </c:pt>
                <c:pt idx="3209">
                  <c:v>44381.427083333328</c:v>
                </c:pt>
                <c:pt idx="3210">
                  <c:v>44381.4375</c:v>
                </c:pt>
                <c:pt idx="3211">
                  <c:v>44381.447916666664</c:v>
                </c:pt>
                <c:pt idx="3212">
                  <c:v>44381.458333333343</c:v>
                </c:pt>
                <c:pt idx="3213">
                  <c:v>44381.46875</c:v>
                </c:pt>
                <c:pt idx="3214">
                  <c:v>44381.479166666657</c:v>
                </c:pt>
                <c:pt idx="3215">
                  <c:v>44381.489583333336</c:v>
                </c:pt>
                <c:pt idx="3216">
                  <c:v>44381.5</c:v>
                </c:pt>
                <c:pt idx="3217">
                  <c:v>44381.510416666664</c:v>
                </c:pt>
                <c:pt idx="3218">
                  <c:v>44381.520833333336</c:v>
                </c:pt>
                <c:pt idx="3219">
                  <c:v>44381.53125</c:v>
                </c:pt>
                <c:pt idx="3220">
                  <c:v>44381.541666666657</c:v>
                </c:pt>
                <c:pt idx="3221">
                  <c:v>44381.552083333336</c:v>
                </c:pt>
                <c:pt idx="3222">
                  <c:v>44381.5625</c:v>
                </c:pt>
                <c:pt idx="3223">
                  <c:v>44381.572916666664</c:v>
                </c:pt>
                <c:pt idx="3224">
                  <c:v>44381.583333333336</c:v>
                </c:pt>
                <c:pt idx="3225">
                  <c:v>44381.593749999993</c:v>
                </c:pt>
                <c:pt idx="3226">
                  <c:v>44381.604166666657</c:v>
                </c:pt>
                <c:pt idx="3227">
                  <c:v>44381.614583333336</c:v>
                </c:pt>
                <c:pt idx="3228">
                  <c:v>44381.624999999993</c:v>
                </c:pt>
                <c:pt idx="3229">
                  <c:v>44381.635416666657</c:v>
                </c:pt>
                <c:pt idx="3230">
                  <c:v>44381.645833333336</c:v>
                </c:pt>
                <c:pt idx="3231">
                  <c:v>44381.656250000007</c:v>
                </c:pt>
                <c:pt idx="3232">
                  <c:v>44381.666666666657</c:v>
                </c:pt>
                <c:pt idx="3233">
                  <c:v>44381.677083333328</c:v>
                </c:pt>
                <c:pt idx="3234">
                  <c:v>44381.6875</c:v>
                </c:pt>
                <c:pt idx="3235">
                  <c:v>44381.697916666657</c:v>
                </c:pt>
                <c:pt idx="3236">
                  <c:v>44381.708333333336</c:v>
                </c:pt>
                <c:pt idx="3237">
                  <c:v>44381.71875</c:v>
                </c:pt>
                <c:pt idx="3238">
                  <c:v>44381.72916666665</c:v>
                </c:pt>
                <c:pt idx="3239">
                  <c:v>44381.739583333328</c:v>
                </c:pt>
                <c:pt idx="3240">
                  <c:v>44381.75</c:v>
                </c:pt>
                <c:pt idx="3241">
                  <c:v>44381.760416666657</c:v>
                </c:pt>
                <c:pt idx="3242">
                  <c:v>44381.770833333336</c:v>
                </c:pt>
                <c:pt idx="3243">
                  <c:v>44381.78125</c:v>
                </c:pt>
                <c:pt idx="3244">
                  <c:v>44381.79166666665</c:v>
                </c:pt>
                <c:pt idx="3245">
                  <c:v>44381.802083333336</c:v>
                </c:pt>
                <c:pt idx="3246">
                  <c:v>44381.812500000007</c:v>
                </c:pt>
                <c:pt idx="3247">
                  <c:v>44381.822916666664</c:v>
                </c:pt>
                <c:pt idx="3248">
                  <c:v>44381.833333333336</c:v>
                </c:pt>
                <c:pt idx="3249">
                  <c:v>44381.84375</c:v>
                </c:pt>
                <c:pt idx="3250">
                  <c:v>44381.854166666664</c:v>
                </c:pt>
                <c:pt idx="3251">
                  <c:v>44381.864583333336</c:v>
                </c:pt>
                <c:pt idx="3252">
                  <c:v>44381.875</c:v>
                </c:pt>
                <c:pt idx="3253">
                  <c:v>44381.885416666664</c:v>
                </c:pt>
                <c:pt idx="3254">
                  <c:v>44381.895833333336</c:v>
                </c:pt>
                <c:pt idx="3255">
                  <c:v>44381.906250000007</c:v>
                </c:pt>
                <c:pt idx="3256">
                  <c:v>44381.916666666664</c:v>
                </c:pt>
                <c:pt idx="3257">
                  <c:v>44381.927083333328</c:v>
                </c:pt>
                <c:pt idx="3258">
                  <c:v>44381.9375</c:v>
                </c:pt>
                <c:pt idx="3259">
                  <c:v>44381.947916666664</c:v>
                </c:pt>
                <c:pt idx="3260">
                  <c:v>44381.958333333343</c:v>
                </c:pt>
                <c:pt idx="3261">
                  <c:v>44381.96875</c:v>
                </c:pt>
                <c:pt idx="3262">
                  <c:v>44381.979166666657</c:v>
                </c:pt>
                <c:pt idx="3263">
                  <c:v>44381.989583333336</c:v>
                </c:pt>
                <c:pt idx="3264">
                  <c:v>44382</c:v>
                </c:pt>
                <c:pt idx="3265">
                  <c:v>44382.010416666664</c:v>
                </c:pt>
                <c:pt idx="3266">
                  <c:v>44382.020833333336</c:v>
                </c:pt>
                <c:pt idx="3267">
                  <c:v>44382.03125</c:v>
                </c:pt>
                <c:pt idx="3268">
                  <c:v>44382.041666666657</c:v>
                </c:pt>
                <c:pt idx="3269">
                  <c:v>44382.052083333336</c:v>
                </c:pt>
                <c:pt idx="3270">
                  <c:v>44382.0625</c:v>
                </c:pt>
                <c:pt idx="3271">
                  <c:v>44382.072916666664</c:v>
                </c:pt>
                <c:pt idx="3272">
                  <c:v>44382.083333333336</c:v>
                </c:pt>
                <c:pt idx="3273">
                  <c:v>44382.093749999993</c:v>
                </c:pt>
                <c:pt idx="3274">
                  <c:v>44382.104166666657</c:v>
                </c:pt>
                <c:pt idx="3275">
                  <c:v>44382.114583333336</c:v>
                </c:pt>
                <c:pt idx="3276">
                  <c:v>44382.124999999993</c:v>
                </c:pt>
                <c:pt idx="3277">
                  <c:v>44382.135416666657</c:v>
                </c:pt>
                <c:pt idx="3278">
                  <c:v>44382.145833333336</c:v>
                </c:pt>
                <c:pt idx="3279">
                  <c:v>44382.156250000007</c:v>
                </c:pt>
                <c:pt idx="3280">
                  <c:v>44382.166666666657</c:v>
                </c:pt>
                <c:pt idx="3281">
                  <c:v>44382.177083333328</c:v>
                </c:pt>
                <c:pt idx="3282">
                  <c:v>44382.1875</c:v>
                </c:pt>
                <c:pt idx="3283">
                  <c:v>44382.197916666657</c:v>
                </c:pt>
                <c:pt idx="3284">
                  <c:v>44382.208333333336</c:v>
                </c:pt>
                <c:pt idx="3285">
                  <c:v>44382.21875</c:v>
                </c:pt>
                <c:pt idx="3286">
                  <c:v>44382.22916666665</c:v>
                </c:pt>
                <c:pt idx="3287">
                  <c:v>44382.239583333328</c:v>
                </c:pt>
                <c:pt idx="3288">
                  <c:v>44382.25</c:v>
                </c:pt>
                <c:pt idx="3289">
                  <c:v>44382.260416666657</c:v>
                </c:pt>
                <c:pt idx="3290">
                  <c:v>44382.270833333336</c:v>
                </c:pt>
                <c:pt idx="3291">
                  <c:v>44382.28125</c:v>
                </c:pt>
                <c:pt idx="3292">
                  <c:v>44382.29166666665</c:v>
                </c:pt>
                <c:pt idx="3293">
                  <c:v>44382.302083333336</c:v>
                </c:pt>
                <c:pt idx="3294">
                  <c:v>44382.312500000007</c:v>
                </c:pt>
                <c:pt idx="3295">
                  <c:v>44382.322916666664</c:v>
                </c:pt>
                <c:pt idx="3296">
                  <c:v>44382.333333333336</c:v>
                </c:pt>
                <c:pt idx="3297">
                  <c:v>44382.34375</c:v>
                </c:pt>
                <c:pt idx="3298">
                  <c:v>44382.354166666664</c:v>
                </c:pt>
                <c:pt idx="3299">
                  <c:v>44382.364583333336</c:v>
                </c:pt>
                <c:pt idx="3300">
                  <c:v>44382.375</c:v>
                </c:pt>
                <c:pt idx="3301">
                  <c:v>44382.385416666664</c:v>
                </c:pt>
                <c:pt idx="3302">
                  <c:v>44382.395833333336</c:v>
                </c:pt>
                <c:pt idx="3303">
                  <c:v>44382.406250000007</c:v>
                </c:pt>
                <c:pt idx="3304">
                  <c:v>44382.416666666664</c:v>
                </c:pt>
                <c:pt idx="3305">
                  <c:v>44382.427083333328</c:v>
                </c:pt>
                <c:pt idx="3306">
                  <c:v>44382.4375</c:v>
                </c:pt>
                <c:pt idx="3307">
                  <c:v>44382.447916666664</c:v>
                </c:pt>
                <c:pt idx="3308">
                  <c:v>44382.458333333343</c:v>
                </c:pt>
                <c:pt idx="3309">
                  <c:v>44382.46875</c:v>
                </c:pt>
                <c:pt idx="3310">
                  <c:v>44382.479166666657</c:v>
                </c:pt>
                <c:pt idx="3311">
                  <c:v>44382.489583333336</c:v>
                </c:pt>
                <c:pt idx="3312">
                  <c:v>44382.5</c:v>
                </c:pt>
                <c:pt idx="3313">
                  <c:v>44382.510416666664</c:v>
                </c:pt>
                <c:pt idx="3314">
                  <c:v>44382.520833333336</c:v>
                </c:pt>
                <c:pt idx="3315">
                  <c:v>44382.53125</c:v>
                </c:pt>
                <c:pt idx="3316">
                  <c:v>44382.541666666657</c:v>
                </c:pt>
                <c:pt idx="3317">
                  <c:v>44382.552083333336</c:v>
                </c:pt>
                <c:pt idx="3318">
                  <c:v>44382.5625</c:v>
                </c:pt>
                <c:pt idx="3319">
                  <c:v>44382.572916666664</c:v>
                </c:pt>
                <c:pt idx="3320">
                  <c:v>44382.583333333336</c:v>
                </c:pt>
                <c:pt idx="3321">
                  <c:v>44382.593749999993</c:v>
                </c:pt>
                <c:pt idx="3322">
                  <c:v>44382.604166666657</c:v>
                </c:pt>
                <c:pt idx="3323">
                  <c:v>44382.614583333336</c:v>
                </c:pt>
                <c:pt idx="3324">
                  <c:v>44382.624999999993</c:v>
                </c:pt>
                <c:pt idx="3325">
                  <c:v>44382.635416666657</c:v>
                </c:pt>
                <c:pt idx="3326">
                  <c:v>44382.645833333336</c:v>
                </c:pt>
                <c:pt idx="3327">
                  <c:v>44382.656250000007</c:v>
                </c:pt>
                <c:pt idx="3328">
                  <c:v>44382.666666666657</c:v>
                </c:pt>
                <c:pt idx="3329">
                  <c:v>44382.677083333328</c:v>
                </c:pt>
                <c:pt idx="3330">
                  <c:v>44382.6875</c:v>
                </c:pt>
                <c:pt idx="3331">
                  <c:v>44382.697916666657</c:v>
                </c:pt>
                <c:pt idx="3332">
                  <c:v>44382.708333333336</c:v>
                </c:pt>
                <c:pt idx="3333">
                  <c:v>44382.71875</c:v>
                </c:pt>
                <c:pt idx="3334">
                  <c:v>44382.72916666665</c:v>
                </c:pt>
                <c:pt idx="3335">
                  <c:v>44382.739583333328</c:v>
                </c:pt>
                <c:pt idx="3336">
                  <c:v>44382.75</c:v>
                </c:pt>
                <c:pt idx="3337">
                  <c:v>44382.760416666657</c:v>
                </c:pt>
                <c:pt idx="3338">
                  <c:v>44382.770833333336</c:v>
                </c:pt>
                <c:pt idx="3339">
                  <c:v>44382.78125</c:v>
                </c:pt>
                <c:pt idx="3340">
                  <c:v>44382.79166666665</c:v>
                </c:pt>
                <c:pt idx="3341">
                  <c:v>44382.802083333336</c:v>
                </c:pt>
                <c:pt idx="3342">
                  <c:v>44382.812500000007</c:v>
                </c:pt>
                <c:pt idx="3343">
                  <c:v>44382.822916666664</c:v>
                </c:pt>
                <c:pt idx="3344">
                  <c:v>44382.833333333336</c:v>
                </c:pt>
                <c:pt idx="3345">
                  <c:v>44382.84375</c:v>
                </c:pt>
                <c:pt idx="3346">
                  <c:v>44382.854166666664</c:v>
                </c:pt>
                <c:pt idx="3347">
                  <c:v>44382.864583333336</c:v>
                </c:pt>
                <c:pt idx="3348">
                  <c:v>44382.875</c:v>
                </c:pt>
                <c:pt idx="3349">
                  <c:v>44382.885416666664</c:v>
                </c:pt>
                <c:pt idx="3350">
                  <c:v>44382.895833333336</c:v>
                </c:pt>
                <c:pt idx="3351">
                  <c:v>44382.906250000007</c:v>
                </c:pt>
                <c:pt idx="3352">
                  <c:v>44382.916666666664</c:v>
                </c:pt>
                <c:pt idx="3353">
                  <c:v>44382.927083333328</c:v>
                </c:pt>
                <c:pt idx="3354">
                  <c:v>44382.9375</c:v>
                </c:pt>
                <c:pt idx="3355">
                  <c:v>44382.947916666664</c:v>
                </c:pt>
                <c:pt idx="3356">
                  <c:v>44382.958333333343</c:v>
                </c:pt>
                <c:pt idx="3357">
                  <c:v>44382.96875</c:v>
                </c:pt>
                <c:pt idx="3358">
                  <c:v>44382.979166666657</c:v>
                </c:pt>
                <c:pt idx="3359">
                  <c:v>44382.989583333336</c:v>
                </c:pt>
                <c:pt idx="3360">
                  <c:v>44383</c:v>
                </c:pt>
                <c:pt idx="3361">
                  <c:v>44383.010416666664</c:v>
                </c:pt>
                <c:pt idx="3362">
                  <c:v>44383.020833333336</c:v>
                </c:pt>
                <c:pt idx="3363">
                  <c:v>44383.03125</c:v>
                </c:pt>
                <c:pt idx="3364">
                  <c:v>44383.041666666657</c:v>
                </c:pt>
                <c:pt idx="3365">
                  <c:v>44383.052083333336</c:v>
                </c:pt>
                <c:pt idx="3366">
                  <c:v>44383.0625</c:v>
                </c:pt>
                <c:pt idx="3367">
                  <c:v>44383.072916666664</c:v>
                </c:pt>
                <c:pt idx="3368">
                  <c:v>44383.083333333336</c:v>
                </c:pt>
                <c:pt idx="3369">
                  <c:v>44383.093749999993</c:v>
                </c:pt>
                <c:pt idx="3370">
                  <c:v>44383.104166666657</c:v>
                </c:pt>
                <c:pt idx="3371">
                  <c:v>44383.114583333336</c:v>
                </c:pt>
                <c:pt idx="3372">
                  <c:v>44383.124999999993</c:v>
                </c:pt>
                <c:pt idx="3373">
                  <c:v>44383.135416666657</c:v>
                </c:pt>
                <c:pt idx="3374">
                  <c:v>44383.145833333336</c:v>
                </c:pt>
                <c:pt idx="3375">
                  <c:v>44383.156250000007</c:v>
                </c:pt>
                <c:pt idx="3376">
                  <c:v>44383.166666666657</c:v>
                </c:pt>
                <c:pt idx="3377">
                  <c:v>44383.177083333328</c:v>
                </c:pt>
                <c:pt idx="3378">
                  <c:v>44383.1875</c:v>
                </c:pt>
                <c:pt idx="3379">
                  <c:v>44383.197916666657</c:v>
                </c:pt>
                <c:pt idx="3380">
                  <c:v>44383.208333333336</c:v>
                </c:pt>
                <c:pt idx="3381">
                  <c:v>44383.21875</c:v>
                </c:pt>
                <c:pt idx="3382">
                  <c:v>44383.22916666665</c:v>
                </c:pt>
                <c:pt idx="3383">
                  <c:v>44383.239583333328</c:v>
                </c:pt>
                <c:pt idx="3384">
                  <c:v>44383.25</c:v>
                </c:pt>
                <c:pt idx="3385">
                  <c:v>44383.260416666657</c:v>
                </c:pt>
                <c:pt idx="3386">
                  <c:v>44383.270833333336</c:v>
                </c:pt>
                <c:pt idx="3387">
                  <c:v>44383.28125</c:v>
                </c:pt>
                <c:pt idx="3388">
                  <c:v>44383.29166666665</c:v>
                </c:pt>
                <c:pt idx="3389">
                  <c:v>44383.302083333336</c:v>
                </c:pt>
                <c:pt idx="3390">
                  <c:v>44383.312500000007</c:v>
                </c:pt>
                <c:pt idx="3391">
                  <c:v>44383.322916666664</c:v>
                </c:pt>
                <c:pt idx="3392">
                  <c:v>44383.333333333336</c:v>
                </c:pt>
                <c:pt idx="3393">
                  <c:v>44383.34375</c:v>
                </c:pt>
                <c:pt idx="3394">
                  <c:v>44383.354166666664</c:v>
                </c:pt>
                <c:pt idx="3395">
                  <c:v>44383.364583333336</c:v>
                </c:pt>
                <c:pt idx="3396">
                  <c:v>44383.375</c:v>
                </c:pt>
                <c:pt idx="3397">
                  <c:v>44383.385416666664</c:v>
                </c:pt>
                <c:pt idx="3398">
                  <c:v>44383.395833333336</c:v>
                </c:pt>
                <c:pt idx="3399">
                  <c:v>44383.406250000007</c:v>
                </c:pt>
                <c:pt idx="3400">
                  <c:v>44383.416666666664</c:v>
                </c:pt>
                <c:pt idx="3401">
                  <c:v>44383.427083333328</c:v>
                </c:pt>
                <c:pt idx="3402">
                  <c:v>44383.4375</c:v>
                </c:pt>
                <c:pt idx="3403">
                  <c:v>44383.447916666664</c:v>
                </c:pt>
                <c:pt idx="3404">
                  <c:v>44383.458333333343</c:v>
                </c:pt>
                <c:pt idx="3405">
                  <c:v>44383.46875</c:v>
                </c:pt>
                <c:pt idx="3406">
                  <c:v>44383.479166666657</c:v>
                </c:pt>
                <c:pt idx="3407">
                  <c:v>44383.489583333336</c:v>
                </c:pt>
                <c:pt idx="3408">
                  <c:v>44383.5</c:v>
                </c:pt>
                <c:pt idx="3409">
                  <c:v>44383.510416666664</c:v>
                </c:pt>
                <c:pt idx="3410">
                  <c:v>44383.520833333336</c:v>
                </c:pt>
                <c:pt idx="3411">
                  <c:v>44383.53125</c:v>
                </c:pt>
                <c:pt idx="3412">
                  <c:v>44383.541666666657</c:v>
                </c:pt>
                <c:pt idx="3413">
                  <c:v>44383.552083333336</c:v>
                </c:pt>
                <c:pt idx="3414">
                  <c:v>44383.5625</c:v>
                </c:pt>
                <c:pt idx="3415">
                  <c:v>44383.572916666664</c:v>
                </c:pt>
                <c:pt idx="3416">
                  <c:v>44383.583333333336</c:v>
                </c:pt>
                <c:pt idx="3417">
                  <c:v>44383.593749999993</c:v>
                </c:pt>
                <c:pt idx="3418">
                  <c:v>44383.604166666657</c:v>
                </c:pt>
                <c:pt idx="3419">
                  <c:v>44383.614583333336</c:v>
                </c:pt>
                <c:pt idx="3420">
                  <c:v>44383.624999999993</c:v>
                </c:pt>
                <c:pt idx="3421">
                  <c:v>44383.635416666657</c:v>
                </c:pt>
                <c:pt idx="3422">
                  <c:v>44383.645833333336</c:v>
                </c:pt>
                <c:pt idx="3423">
                  <c:v>44383.656250000007</c:v>
                </c:pt>
                <c:pt idx="3424">
                  <c:v>44383.666666666657</c:v>
                </c:pt>
                <c:pt idx="3425">
                  <c:v>44383.677083333328</c:v>
                </c:pt>
                <c:pt idx="3426">
                  <c:v>44383.6875</c:v>
                </c:pt>
                <c:pt idx="3427">
                  <c:v>44383.697916666657</c:v>
                </c:pt>
                <c:pt idx="3428">
                  <c:v>44383.708333333336</c:v>
                </c:pt>
                <c:pt idx="3429">
                  <c:v>44383.71875</c:v>
                </c:pt>
                <c:pt idx="3430">
                  <c:v>44383.72916666665</c:v>
                </c:pt>
                <c:pt idx="3431">
                  <c:v>44383.739583333328</c:v>
                </c:pt>
                <c:pt idx="3432">
                  <c:v>44383.75</c:v>
                </c:pt>
                <c:pt idx="3433">
                  <c:v>44383.760416666657</c:v>
                </c:pt>
                <c:pt idx="3434">
                  <c:v>44383.770833333336</c:v>
                </c:pt>
                <c:pt idx="3435">
                  <c:v>44383.78125</c:v>
                </c:pt>
                <c:pt idx="3436">
                  <c:v>44383.79166666665</c:v>
                </c:pt>
                <c:pt idx="3437">
                  <c:v>44383.802083333336</c:v>
                </c:pt>
                <c:pt idx="3438">
                  <c:v>44383.812500000007</c:v>
                </c:pt>
                <c:pt idx="3439">
                  <c:v>44383.822916666664</c:v>
                </c:pt>
                <c:pt idx="3440">
                  <c:v>44383.833333333336</c:v>
                </c:pt>
                <c:pt idx="3441">
                  <c:v>44383.84375</c:v>
                </c:pt>
                <c:pt idx="3442">
                  <c:v>44383.854166666664</c:v>
                </c:pt>
                <c:pt idx="3443">
                  <c:v>44383.864583333336</c:v>
                </c:pt>
                <c:pt idx="3444">
                  <c:v>44383.875</c:v>
                </c:pt>
                <c:pt idx="3445">
                  <c:v>44383.885416666664</c:v>
                </c:pt>
                <c:pt idx="3446">
                  <c:v>44383.895833333336</c:v>
                </c:pt>
                <c:pt idx="3447">
                  <c:v>44383.906250000007</c:v>
                </c:pt>
                <c:pt idx="3448">
                  <c:v>44383.916666666664</c:v>
                </c:pt>
                <c:pt idx="3449">
                  <c:v>44383.927083333328</c:v>
                </c:pt>
                <c:pt idx="3450">
                  <c:v>44383.9375</c:v>
                </c:pt>
                <c:pt idx="3451">
                  <c:v>44383.947916666664</c:v>
                </c:pt>
                <c:pt idx="3452">
                  <c:v>44383.958333333343</c:v>
                </c:pt>
                <c:pt idx="3453">
                  <c:v>44383.96875</c:v>
                </c:pt>
                <c:pt idx="3454">
                  <c:v>44383.979166666657</c:v>
                </c:pt>
                <c:pt idx="3455">
                  <c:v>44383.989583333336</c:v>
                </c:pt>
                <c:pt idx="3456">
                  <c:v>44384</c:v>
                </c:pt>
                <c:pt idx="3457">
                  <c:v>44384.010416666664</c:v>
                </c:pt>
                <c:pt idx="3458">
                  <c:v>44384.020833333336</c:v>
                </c:pt>
                <c:pt idx="3459">
                  <c:v>44384.03125</c:v>
                </c:pt>
                <c:pt idx="3460">
                  <c:v>44384.041666666657</c:v>
                </c:pt>
                <c:pt idx="3461">
                  <c:v>44384.052083333336</c:v>
                </c:pt>
                <c:pt idx="3462">
                  <c:v>44384.0625</c:v>
                </c:pt>
                <c:pt idx="3463">
                  <c:v>44384.072916666664</c:v>
                </c:pt>
                <c:pt idx="3464">
                  <c:v>44384.083333333336</c:v>
                </c:pt>
                <c:pt idx="3465">
                  <c:v>44384.093749999993</c:v>
                </c:pt>
                <c:pt idx="3466">
                  <c:v>44384.104166666657</c:v>
                </c:pt>
                <c:pt idx="3467">
                  <c:v>44384.114583333336</c:v>
                </c:pt>
                <c:pt idx="3468">
                  <c:v>44384.124999999993</c:v>
                </c:pt>
                <c:pt idx="3469">
                  <c:v>44384.135416666657</c:v>
                </c:pt>
                <c:pt idx="3470">
                  <c:v>44384.145833333336</c:v>
                </c:pt>
                <c:pt idx="3471">
                  <c:v>44384.156250000007</c:v>
                </c:pt>
                <c:pt idx="3472">
                  <c:v>44384.166666666657</c:v>
                </c:pt>
                <c:pt idx="3473">
                  <c:v>44384.177083333328</c:v>
                </c:pt>
                <c:pt idx="3474">
                  <c:v>44384.1875</c:v>
                </c:pt>
                <c:pt idx="3475">
                  <c:v>44384.197916666657</c:v>
                </c:pt>
                <c:pt idx="3476">
                  <c:v>44384.208333333336</c:v>
                </c:pt>
                <c:pt idx="3477">
                  <c:v>44384.21875</c:v>
                </c:pt>
                <c:pt idx="3478">
                  <c:v>44384.22916666665</c:v>
                </c:pt>
                <c:pt idx="3479">
                  <c:v>44384.239583333328</c:v>
                </c:pt>
                <c:pt idx="3480">
                  <c:v>44384.25</c:v>
                </c:pt>
                <c:pt idx="3481">
                  <c:v>44384.260416666657</c:v>
                </c:pt>
                <c:pt idx="3482">
                  <c:v>44384.270833333336</c:v>
                </c:pt>
                <c:pt idx="3483">
                  <c:v>44384.28125</c:v>
                </c:pt>
                <c:pt idx="3484">
                  <c:v>44384.29166666665</c:v>
                </c:pt>
                <c:pt idx="3485">
                  <c:v>44384.302083333336</c:v>
                </c:pt>
                <c:pt idx="3486">
                  <c:v>44384.312500000007</c:v>
                </c:pt>
                <c:pt idx="3487">
                  <c:v>44384.322916666664</c:v>
                </c:pt>
                <c:pt idx="3488">
                  <c:v>44384.333333333336</c:v>
                </c:pt>
                <c:pt idx="3489">
                  <c:v>44384.34375</c:v>
                </c:pt>
                <c:pt idx="3490">
                  <c:v>44384.354166666664</c:v>
                </c:pt>
                <c:pt idx="3491">
                  <c:v>44384.364583333336</c:v>
                </c:pt>
                <c:pt idx="3492">
                  <c:v>44384.375</c:v>
                </c:pt>
                <c:pt idx="3493">
                  <c:v>44384.385416666664</c:v>
                </c:pt>
                <c:pt idx="3494">
                  <c:v>44384.395833333336</c:v>
                </c:pt>
                <c:pt idx="3495">
                  <c:v>44384.406250000007</c:v>
                </c:pt>
                <c:pt idx="3496">
                  <c:v>44384.416666666664</c:v>
                </c:pt>
                <c:pt idx="3497">
                  <c:v>44384.427083333328</c:v>
                </c:pt>
                <c:pt idx="3498">
                  <c:v>44384.4375</c:v>
                </c:pt>
                <c:pt idx="3499">
                  <c:v>44384.447916666664</c:v>
                </c:pt>
                <c:pt idx="3500">
                  <c:v>44384.458333333343</c:v>
                </c:pt>
                <c:pt idx="3501">
                  <c:v>44384.46875</c:v>
                </c:pt>
                <c:pt idx="3502">
                  <c:v>44384.479166666657</c:v>
                </c:pt>
                <c:pt idx="3503">
                  <c:v>44384.489583333336</c:v>
                </c:pt>
                <c:pt idx="3504">
                  <c:v>44384.5</c:v>
                </c:pt>
                <c:pt idx="3505">
                  <c:v>44384.510416666664</c:v>
                </c:pt>
                <c:pt idx="3506">
                  <c:v>44384.520833333336</c:v>
                </c:pt>
                <c:pt idx="3507">
                  <c:v>44384.53125</c:v>
                </c:pt>
                <c:pt idx="3508">
                  <c:v>44384.541666666657</c:v>
                </c:pt>
                <c:pt idx="3509">
                  <c:v>44384.552083333336</c:v>
                </c:pt>
                <c:pt idx="3510">
                  <c:v>44384.5625</c:v>
                </c:pt>
                <c:pt idx="3511">
                  <c:v>44384.572916666664</c:v>
                </c:pt>
                <c:pt idx="3512">
                  <c:v>44384.583333333336</c:v>
                </c:pt>
                <c:pt idx="3513">
                  <c:v>44384.593749999993</c:v>
                </c:pt>
                <c:pt idx="3514">
                  <c:v>44384.604166666657</c:v>
                </c:pt>
                <c:pt idx="3515">
                  <c:v>44384.614583333336</c:v>
                </c:pt>
                <c:pt idx="3516">
                  <c:v>44384.624999999993</c:v>
                </c:pt>
                <c:pt idx="3517">
                  <c:v>44384.635416666657</c:v>
                </c:pt>
                <c:pt idx="3518">
                  <c:v>44384.645833333336</c:v>
                </c:pt>
                <c:pt idx="3519">
                  <c:v>44384.656250000007</c:v>
                </c:pt>
                <c:pt idx="3520">
                  <c:v>44384.666666666657</c:v>
                </c:pt>
                <c:pt idx="3521">
                  <c:v>44384.677083333328</c:v>
                </c:pt>
                <c:pt idx="3522">
                  <c:v>44384.6875</c:v>
                </c:pt>
                <c:pt idx="3523">
                  <c:v>44384.697916666657</c:v>
                </c:pt>
                <c:pt idx="3524">
                  <c:v>44384.708333333336</c:v>
                </c:pt>
                <c:pt idx="3525">
                  <c:v>44384.71875</c:v>
                </c:pt>
                <c:pt idx="3526">
                  <c:v>44384.72916666665</c:v>
                </c:pt>
                <c:pt idx="3527">
                  <c:v>44384.739583333328</c:v>
                </c:pt>
                <c:pt idx="3528">
                  <c:v>44384.75</c:v>
                </c:pt>
                <c:pt idx="3529">
                  <c:v>44384.760416666657</c:v>
                </c:pt>
                <c:pt idx="3530">
                  <c:v>44384.770833333336</c:v>
                </c:pt>
                <c:pt idx="3531">
                  <c:v>44384.78125</c:v>
                </c:pt>
                <c:pt idx="3532">
                  <c:v>44384.79166666665</c:v>
                </c:pt>
                <c:pt idx="3533">
                  <c:v>44384.802083333336</c:v>
                </c:pt>
                <c:pt idx="3534">
                  <c:v>44384.812500000007</c:v>
                </c:pt>
                <c:pt idx="3535">
                  <c:v>44384.822916666664</c:v>
                </c:pt>
                <c:pt idx="3536">
                  <c:v>44384.833333333336</c:v>
                </c:pt>
                <c:pt idx="3537">
                  <c:v>44384.84375</c:v>
                </c:pt>
                <c:pt idx="3538">
                  <c:v>44384.854166666664</c:v>
                </c:pt>
                <c:pt idx="3539">
                  <c:v>44384.864583333336</c:v>
                </c:pt>
                <c:pt idx="3540">
                  <c:v>44384.875</c:v>
                </c:pt>
                <c:pt idx="3541">
                  <c:v>44384.885416666664</c:v>
                </c:pt>
                <c:pt idx="3542">
                  <c:v>44384.895833333336</c:v>
                </c:pt>
                <c:pt idx="3543">
                  <c:v>44384.906250000007</c:v>
                </c:pt>
                <c:pt idx="3544">
                  <c:v>44384.916666666664</c:v>
                </c:pt>
                <c:pt idx="3545">
                  <c:v>44384.927083333328</c:v>
                </c:pt>
                <c:pt idx="3546">
                  <c:v>44384.9375</c:v>
                </c:pt>
                <c:pt idx="3547">
                  <c:v>44384.947916666664</c:v>
                </c:pt>
                <c:pt idx="3548">
                  <c:v>44384.958333333343</c:v>
                </c:pt>
                <c:pt idx="3549">
                  <c:v>44384.96875</c:v>
                </c:pt>
                <c:pt idx="3550">
                  <c:v>44384.979166666657</c:v>
                </c:pt>
                <c:pt idx="3551">
                  <c:v>44384.989583333336</c:v>
                </c:pt>
                <c:pt idx="3552">
                  <c:v>44385</c:v>
                </c:pt>
                <c:pt idx="3553">
                  <c:v>44385.010416666664</c:v>
                </c:pt>
                <c:pt idx="3554">
                  <c:v>44385.020833333336</c:v>
                </c:pt>
                <c:pt idx="3555">
                  <c:v>44385.03125</c:v>
                </c:pt>
                <c:pt idx="3556">
                  <c:v>44385.041666666657</c:v>
                </c:pt>
                <c:pt idx="3557">
                  <c:v>44385.052083333336</c:v>
                </c:pt>
                <c:pt idx="3558">
                  <c:v>44385.0625</c:v>
                </c:pt>
                <c:pt idx="3559">
                  <c:v>44385.072916666664</c:v>
                </c:pt>
                <c:pt idx="3560">
                  <c:v>44385.083333333336</c:v>
                </c:pt>
                <c:pt idx="3561">
                  <c:v>44385.093749999993</c:v>
                </c:pt>
                <c:pt idx="3562">
                  <c:v>44385.104166666657</c:v>
                </c:pt>
                <c:pt idx="3563">
                  <c:v>44385.114583333336</c:v>
                </c:pt>
                <c:pt idx="3564">
                  <c:v>44385.124999999993</c:v>
                </c:pt>
                <c:pt idx="3565">
                  <c:v>44385.135416666657</c:v>
                </c:pt>
                <c:pt idx="3566">
                  <c:v>44385.145833333336</c:v>
                </c:pt>
                <c:pt idx="3567">
                  <c:v>44385.156250000007</c:v>
                </c:pt>
                <c:pt idx="3568">
                  <c:v>44385.166666666657</c:v>
                </c:pt>
                <c:pt idx="3569">
                  <c:v>44385.177083333328</c:v>
                </c:pt>
                <c:pt idx="3570">
                  <c:v>44385.1875</c:v>
                </c:pt>
                <c:pt idx="3571">
                  <c:v>44385.197916666657</c:v>
                </c:pt>
                <c:pt idx="3572">
                  <c:v>44385.208333333336</c:v>
                </c:pt>
                <c:pt idx="3573">
                  <c:v>44385.21875</c:v>
                </c:pt>
                <c:pt idx="3574">
                  <c:v>44385.22916666665</c:v>
                </c:pt>
                <c:pt idx="3575">
                  <c:v>44385.239583333328</c:v>
                </c:pt>
                <c:pt idx="3576">
                  <c:v>44385.25</c:v>
                </c:pt>
                <c:pt idx="3577">
                  <c:v>44385.260416666657</c:v>
                </c:pt>
                <c:pt idx="3578">
                  <c:v>44385.270833333336</c:v>
                </c:pt>
                <c:pt idx="3579">
                  <c:v>44385.28125</c:v>
                </c:pt>
                <c:pt idx="3580">
                  <c:v>44385.29166666665</c:v>
                </c:pt>
                <c:pt idx="3581">
                  <c:v>44385.302083333336</c:v>
                </c:pt>
                <c:pt idx="3582">
                  <c:v>44385.312500000007</c:v>
                </c:pt>
                <c:pt idx="3583">
                  <c:v>44385.322916666664</c:v>
                </c:pt>
                <c:pt idx="3584">
                  <c:v>44385.333333333336</c:v>
                </c:pt>
                <c:pt idx="3585">
                  <c:v>44385.34375</c:v>
                </c:pt>
                <c:pt idx="3586">
                  <c:v>44385.354166666664</c:v>
                </c:pt>
                <c:pt idx="3587">
                  <c:v>44385.364583333336</c:v>
                </c:pt>
                <c:pt idx="3588">
                  <c:v>44385.375</c:v>
                </c:pt>
                <c:pt idx="3589">
                  <c:v>44385.385416666664</c:v>
                </c:pt>
                <c:pt idx="3590">
                  <c:v>44385.395833333336</c:v>
                </c:pt>
                <c:pt idx="3591">
                  <c:v>44385.406250000007</c:v>
                </c:pt>
                <c:pt idx="3592">
                  <c:v>44385.416666666664</c:v>
                </c:pt>
                <c:pt idx="3593">
                  <c:v>44385.427083333328</c:v>
                </c:pt>
                <c:pt idx="3594">
                  <c:v>44385.4375</c:v>
                </c:pt>
                <c:pt idx="3595">
                  <c:v>44385.447916666664</c:v>
                </c:pt>
                <c:pt idx="3596">
                  <c:v>44385.458333333343</c:v>
                </c:pt>
                <c:pt idx="3597">
                  <c:v>44385.46875</c:v>
                </c:pt>
                <c:pt idx="3598">
                  <c:v>44385.479166666657</c:v>
                </c:pt>
                <c:pt idx="3599">
                  <c:v>44385.489583333336</c:v>
                </c:pt>
                <c:pt idx="3600">
                  <c:v>44385.5</c:v>
                </c:pt>
                <c:pt idx="3601">
                  <c:v>44385.510416666664</c:v>
                </c:pt>
                <c:pt idx="3602">
                  <c:v>44385.520833333336</c:v>
                </c:pt>
                <c:pt idx="3603">
                  <c:v>44385.53125</c:v>
                </c:pt>
                <c:pt idx="3604">
                  <c:v>44385.541666666657</c:v>
                </c:pt>
                <c:pt idx="3605">
                  <c:v>44385.552083333336</c:v>
                </c:pt>
                <c:pt idx="3606">
                  <c:v>44385.5625</c:v>
                </c:pt>
                <c:pt idx="3607">
                  <c:v>44385.572916666664</c:v>
                </c:pt>
                <c:pt idx="3608">
                  <c:v>44385.583333333336</c:v>
                </c:pt>
                <c:pt idx="3609">
                  <c:v>44385.593749999993</c:v>
                </c:pt>
                <c:pt idx="3610">
                  <c:v>44385.604166666657</c:v>
                </c:pt>
                <c:pt idx="3611">
                  <c:v>44385.614583333336</c:v>
                </c:pt>
                <c:pt idx="3612">
                  <c:v>44385.624999999993</c:v>
                </c:pt>
                <c:pt idx="3613">
                  <c:v>44385.635416666657</c:v>
                </c:pt>
                <c:pt idx="3614">
                  <c:v>44385.645833333336</c:v>
                </c:pt>
                <c:pt idx="3615">
                  <c:v>44385.656250000007</c:v>
                </c:pt>
                <c:pt idx="3616">
                  <c:v>44385.666666666657</c:v>
                </c:pt>
                <c:pt idx="3617">
                  <c:v>44385.677083333328</c:v>
                </c:pt>
                <c:pt idx="3618">
                  <c:v>44385.6875</c:v>
                </c:pt>
                <c:pt idx="3619">
                  <c:v>44385.697916666657</c:v>
                </c:pt>
                <c:pt idx="3620">
                  <c:v>44385.708333333336</c:v>
                </c:pt>
                <c:pt idx="3621">
                  <c:v>44385.71875</c:v>
                </c:pt>
                <c:pt idx="3622">
                  <c:v>44385.72916666665</c:v>
                </c:pt>
                <c:pt idx="3623">
                  <c:v>44385.739583333328</c:v>
                </c:pt>
                <c:pt idx="3624">
                  <c:v>44385.75</c:v>
                </c:pt>
                <c:pt idx="3625">
                  <c:v>44385.760416666657</c:v>
                </c:pt>
                <c:pt idx="3626">
                  <c:v>44385.770833333336</c:v>
                </c:pt>
                <c:pt idx="3627">
                  <c:v>44385.78125</c:v>
                </c:pt>
                <c:pt idx="3628">
                  <c:v>44385.79166666665</c:v>
                </c:pt>
                <c:pt idx="3629">
                  <c:v>44385.802083333336</c:v>
                </c:pt>
                <c:pt idx="3630">
                  <c:v>44385.812500000007</c:v>
                </c:pt>
                <c:pt idx="3631">
                  <c:v>44385.822916666664</c:v>
                </c:pt>
                <c:pt idx="3632">
                  <c:v>44385.833333333336</c:v>
                </c:pt>
                <c:pt idx="3633">
                  <c:v>44385.84375</c:v>
                </c:pt>
                <c:pt idx="3634">
                  <c:v>44385.854166666664</c:v>
                </c:pt>
                <c:pt idx="3635">
                  <c:v>44385.864583333336</c:v>
                </c:pt>
                <c:pt idx="3636">
                  <c:v>44385.875</c:v>
                </c:pt>
                <c:pt idx="3637">
                  <c:v>44385.885416666664</c:v>
                </c:pt>
                <c:pt idx="3638">
                  <c:v>44385.895833333336</c:v>
                </c:pt>
                <c:pt idx="3639">
                  <c:v>44385.906250000007</c:v>
                </c:pt>
                <c:pt idx="3640">
                  <c:v>44385.916666666664</c:v>
                </c:pt>
                <c:pt idx="3641">
                  <c:v>44385.927083333328</c:v>
                </c:pt>
                <c:pt idx="3642">
                  <c:v>44385.9375</c:v>
                </c:pt>
                <c:pt idx="3643">
                  <c:v>44385.947916666664</c:v>
                </c:pt>
                <c:pt idx="3644">
                  <c:v>44385.958333333343</c:v>
                </c:pt>
                <c:pt idx="3645">
                  <c:v>44385.96875</c:v>
                </c:pt>
                <c:pt idx="3646">
                  <c:v>44385.979166666657</c:v>
                </c:pt>
                <c:pt idx="3647">
                  <c:v>44385.989583333336</c:v>
                </c:pt>
                <c:pt idx="3648">
                  <c:v>44386</c:v>
                </c:pt>
                <c:pt idx="3649">
                  <c:v>44386.010416666664</c:v>
                </c:pt>
                <c:pt idx="3650">
                  <c:v>44386.020833333336</c:v>
                </c:pt>
                <c:pt idx="3651">
                  <c:v>44386.03125</c:v>
                </c:pt>
                <c:pt idx="3652">
                  <c:v>44386.041666666657</c:v>
                </c:pt>
                <c:pt idx="3653">
                  <c:v>44386.052083333336</c:v>
                </c:pt>
                <c:pt idx="3654">
                  <c:v>44386.0625</c:v>
                </c:pt>
                <c:pt idx="3655">
                  <c:v>44386.072916666664</c:v>
                </c:pt>
                <c:pt idx="3656">
                  <c:v>44386.083333333336</c:v>
                </c:pt>
                <c:pt idx="3657">
                  <c:v>44386.093749999993</c:v>
                </c:pt>
                <c:pt idx="3658">
                  <c:v>44386.104166666657</c:v>
                </c:pt>
                <c:pt idx="3659">
                  <c:v>44386.114583333336</c:v>
                </c:pt>
                <c:pt idx="3660">
                  <c:v>44386.124999999993</c:v>
                </c:pt>
                <c:pt idx="3661">
                  <c:v>44386.135416666657</c:v>
                </c:pt>
                <c:pt idx="3662">
                  <c:v>44386.145833333336</c:v>
                </c:pt>
                <c:pt idx="3663">
                  <c:v>44386.156250000007</c:v>
                </c:pt>
                <c:pt idx="3664">
                  <c:v>44386.166666666657</c:v>
                </c:pt>
                <c:pt idx="3665">
                  <c:v>44386.177083333328</c:v>
                </c:pt>
                <c:pt idx="3666">
                  <c:v>44386.1875</c:v>
                </c:pt>
                <c:pt idx="3667">
                  <c:v>44386.197916666657</c:v>
                </c:pt>
                <c:pt idx="3668">
                  <c:v>44386.208333333336</c:v>
                </c:pt>
                <c:pt idx="3669">
                  <c:v>44386.21875</c:v>
                </c:pt>
                <c:pt idx="3670">
                  <c:v>44386.22916666665</c:v>
                </c:pt>
                <c:pt idx="3671">
                  <c:v>44386.239583333328</c:v>
                </c:pt>
                <c:pt idx="3672">
                  <c:v>44386.25</c:v>
                </c:pt>
                <c:pt idx="3673">
                  <c:v>44386.260416666657</c:v>
                </c:pt>
                <c:pt idx="3674">
                  <c:v>44386.270833333336</c:v>
                </c:pt>
                <c:pt idx="3675">
                  <c:v>44386.28125</c:v>
                </c:pt>
                <c:pt idx="3676">
                  <c:v>44386.29166666665</c:v>
                </c:pt>
                <c:pt idx="3677">
                  <c:v>44386.302083333336</c:v>
                </c:pt>
                <c:pt idx="3678">
                  <c:v>44386.312500000007</c:v>
                </c:pt>
                <c:pt idx="3679">
                  <c:v>44386.322916666664</c:v>
                </c:pt>
                <c:pt idx="3680">
                  <c:v>44386.333333333336</c:v>
                </c:pt>
                <c:pt idx="3681">
                  <c:v>44386.34375</c:v>
                </c:pt>
                <c:pt idx="3682">
                  <c:v>44386.354166666664</c:v>
                </c:pt>
                <c:pt idx="3683">
                  <c:v>44386.364583333336</c:v>
                </c:pt>
                <c:pt idx="3684">
                  <c:v>44386.375</c:v>
                </c:pt>
                <c:pt idx="3685">
                  <c:v>44386.385416666664</c:v>
                </c:pt>
                <c:pt idx="3686">
                  <c:v>44386.395833333336</c:v>
                </c:pt>
                <c:pt idx="3687">
                  <c:v>44386.406250000007</c:v>
                </c:pt>
                <c:pt idx="3688">
                  <c:v>44386.416666666664</c:v>
                </c:pt>
                <c:pt idx="3689">
                  <c:v>44386.427083333328</c:v>
                </c:pt>
                <c:pt idx="3690">
                  <c:v>44386.4375</c:v>
                </c:pt>
                <c:pt idx="3691">
                  <c:v>44386.447916666664</c:v>
                </c:pt>
                <c:pt idx="3692">
                  <c:v>44386.458333333343</c:v>
                </c:pt>
                <c:pt idx="3693">
                  <c:v>44386.46875</c:v>
                </c:pt>
                <c:pt idx="3694">
                  <c:v>44386.479166666657</c:v>
                </c:pt>
                <c:pt idx="3695">
                  <c:v>44386.489583333336</c:v>
                </c:pt>
                <c:pt idx="3696">
                  <c:v>44386.5</c:v>
                </c:pt>
                <c:pt idx="3697">
                  <c:v>44386.510416666664</c:v>
                </c:pt>
                <c:pt idx="3698">
                  <c:v>44386.520833333336</c:v>
                </c:pt>
                <c:pt idx="3699">
                  <c:v>44386.53125</c:v>
                </c:pt>
                <c:pt idx="3700">
                  <c:v>44386.541666666657</c:v>
                </c:pt>
                <c:pt idx="3701">
                  <c:v>44386.552083333336</c:v>
                </c:pt>
                <c:pt idx="3702">
                  <c:v>44386.5625</c:v>
                </c:pt>
                <c:pt idx="3703">
                  <c:v>44386.572916666664</c:v>
                </c:pt>
                <c:pt idx="3704">
                  <c:v>44386.583333333336</c:v>
                </c:pt>
                <c:pt idx="3705">
                  <c:v>44386.593749999993</c:v>
                </c:pt>
                <c:pt idx="3706">
                  <c:v>44386.604166666657</c:v>
                </c:pt>
                <c:pt idx="3707">
                  <c:v>44386.614583333336</c:v>
                </c:pt>
                <c:pt idx="3708">
                  <c:v>44386.624999999993</c:v>
                </c:pt>
                <c:pt idx="3709">
                  <c:v>44386.635416666657</c:v>
                </c:pt>
                <c:pt idx="3710">
                  <c:v>44386.645833333336</c:v>
                </c:pt>
                <c:pt idx="3711">
                  <c:v>44386.656250000007</c:v>
                </c:pt>
                <c:pt idx="3712">
                  <c:v>44386.666666666657</c:v>
                </c:pt>
                <c:pt idx="3713">
                  <c:v>44386.677083333328</c:v>
                </c:pt>
                <c:pt idx="3714">
                  <c:v>44386.6875</c:v>
                </c:pt>
                <c:pt idx="3715">
                  <c:v>44386.697916666657</c:v>
                </c:pt>
                <c:pt idx="3716">
                  <c:v>44386.708333333336</c:v>
                </c:pt>
                <c:pt idx="3717">
                  <c:v>44386.71875</c:v>
                </c:pt>
                <c:pt idx="3718">
                  <c:v>44386.72916666665</c:v>
                </c:pt>
                <c:pt idx="3719">
                  <c:v>44386.739583333328</c:v>
                </c:pt>
                <c:pt idx="3720">
                  <c:v>44386.75</c:v>
                </c:pt>
                <c:pt idx="3721">
                  <c:v>44386.760416666657</c:v>
                </c:pt>
                <c:pt idx="3722">
                  <c:v>44386.770833333336</c:v>
                </c:pt>
                <c:pt idx="3723">
                  <c:v>44386.78125</c:v>
                </c:pt>
                <c:pt idx="3724">
                  <c:v>44386.79166666665</c:v>
                </c:pt>
                <c:pt idx="3725">
                  <c:v>44386.802083333336</c:v>
                </c:pt>
                <c:pt idx="3726">
                  <c:v>44386.812500000007</c:v>
                </c:pt>
                <c:pt idx="3727">
                  <c:v>44386.822916666664</c:v>
                </c:pt>
                <c:pt idx="3728">
                  <c:v>44386.833333333336</c:v>
                </c:pt>
                <c:pt idx="3729">
                  <c:v>44386.84375</c:v>
                </c:pt>
                <c:pt idx="3730">
                  <c:v>44386.854166666664</c:v>
                </c:pt>
                <c:pt idx="3731">
                  <c:v>44386.864583333336</c:v>
                </c:pt>
                <c:pt idx="3732">
                  <c:v>44386.875</c:v>
                </c:pt>
                <c:pt idx="3733">
                  <c:v>44386.885416666664</c:v>
                </c:pt>
                <c:pt idx="3734">
                  <c:v>44386.895833333336</c:v>
                </c:pt>
                <c:pt idx="3735">
                  <c:v>44386.906250000007</c:v>
                </c:pt>
                <c:pt idx="3736">
                  <c:v>44386.916666666664</c:v>
                </c:pt>
                <c:pt idx="3737">
                  <c:v>44386.927083333328</c:v>
                </c:pt>
                <c:pt idx="3738">
                  <c:v>44386.9375</c:v>
                </c:pt>
                <c:pt idx="3739">
                  <c:v>44386.947916666664</c:v>
                </c:pt>
                <c:pt idx="3740">
                  <c:v>44386.958333333343</c:v>
                </c:pt>
                <c:pt idx="3741">
                  <c:v>44386.96875</c:v>
                </c:pt>
                <c:pt idx="3742">
                  <c:v>44386.979166666657</c:v>
                </c:pt>
                <c:pt idx="3743">
                  <c:v>44386.989583333336</c:v>
                </c:pt>
                <c:pt idx="3744">
                  <c:v>44387</c:v>
                </c:pt>
                <c:pt idx="3745">
                  <c:v>44387.010416666664</c:v>
                </c:pt>
                <c:pt idx="3746">
                  <c:v>44387.020833333336</c:v>
                </c:pt>
                <c:pt idx="3747">
                  <c:v>44387.03125</c:v>
                </c:pt>
                <c:pt idx="3748">
                  <c:v>44387.041666666657</c:v>
                </c:pt>
                <c:pt idx="3749">
                  <c:v>44387.052083333336</c:v>
                </c:pt>
                <c:pt idx="3750">
                  <c:v>44387.0625</c:v>
                </c:pt>
                <c:pt idx="3751">
                  <c:v>44387.072916666664</c:v>
                </c:pt>
                <c:pt idx="3752">
                  <c:v>44387.083333333336</c:v>
                </c:pt>
                <c:pt idx="3753">
                  <c:v>44387.093749999993</c:v>
                </c:pt>
                <c:pt idx="3754">
                  <c:v>44387.104166666657</c:v>
                </c:pt>
                <c:pt idx="3755">
                  <c:v>44387.114583333336</c:v>
                </c:pt>
                <c:pt idx="3756">
                  <c:v>44387.124999999993</c:v>
                </c:pt>
                <c:pt idx="3757">
                  <c:v>44387.135416666657</c:v>
                </c:pt>
                <c:pt idx="3758">
                  <c:v>44387.145833333336</c:v>
                </c:pt>
                <c:pt idx="3759">
                  <c:v>44387.156250000007</c:v>
                </c:pt>
                <c:pt idx="3760">
                  <c:v>44387.166666666657</c:v>
                </c:pt>
                <c:pt idx="3761">
                  <c:v>44387.177083333328</c:v>
                </c:pt>
                <c:pt idx="3762">
                  <c:v>44387.1875</c:v>
                </c:pt>
                <c:pt idx="3763">
                  <c:v>44387.197916666657</c:v>
                </c:pt>
                <c:pt idx="3764">
                  <c:v>44387.208333333336</c:v>
                </c:pt>
                <c:pt idx="3765">
                  <c:v>44387.21875</c:v>
                </c:pt>
                <c:pt idx="3766">
                  <c:v>44387.22916666665</c:v>
                </c:pt>
                <c:pt idx="3767">
                  <c:v>44387.239583333328</c:v>
                </c:pt>
                <c:pt idx="3768">
                  <c:v>44387.25</c:v>
                </c:pt>
                <c:pt idx="3769">
                  <c:v>44387.260416666657</c:v>
                </c:pt>
                <c:pt idx="3770">
                  <c:v>44387.270833333336</c:v>
                </c:pt>
                <c:pt idx="3771">
                  <c:v>44387.28125</c:v>
                </c:pt>
                <c:pt idx="3772">
                  <c:v>44387.29166666665</c:v>
                </c:pt>
                <c:pt idx="3773">
                  <c:v>44387.302083333336</c:v>
                </c:pt>
                <c:pt idx="3774">
                  <c:v>44387.312500000007</c:v>
                </c:pt>
                <c:pt idx="3775">
                  <c:v>44387.322916666664</c:v>
                </c:pt>
                <c:pt idx="3776">
                  <c:v>44387.333333333336</c:v>
                </c:pt>
                <c:pt idx="3777">
                  <c:v>44387.34375</c:v>
                </c:pt>
                <c:pt idx="3778">
                  <c:v>44387.354166666664</c:v>
                </c:pt>
                <c:pt idx="3779">
                  <c:v>44387.364583333336</c:v>
                </c:pt>
                <c:pt idx="3780">
                  <c:v>44387.375</c:v>
                </c:pt>
                <c:pt idx="3781">
                  <c:v>44387.385416666664</c:v>
                </c:pt>
                <c:pt idx="3782">
                  <c:v>44387.395833333336</c:v>
                </c:pt>
                <c:pt idx="3783">
                  <c:v>44387.406250000007</c:v>
                </c:pt>
                <c:pt idx="3784">
                  <c:v>44387.416666666664</c:v>
                </c:pt>
                <c:pt idx="3785">
                  <c:v>44387.427083333328</c:v>
                </c:pt>
                <c:pt idx="3786">
                  <c:v>44387.4375</c:v>
                </c:pt>
                <c:pt idx="3787">
                  <c:v>44387.447916666664</c:v>
                </c:pt>
                <c:pt idx="3788">
                  <c:v>44387.458333333343</c:v>
                </c:pt>
                <c:pt idx="3789">
                  <c:v>44387.46875</c:v>
                </c:pt>
                <c:pt idx="3790">
                  <c:v>44387.479166666657</c:v>
                </c:pt>
                <c:pt idx="3791">
                  <c:v>44387.489583333336</c:v>
                </c:pt>
                <c:pt idx="3792">
                  <c:v>44387.5</c:v>
                </c:pt>
                <c:pt idx="3793">
                  <c:v>44387.510416666664</c:v>
                </c:pt>
                <c:pt idx="3794">
                  <c:v>44387.520833333336</c:v>
                </c:pt>
                <c:pt idx="3795">
                  <c:v>44387.53125</c:v>
                </c:pt>
                <c:pt idx="3796">
                  <c:v>44387.541666666657</c:v>
                </c:pt>
                <c:pt idx="3797">
                  <c:v>44387.552083333336</c:v>
                </c:pt>
                <c:pt idx="3798">
                  <c:v>44387.5625</c:v>
                </c:pt>
                <c:pt idx="3799">
                  <c:v>44387.572916666664</c:v>
                </c:pt>
                <c:pt idx="3800">
                  <c:v>44387.583333333336</c:v>
                </c:pt>
                <c:pt idx="3801">
                  <c:v>44387.593749999993</c:v>
                </c:pt>
                <c:pt idx="3802">
                  <c:v>44387.604166666657</c:v>
                </c:pt>
                <c:pt idx="3803">
                  <c:v>44387.614583333336</c:v>
                </c:pt>
                <c:pt idx="3804">
                  <c:v>44387.624999999993</c:v>
                </c:pt>
                <c:pt idx="3805">
                  <c:v>44387.635416666657</c:v>
                </c:pt>
                <c:pt idx="3806">
                  <c:v>44387.645833333336</c:v>
                </c:pt>
                <c:pt idx="3807">
                  <c:v>44387.656250000007</c:v>
                </c:pt>
                <c:pt idx="3808">
                  <c:v>44387.666666666657</c:v>
                </c:pt>
                <c:pt idx="3809">
                  <c:v>44387.677083333328</c:v>
                </c:pt>
                <c:pt idx="3810">
                  <c:v>44387.6875</c:v>
                </c:pt>
                <c:pt idx="3811">
                  <c:v>44387.697916666657</c:v>
                </c:pt>
                <c:pt idx="3812">
                  <c:v>44387.708333333336</c:v>
                </c:pt>
                <c:pt idx="3813">
                  <c:v>44387.71875</c:v>
                </c:pt>
                <c:pt idx="3814">
                  <c:v>44387.72916666665</c:v>
                </c:pt>
                <c:pt idx="3815">
                  <c:v>44387.739583333328</c:v>
                </c:pt>
                <c:pt idx="3816">
                  <c:v>44387.75</c:v>
                </c:pt>
                <c:pt idx="3817">
                  <c:v>44387.760416666657</c:v>
                </c:pt>
                <c:pt idx="3818">
                  <c:v>44387.770833333336</c:v>
                </c:pt>
                <c:pt idx="3819">
                  <c:v>44387.78125</c:v>
                </c:pt>
                <c:pt idx="3820">
                  <c:v>44387.79166666665</c:v>
                </c:pt>
                <c:pt idx="3821">
                  <c:v>44387.802083333336</c:v>
                </c:pt>
                <c:pt idx="3822">
                  <c:v>44387.812500000007</c:v>
                </c:pt>
                <c:pt idx="3823">
                  <c:v>44387.822916666664</c:v>
                </c:pt>
                <c:pt idx="3824">
                  <c:v>44387.833333333336</c:v>
                </c:pt>
                <c:pt idx="3825">
                  <c:v>44387.84375</c:v>
                </c:pt>
                <c:pt idx="3826">
                  <c:v>44387.854166666664</c:v>
                </c:pt>
                <c:pt idx="3827">
                  <c:v>44387.864583333336</c:v>
                </c:pt>
                <c:pt idx="3828">
                  <c:v>44387.875</c:v>
                </c:pt>
                <c:pt idx="3829">
                  <c:v>44387.885416666664</c:v>
                </c:pt>
                <c:pt idx="3830">
                  <c:v>44387.895833333336</c:v>
                </c:pt>
                <c:pt idx="3831">
                  <c:v>44387.906250000007</c:v>
                </c:pt>
                <c:pt idx="3832">
                  <c:v>44387.916666666664</c:v>
                </c:pt>
                <c:pt idx="3833">
                  <c:v>44387.927083333328</c:v>
                </c:pt>
                <c:pt idx="3834">
                  <c:v>44387.9375</c:v>
                </c:pt>
                <c:pt idx="3835">
                  <c:v>44387.947916666664</c:v>
                </c:pt>
                <c:pt idx="3836">
                  <c:v>44387.958333333343</c:v>
                </c:pt>
                <c:pt idx="3837">
                  <c:v>44387.96875</c:v>
                </c:pt>
                <c:pt idx="3838">
                  <c:v>44387.979166666657</c:v>
                </c:pt>
                <c:pt idx="3839">
                  <c:v>44387.989583333336</c:v>
                </c:pt>
                <c:pt idx="3840">
                  <c:v>44388</c:v>
                </c:pt>
                <c:pt idx="3841">
                  <c:v>44388.010416666664</c:v>
                </c:pt>
                <c:pt idx="3842">
                  <c:v>44388.020833333336</c:v>
                </c:pt>
                <c:pt idx="3843">
                  <c:v>44388.03125</c:v>
                </c:pt>
                <c:pt idx="3844">
                  <c:v>44388.041666666657</c:v>
                </c:pt>
                <c:pt idx="3845">
                  <c:v>44388.052083333336</c:v>
                </c:pt>
                <c:pt idx="3846">
                  <c:v>44388.0625</c:v>
                </c:pt>
                <c:pt idx="3847">
                  <c:v>44388.072916666664</c:v>
                </c:pt>
                <c:pt idx="3848">
                  <c:v>44388.083333333336</c:v>
                </c:pt>
                <c:pt idx="3849">
                  <c:v>44388.093749999993</c:v>
                </c:pt>
                <c:pt idx="3850">
                  <c:v>44388.104166666657</c:v>
                </c:pt>
                <c:pt idx="3851">
                  <c:v>44388.114583333336</c:v>
                </c:pt>
                <c:pt idx="3852">
                  <c:v>44388.124999999993</c:v>
                </c:pt>
                <c:pt idx="3853">
                  <c:v>44388.135416666657</c:v>
                </c:pt>
                <c:pt idx="3854">
                  <c:v>44388.145833333336</c:v>
                </c:pt>
                <c:pt idx="3855">
                  <c:v>44388.156250000007</c:v>
                </c:pt>
                <c:pt idx="3856">
                  <c:v>44388.166666666657</c:v>
                </c:pt>
                <c:pt idx="3857">
                  <c:v>44388.177083333328</c:v>
                </c:pt>
                <c:pt idx="3858">
                  <c:v>44388.1875</c:v>
                </c:pt>
                <c:pt idx="3859">
                  <c:v>44388.197916666657</c:v>
                </c:pt>
                <c:pt idx="3860">
                  <c:v>44388.208333333336</c:v>
                </c:pt>
                <c:pt idx="3861">
                  <c:v>44388.21875</c:v>
                </c:pt>
                <c:pt idx="3862">
                  <c:v>44388.22916666665</c:v>
                </c:pt>
                <c:pt idx="3863">
                  <c:v>44388.239583333328</c:v>
                </c:pt>
                <c:pt idx="3864">
                  <c:v>44388.25</c:v>
                </c:pt>
                <c:pt idx="3865">
                  <c:v>44388.260416666657</c:v>
                </c:pt>
                <c:pt idx="3866">
                  <c:v>44388.270833333336</c:v>
                </c:pt>
                <c:pt idx="3867">
                  <c:v>44388.28125</c:v>
                </c:pt>
                <c:pt idx="3868">
                  <c:v>44388.29166666665</c:v>
                </c:pt>
                <c:pt idx="3869">
                  <c:v>44388.302083333336</c:v>
                </c:pt>
                <c:pt idx="3870">
                  <c:v>44388.312500000007</c:v>
                </c:pt>
                <c:pt idx="3871">
                  <c:v>44388.322916666664</c:v>
                </c:pt>
                <c:pt idx="3872">
                  <c:v>44388.333333333336</c:v>
                </c:pt>
                <c:pt idx="3873">
                  <c:v>44388.34375</c:v>
                </c:pt>
                <c:pt idx="3874">
                  <c:v>44388.354166666664</c:v>
                </c:pt>
                <c:pt idx="3875">
                  <c:v>44388.364583333336</c:v>
                </c:pt>
                <c:pt idx="3876">
                  <c:v>44388.375</c:v>
                </c:pt>
                <c:pt idx="3877">
                  <c:v>44388.385416666664</c:v>
                </c:pt>
                <c:pt idx="3878">
                  <c:v>44388.395833333336</c:v>
                </c:pt>
                <c:pt idx="3879">
                  <c:v>44388.406250000007</c:v>
                </c:pt>
                <c:pt idx="3880">
                  <c:v>44388.416666666664</c:v>
                </c:pt>
                <c:pt idx="3881">
                  <c:v>44388.427083333328</c:v>
                </c:pt>
                <c:pt idx="3882">
                  <c:v>44388.4375</c:v>
                </c:pt>
                <c:pt idx="3883">
                  <c:v>44388.447916666664</c:v>
                </c:pt>
                <c:pt idx="3884">
                  <c:v>44388.458333333343</c:v>
                </c:pt>
                <c:pt idx="3885">
                  <c:v>44388.46875</c:v>
                </c:pt>
                <c:pt idx="3886">
                  <c:v>44388.479166666657</c:v>
                </c:pt>
                <c:pt idx="3887">
                  <c:v>44388.489583333336</c:v>
                </c:pt>
                <c:pt idx="3888">
                  <c:v>44388.5</c:v>
                </c:pt>
                <c:pt idx="3889">
                  <c:v>44388.510416666664</c:v>
                </c:pt>
                <c:pt idx="3890">
                  <c:v>44388.520833333336</c:v>
                </c:pt>
                <c:pt idx="3891">
                  <c:v>44388.53125</c:v>
                </c:pt>
                <c:pt idx="3892">
                  <c:v>44388.541666666657</c:v>
                </c:pt>
                <c:pt idx="3893">
                  <c:v>44388.552083333336</c:v>
                </c:pt>
                <c:pt idx="3894">
                  <c:v>44388.5625</c:v>
                </c:pt>
                <c:pt idx="3895">
                  <c:v>44388.572916666664</c:v>
                </c:pt>
                <c:pt idx="3896">
                  <c:v>44388.583333333336</c:v>
                </c:pt>
                <c:pt idx="3897">
                  <c:v>44388.593749999993</c:v>
                </c:pt>
                <c:pt idx="3898">
                  <c:v>44388.604166666657</c:v>
                </c:pt>
                <c:pt idx="3899">
                  <c:v>44388.614583333336</c:v>
                </c:pt>
                <c:pt idx="3900">
                  <c:v>44388.624999999993</c:v>
                </c:pt>
                <c:pt idx="3901">
                  <c:v>44388.635416666657</c:v>
                </c:pt>
                <c:pt idx="3902">
                  <c:v>44388.645833333336</c:v>
                </c:pt>
                <c:pt idx="3903">
                  <c:v>44388.656250000007</c:v>
                </c:pt>
                <c:pt idx="3904">
                  <c:v>44388.666666666657</c:v>
                </c:pt>
                <c:pt idx="3905">
                  <c:v>44388.677083333328</c:v>
                </c:pt>
                <c:pt idx="3906">
                  <c:v>44388.6875</c:v>
                </c:pt>
                <c:pt idx="3907">
                  <c:v>44388.697916666657</c:v>
                </c:pt>
                <c:pt idx="3908">
                  <c:v>44388.708333333336</c:v>
                </c:pt>
                <c:pt idx="3909">
                  <c:v>44388.71875</c:v>
                </c:pt>
                <c:pt idx="3910">
                  <c:v>44388.72916666665</c:v>
                </c:pt>
                <c:pt idx="3911">
                  <c:v>44388.739583333328</c:v>
                </c:pt>
                <c:pt idx="3912">
                  <c:v>44388.75</c:v>
                </c:pt>
                <c:pt idx="3913">
                  <c:v>44388.760416666657</c:v>
                </c:pt>
                <c:pt idx="3914">
                  <c:v>44388.770833333336</c:v>
                </c:pt>
                <c:pt idx="3915">
                  <c:v>44388.78125</c:v>
                </c:pt>
                <c:pt idx="3916">
                  <c:v>44388.79166666665</c:v>
                </c:pt>
                <c:pt idx="3917">
                  <c:v>44388.802083333336</c:v>
                </c:pt>
                <c:pt idx="3918">
                  <c:v>44388.812500000007</c:v>
                </c:pt>
                <c:pt idx="3919">
                  <c:v>44388.822916666664</c:v>
                </c:pt>
                <c:pt idx="3920">
                  <c:v>44388.833333333336</c:v>
                </c:pt>
                <c:pt idx="3921">
                  <c:v>44388.84375</c:v>
                </c:pt>
                <c:pt idx="3922">
                  <c:v>44388.854166666664</c:v>
                </c:pt>
                <c:pt idx="3923">
                  <c:v>44388.864583333336</c:v>
                </c:pt>
                <c:pt idx="3924">
                  <c:v>44388.875</c:v>
                </c:pt>
                <c:pt idx="3925">
                  <c:v>44388.885416666664</c:v>
                </c:pt>
                <c:pt idx="3926">
                  <c:v>44388.895833333336</c:v>
                </c:pt>
                <c:pt idx="3927">
                  <c:v>44388.906250000007</c:v>
                </c:pt>
                <c:pt idx="3928">
                  <c:v>44388.916666666664</c:v>
                </c:pt>
                <c:pt idx="3929">
                  <c:v>44388.927083333328</c:v>
                </c:pt>
                <c:pt idx="3930">
                  <c:v>44388.9375</c:v>
                </c:pt>
                <c:pt idx="3931">
                  <c:v>44388.947916666664</c:v>
                </c:pt>
                <c:pt idx="3932">
                  <c:v>44388.958333333343</c:v>
                </c:pt>
                <c:pt idx="3933">
                  <c:v>44388.96875</c:v>
                </c:pt>
                <c:pt idx="3934">
                  <c:v>44388.979166666657</c:v>
                </c:pt>
                <c:pt idx="3935">
                  <c:v>44388.989583333336</c:v>
                </c:pt>
                <c:pt idx="3936">
                  <c:v>44389</c:v>
                </c:pt>
                <c:pt idx="3937">
                  <c:v>44389.010416666664</c:v>
                </c:pt>
                <c:pt idx="3938">
                  <c:v>44389.020833333336</c:v>
                </c:pt>
                <c:pt idx="3939">
                  <c:v>44389.03125</c:v>
                </c:pt>
                <c:pt idx="3940">
                  <c:v>44389.041666666657</c:v>
                </c:pt>
                <c:pt idx="3941">
                  <c:v>44389.052083333336</c:v>
                </c:pt>
                <c:pt idx="3942">
                  <c:v>44389.0625</c:v>
                </c:pt>
                <c:pt idx="3943">
                  <c:v>44389.072916666664</c:v>
                </c:pt>
                <c:pt idx="3944">
                  <c:v>44389.083333333336</c:v>
                </c:pt>
                <c:pt idx="3945">
                  <c:v>44389.093749999993</c:v>
                </c:pt>
                <c:pt idx="3946">
                  <c:v>44389.104166666657</c:v>
                </c:pt>
                <c:pt idx="3947">
                  <c:v>44389.114583333336</c:v>
                </c:pt>
                <c:pt idx="3948">
                  <c:v>44389.124999999993</c:v>
                </c:pt>
                <c:pt idx="3949">
                  <c:v>44389.135416666657</c:v>
                </c:pt>
                <c:pt idx="3950">
                  <c:v>44389.145833333336</c:v>
                </c:pt>
                <c:pt idx="3951">
                  <c:v>44389.156250000007</c:v>
                </c:pt>
                <c:pt idx="3952">
                  <c:v>44389.166666666657</c:v>
                </c:pt>
                <c:pt idx="3953">
                  <c:v>44389.177083333328</c:v>
                </c:pt>
                <c:pt idx="3954">
                  <c:v>44389.1875</c:v>
                </c:pt>
                <c:pt idx="3955">
                  <c:v>44389.197916666657</c:v>
                </c:pt>
                <c:pt idx="3956">
                  <c:v>44389.208333333336</c:v>
                </c:pt>
                <c:pt idx="3957">
                  <c:v>44389.21875</c:v>
                </c:pt>
                <c:pt idx="3958">
                  <c:v>44389.22916666665</c:v>
                </c:pt>
                <c:pt idx="3959">
                  <c:v>44389.239583333328</c:v>
                </c:pt>
                <c:pt idx="3960">
                  <c:v>44389.25</c:v>
                </c:pt>
                <c:pt idx="3961">
                  <c:v>44389.260416666657</c:v>
                </c:pt>
                <c:pt idx="3962">
                  <c:v>44389.270833333336</c:v>
                </c:pt>
                <c:pt idx="3963">
                  <c:v>44389.28125</c:v>
                </c:pt>
                <c:pt idx="3964">
                  <c:v>44389.29166666665</c:v>
                </c:pt>
                <c:pt idx="3965">
                  <c:v>44389.302083333336</c:v>
                </c:pt>
                <c:pt idx="3966">
                  <c:v>44389.312500000007</c:v>
                </c:pt>
                <c:pt idx="3967">
                  <c:v>44389.322916666664</c:v>
                </c:pt>
                <c:pt idx="3968">
                  <c:v>44389.333333333336</c:v>
                </c:pt>
                <c:pt idx="3969">
                  <c:v>44389.34375</c:v>
                </c:pt>
                <c:pt idx="3970">
                  <c:v>44389.354166666664</c:v>
                </c:pt>
                <c:pt idx="3971">
                  <c:v>44389.364583333336</c:v>
                </c:pt>
                <c:pt idx="3972">
                  <c:v>44389.375</c:v>
                </c:pt>
                <c:pt idx="3973">
                  <c:v>44389.385416666664</c:v>
                </c:pt>
                <c:pt idx="3974">
                  <c:v>44389.395833333336</c:v>
                </c:pt>
                <c:pt idx="3975">
                  <c:v>44389.406250000007</c:v>
                </c:pt>
                <c:pt idx="3976">
                  <c:v>44389.416666666664</c:v>
                </c:pt>
                <c:pt idx="3977">
                  <c:v>44389.427083333328</c:v>
                </c:pt>
                <c:pt idx="3978">
                  <c:v>44389.4375</c:v>
                </c:pt>
                <c:pt idx="3979">
                  <c:v>44389.447916666664</c:v>
                </c:pt>
                <c:pt idx="3980">
                  <c:v>44389.458333333343</c:v>
                </c:pt>
                <c:pt idx="3981">
                  <c:v>44389.46875</c:v>
                </c:pt>
                <c:pt idx="3982">
                  <c:v>44389.479166666657</c:v>
                </c:pt>
                <c:pt idx="3983">
                  <c:v>44389.489583333336</c:v>
                </c:pt>
                <c:pt idx="3984">
                  <c:v>44389.5</c:v>
                </c:pt>
                <c:pt idx="3985">
                  <c:v>44389.510416666664</c:v>
                </c:pt>
                <c:pt idx="3986">
                  <c:v>44389.520833333336</c:v>
                </c:pt>
                <c:pt idx="3987">
                  <c:v>44389.53125</c:v>
                </c:pt>
                <c:pt idx="3988">
                  <c:v>44389.541666666657</c:v>
                </c:pt>
                <c:pt idx="3989">
                  <c:v>44389.552083333336</c:v>
                </c:pt>
                <c:pt idx="3990">
                  <c:v>44389.5625</c:v>
                </c:pt>
                <c:pt idx="3991">
                  <c:v>44389.572916666664</c:v>
                </c:pt>
                <c:pt idx="3992">
                  <c:v>44389.583333333336</c:v>
                </c:pt>
                <c:pt idx="3993">
                  <c:v>44389.593749999993</c:v>
                </c:pt>
                <c:pt idx="3994">
                  <c:v>44389.604166666657</c:v>
                </c:pt>
                <c:pt idx="3995">
                  <c:v>44389.614583333336</c:v>
                </c:pt>
                <c:pt idx="3996">
                  <c:v>44389.624999999993</c:v>
                </c:pt>
                <c:pt idx="3997">
                  <c:v>44389.635416666657</c:v>
                </c:pt>
                <c:pt idx="3998">
                  <c:v>44389.645833333336</c:v>
                </c:pt>
                <c:pt idx="3999">
                  <c:v>44389.656250000007</c:v>
                </c:pt>
                <c:pt idx="4000">
                  <c:v>44389.666666666657</c:v>
                </c:pt>
                <c:pt idx="4001">
                  <c:v>44389.677083333328</c:v>
                </c:pt>
                <c:pt idx="4002">
                  <c:v>44389.6875</c:v>
                </c:pt>
                <c:pt idx="4003">
                  <c:v>44389.697916666657</c:v>
                </c:pt>
                <c:pt idx="4004">
                  <c:v>44389.708333333336</c:v>
                </c:pt>
                <c:pt idx="4005">
                  <c:v>44389.71875</c:v>
                </c:pt>
                <c:pt idx="4006">
                  <c:v>44389.72916666665</c:v>
                </c:pt>
                <c:pt idx="4007">
                  <c:v>44389.739583333328</c:v>
                </c:pt>
                <c:pt idx="4008">
                  <c:v>44389.75</c:v>
                </c:pt>
                <c:pt idx="4009">
                  <c:v>44389.760416666657</c:v>
                </c:pt>
                <c:pt idx="4010">
                  <c:v>44389.770833333336</c:v>
                </c:pt>
                <c:pt idx="4011">
                  <c:v>44389.78125</c:v>
                </c:pt>
                <c:pt idx="4012">
                  <c:v>44389.79166666665</c:v>
                </c:pt>
                <c:pt idx="4013">
                  <c:v>44389.802083333336</c:v>
                </c:pt>
                <c:pt idx="4014">
                  <c:v>44389.812500000007</c:v>
                </c:pt>
                <c:pt idx="4015">
                  <c:v>44389.822916666664</c:v>
                </c:pt>
                <c:pt idx="4016">
                  <c:v>44389.833333333336</c:v>
                </c:pt>
                <c:pt idx="4017">
                  <c:v>44389.84375</c:v>
                </c:pt>
                <c:pt idx="4018">
                  <c:v>44389.854166666664</c:v>
                </c:pt>
                <c:pt idx="4019">
                  <c:v>44389.864583333336</c:v>
                </c:pt>
                <c:pt idx="4020">
                  <c:v>44389.875</c:v>
                </c:pt>
                <c:pt idx="4021">
                  <c:v>44389.885416666664</c:v>
                </c:pt>
                <c:pt idx="4022">
                  <c:v>44389.895833333336</c:v>
                </c:pt>
                <c:pt idx="4023">
                  <c:v>44389.906250000007</c:v>
                </c:pt>
                <c:pt idx="4024">
                  <c:v>44389.916666666664</c:v>
                </c:pt>
                <c:pt idx="4025">
                  <c:v>44389.927083333328</c:v>
                </c:pt>
                <c:pt idx="4026">
                  <c:v>44389.9375</c:v>
                </c:pt>
                <c:pt idx="4027">
                  <c:v>44389.947916666664</c:v>
                </c:pt>
                <c:pt idx="4028">
                  <c:v>44389.958333333343</c:v>
                </c:pt>
                <c:pt idx="4029">
                  <c:v>44389.96875</c:v>
                </c:pt>
                <c:pt idx="4030">
                  <c:v>44389.979166666657</c:v>
                </c:pt>
                <c:pt idx="4031">
                  <c:v>44389.989583333336</c:v>
                </c:pt>
                <c:pt idx="4032">
                  <c:v>44390</c:v>
                </c:pt>
                <c:pt idx="4033">
                  <c:v>44390.010416666664</c:v>
                </c:pt>
                <c:pt idx="4034">
                  <c:v>44390.020833333336</c:v>
                </c:pt>
                <c:pt idx="4035">
                  <c:v>44390.03125</c:v>
                </c:pt>
                <c:pt idx="4036">
                  <c:v>44390.041666666657</c:v>
                </c:pt>
                <c:pt idx="4037">
                  <c:v>44390.052083333336</c:v>
                </c:pt>
                <c:pt idx="4038">
                  <c:v>44390.0625</c:v>
                </c:pt>
                <c:pt idx="4039">
                  <c:v>44390.072916666664</c:v>
                </c:pt>
                <c:pt idx="4040">
                  <c:v>44390.083333333336</c:v>
                </c:pt>
                <c:pt idx="4041">
                  <c:v>44390.093749999993</c:v>
                </c:pt>
                <c:pt idx="4042">
                  <c:v>44390.104166666657</c:v>
                </c:pt>
                <c:pt idx="4043">
                  <c:v>44390.114583333336</c:v>
                </c:pt>
                <c:pt idx="4044">
                  <c:v>44390.124999999993</c:v>
                </c:pt>
                <c:pt idx="4045">
                  <c:v>44390.135416666657</c:v>
                </c:pt>
                <c:pt idx="4046">
                  <c:v>44390.145833333336</c:v>
                </c:pt>
                <c:pt idx="4047">
                  <c:v>44390.156250000007</c:v>
                </c:pt>
                <c:pt idx="4048">
                  <c:v>44390.166666666657</c:v>
                </c:pt>
                <c:pt idx="4049">
                  <c:v>44390.177083333328</c:v>
                </c:pt>
                <c:pt idx="4050">
                  <c:v>44390.1875</c:v>
                </c:pt>
                <c:pt idx="4051">
                  <c:v>44390.197916666657</c:v>
                </c:pt>
                <c:pt idx="4052">
                  <c:v>44390.208333333336</c:v>
                </c:pt>
                <c:pt idx="4053">
                  <c:v>44390.21875</c:v>
                </c:pt>
                <c:pt idx="4054">
                  <c:v>44390.22916666665</c:v>
                </c:pt>
                <c:pt idx="4055">
                  <c:v>44390.239583333328</c:v>
                </c:pt>
                <c:pt idx="4056">
                  <c:v>44390.25</c:v>
                </c:pt>
                <c:pt idx="4057">
                  <c:v>44390.260416666657</c:v>
                </c:pt>
                <c:pt idx="4058">
                  <c:v>44390.270833333336</c:v>
                </c:pt>
                <c:pt idx="4059">
                  <c:v>44390.28125</c:v>
                </c:pt>
                <c:pt idx="4060">
                  <c:v>44390.29166666665</c:v>
                </c:pt>
                <c:pt idx="4061">
                  <c:v>44390.302083333336</c:v>
                </c:pt>
                <c:pt idx="4062">
                  <c:v>44390.312500000007</c:v>
                </c:pt>
                <c:pt idx="4063">
                  <c:v>44390.322916666664</c:v>
                </c:pt>
                <c:pt idx="4064">
                  <c:v>44390.333333333336</c:v>
                </c:pt>
                <c:pt idx="4065">
                  <c:v>44390.34375</c:v>
                </c:pt>
                <c:pt idx="4066">
                  <c:v>44390.354166666664</c:v>
                </c:pt>
                <c:pt idx="4067">
                  <c:v>44390.364583333336</c:v>
                </c:pt>
                <c:pt idx="4068">
                  <c:v>44390.375</c:v>
                </c:pt>
                <c:pt idx="4069">
                  <c:v>44390.385416666664</c:v>
                </c:pt>
                <c:pt idx="4070">
                  <c:v>44390.395833333336</c:v>
                </c:pt>
                <c:pt idx="4071">
                  <c:v>44390.406250000007</c:v>
                </c:pt>
                <c:pt idx="4072">
                  <c:v>44390.416666666664</c:v>
                </c:pt>
                <c:pt idx="4073">
                  <c:v>44390.427083333328</c:v>
                </c:pt>
                <c:pt idx="4074">
                  <c:v>44390.4375</c:v>
                </c:pt>
                <c:pt idx="4075">
                  <c:v>44390.447916666664</c:v>
                </c:pt>
                <c:pt idx="4076">
                  <c:v>44390.458333333343</c:v>
                </c:pt>
                <c:pt idx="4077">
                  <c:v>44390.46875</c:v>
                </c:pt>
                <c:pt idx="4078">
                  <c:v>44390.479166666657</c:v>
                </c:pt>
                <c:pt idx="4079">
                  <c:v>44390.489583333336</c:v>
                </c:pt>
                <c:pt idx="4080">
                  <c:v>44390.5</c:v>
                </c:pt>
                <c:pt idx="4081">
                  <c:v>44390.510416666664</c:v>
                </c:pt>
                <c:pt idx="4082">
                  <c:v>44390.520833333336</c:v>
                </c:pt>
                <c:pt idx="4083">
                  <c:v>44390.53125</c:v>
                </c:pt>
                <c:pt idx="4084">
                  <c:v>44390.541666666657</c:v>
                </c:pt>
                <c:pt idx="4085">
                  <c:v>44390.552083333336</c:v>
                </c:pt>
                <c:pt idx="4086">
                  <c:v>44390.5625</c:v>
                </c:pt>
                <c:pt idx="4087">
                  <c:v>44390.572916666664</c:v>
                </c:pt>
                <c:pt idx="4088">
                  <c:v>44390.583333333336</c:v>
                </c:pt>
                <c:pt idx="4089">
                  <c:v>44390.593749999993</c:v>
                </c:pt>
                <c:pt idx="4090">
                  <c:v>44390.604166666657</c:v>
                </c:pt>
                <c:pt idx="4091">
                  <c:v>44390.614583333336</c:v>
                </c:pt>
                <c:pt idx="4092">
                  <c:v>44390.624999999993</c:v>
                </c:pt>
                <c:pt idx="4093">
                  <c:v>44390.635416666657</c:v>
                </c:pt>
                <c:pt idx="4094">
                  <c:v>44390.645833333336</c:v>
                </c:pt>
                <c:pt idx="4095">
                  <c:v>44390.656250000007</c:v>
                </c:pt>
                <c:pt idx="4096">
                  <c:v>44390.666666666657</c:v>
                </c:pt>
                <c:pt idx="4097">
                  <c:v>44390.677083333328</c:v>
                </c:pt>
                <c:pt idx="4098">
                  <c:v>44390.6875</c:v>
                </c:pt>
                <c:pt idx="4099">
                  <c:v>44390.697916666657</c:v>
                </c:pt>
                <c:pt idx="4100">
                  <c:v>44390.708333333336</c:v>
                </c:pt>
                <c:pt idx="4101">
                  <c:v>44390.71875</c:v>
                </c:pt>
                <c:pt idx="4102">
                  <c:v>44390.72916666665</c:v>
                </c:pt>
                <c:pt idx="4103">
                  <c:v>44390.739583333328</c:v>
                </c:pt>
                <c:pt idx="4104">
                  <c:v>44390.75</c:v>
                </c:pt>
                <c:pt idx="4105">
                  <c:v>44390.760416666657</c:v>
                </c:pt>
                <c:pt idx="4106">
                  <c:v>44390.770833333336</c:v>
                </c:pt>
                <c:pt idx="4107">
                  <c:v>44390.78125</c:v>
                </c:pt>
                <c:pt idx="4108">
                  <c:v>44390.79166666665</c:v>
                </c:pt>
                <c:pt idx="4109">
                  <c:v>44390.802083333336</c:v>
                </c:pt>
                <c:pt idx="4110">
                  <c:v>44390.812500000007</c:v>
                </c:pt>
                <c:pt idx="4111">
                  <c:v>44390.822916666664</c:v>
                </c:pt>
                <c:pt idx="4112">
                  <c:v>44390.833333333336</c:v>
                </c:pt>
                <c:pt idx="4113">
                  <c:v>44390.84375</c:v>
                </c:pt>
                <c:pt idx="4114">
                  <c:v>44390.854166666664</c:v>
                </c:pt>
                <c:pt idx="4115">
                  <c:v>44390.864583333336</c:v>
                </c:pt>
                <c:pt idx="4116">
                  <c:v>44390.875</c:v>
                </c:pt>
                <c:pt idx="4117">
                  <c:v>44390.885416666664</c:v>
                </c:pt>
                <c:pt idx="4118">
                  <c:v>44390.895833333336</c:v>
                </c:pt>
                <c:pt idx="4119">
                  <c:v>44390.906250000007</c:v>
                </c:pt>
                <c:pt idx="4120">
                  <c:v>44390.916666666664</c:v>
                </c:pt>
                <c:pt idx="4121">
                  <c:v>44390.927083333328</c:v>
                </c:pt>
                <c:pt idx="4122">
                  <c:v>44390.9375</c:v>
                </c:pt>
                <c:pt idx="4123">
                  <c:v>44390.947916666664</c:v>
                </c:pt>
                <c:pt idx="4124">
                  <c:v>44390.958333333343</c:v>
                </c:pt>
                <c:pt idx="4125">
                  <c:v>44390.96875</c:v>
                </c:pt>
                <c:pt idx="4126">
                  <c:v>44390.979166666657</c:v>
                </c:pt>
                <c:pt idx="4127">
                  <c:v>44390.989583333336</c:v>
                </c:pt>
                <c:pt idx="4128">
                  <c:v>44391</c:v>
                </c:pt>
                <c:pt idx="4129">
                  <c:v>44391.010416666664</c:v>
                </c:pt>
                <c:pt idx="4130">
                  <c:v>44391.020833333336</c:v>
                </c:pt>
                <c:pt idx="4131">
                  <c:v>44391.03125</c:v>
                </c:pt>
                <c:pt idx="4132">
                  <c:v>44391.041666666657</c:v>
                </c:pt>
                <c:pt idx="4133">
                  <c:v>44391.052083333336</c:v>
                </c:pt>
                <c:pt idx="4134">
                  <c:v>44391.0625</c:v>
                </c:pt>
                <c:pt idx="4135">
                  <c:v>44391.072916666664</c:v>
                </c:pt>
                <c:pt idx="4136">
                  <c:v>44391.083333333336</c:v>
                </c:pt>
                <c:pt idx="4137">
                  <c:v>44391.093749999993</c:v>
                </c:pt>
                <c:pt idx="4138">
                  <c:v>44391.104166666657</c:v>
                </c:pt>
                <c:pt idx="4139">
                  <c:v>44391.114583333336</c:v>
                </c:pt>
                <c:pt idx="4140">
                  <c:v>44391.124999999993</c:v>
                </c:pt>
                <c:pt idx="4141">
                  <c:v>44391.135416666657</c:v>
                </c:pt>
                <c:pt idx="4142">
                  <c:v>44391.145833333336</c:v>
                </c:pt>
                <c:pt idx="4143">
                  <c:v>44391.156250000007</c:v>
                </c:pt>
                <c:pt idx="4144">
                  <c:v>44391.166666666657</c:v>
                </c:pt>
                <c:pt idx="4145">
                  <c:v>44391.177083333328</c:v>
                </c:pt>
                <c:pt idx="4146">
                  <c:v>44391.1875</c:v>
                </c:pt>
                <c:pt idx="4147">
                  <c:v>44391.197916666657</c:v>
                </c:pt>
                <c:pt idx="4148">
                  <c:v>44391.208333333336</c:v>
                </c:pt>
                <c:pt idx="4149">
                  <c:v>44391.21875</c:v>
                </c:pt>
                <c:pt idx="4150">
                  <c:v>44391.22916666665</c:v>
                </c:pt>
                <c:pt idx="4151">
                  <c:v>44391.239583333328</c:v>
                </c:pt>
                <c:pt idx="4152">
                  <c:v>44391.25</c:v>
                </c:pt>
                <c:pt idx="4153">
                  <c:v>44391.260416666657</c:v>
                </c:pt>
                <c:pt idx="4154">
                  <c:v>44391.270833333336</c:v>
                </c:pt>
                <c:pt idx="4155">
                  <c:v>44391.28125</c:v>
                </c:pt>
                <c:pt idx="4156">
                  <c:v>44391.29166666665</c:v>
                </c:pt>
                <c:pt idx="4157">
                  <c:v>44391.302083333336</c:v>
                </c:pt>
                <c:pt idx="4158">
                  <c:v>44391.312500000007</c:v>
                </c:pt>
                <c:pt idx="4159">
                  <c:v>44391.322916666664</c:v>
                </c:pt>
                <c:pt idx="4160">
                  <c:v>44391.333333333336</c:v>
                </c:pt>
                <c:pt idx="4161">
                  <c:v>44391.34375</c:v>
                </c:pt>
                <c:pt idx="4162">
                  <c:v>44391.354166666664</c:v>
                </c:pt>
                <c:pt idx="4163">
                  <c:v>44391.364583333336</c:v>
                </c:pt>
                <c:pt idx="4164">
                  <c:v>44391.375</c:v>
                </c:pt>
                <c:pt idx="4165">
                  <c:v>44391.385416666664</c:v>
                </c:pt>
                <c:pt idx="4166">
                  <c:v>44391.395833333336</c:v>
                </c:pt>
                <c:pt idx="4167">
                  <c:v>44391.406250000007</c:v>
                </c:pt>
                <c:pt idx="4168">
                  <c:v>44391.416666666664</c:v>
                </c:pt>
                <c:pt idx="4169">
                  <c:v>44391.427083333328</c:v>
                </c:pt>
                <c:pt idx="4170">
                  <c:v>44391.4375</c:v>
                </c:pt>
                <c:pt idx="4171">
                  <c:v>44391.447916666664</c:v>
                </c:pt>
                <c:pt idx="4172">
                  <c:v>44391.458333333343</c:v>
                </c:pt>
                <c:pt idx="4173">
                  <c:v>44391.46875</c:v>
                </c:pt>
                <c:pt idx="4174">
                  <c:v>44391.479166666657</c:v>
                </c:pt>
                <c:pt idx="4175">
                  <c:v>44391.489583333336</c:v>
                </c:pt>
                <c:pt idx="4176">
                  <c:v>44391.5</c:v>
                </c:pt>
                <c:pt idx="4177">
                  <c:v>44391.510416666664</c:v>
                </c:pt>
                <c:pt idx="4178">
                  <c:v>44391.520833333336</c:v>
                </c:pt>
                <c:pt idx="4179">
                  <c:v>44391.53125</c:v>
                </c:pt>
                <c:pt idx="4180">
                  <c:v>44391.541666666657</c:v>
                </c:pt>
                <c:pt idx="4181">
                  <c:v>44391.552083333336</c:v>
                </c:pt>
                <c:pt idx="4182">
                  <c:v>44391.5625</c:v>
                </c:pt>
                <c:pt idx="4183">
                  <c:v>44391.572916666664</c:v>
                </c:pt>
                <c:pt idx="4184">
                  <c:v>44391.583333333336</c:v>
                </c:pt>
                <c:pt idx="4185">
                  <c:v>44391.593749999993</c:v>
                </c:pt>
                <c:pt idx="4186">
                  <c:v>44391.604166666657</c:v>
                </c:pt>
                <c:pt idx="4187">
                  <c:v>44391.614583333336</c:v>
                </c:pt>
                <c:pt idx="4188">
                  <c:v>44391.624999999993</c:v>
                </c:pt>
                <c:pt idx="4189">
                  <c:v>44391.635416666657</c:v>
                </c:pt>
                <c:pt idx="4190">
                  <c:v>44391.645833333336</c:v>
                </c:pt>
                <c:pt idx="4191">
                  <c:v>44391.656250000007</c:v>
                </c:pt>
                <c:pt idx="4192">
                  <c:v>44391.666666666657</c:v>
                </c:pt>
                <c:pt idx="4193">
                  <c:v>44391.677083333328</c:v>
                </c:pt>
                <c:pt idx="4194">
                  <c:v>44391.6875</c:v>
                </c:pt>
                <c:pt idx="4195">
                  <c:v>44391.697916666657</c:v>
                </c:pt>
                <c:pt idx="4196">
                  <c:v>44391.708333333336</c:v>
                </c:pt>
                <c:pt idx="4197">
                  <c:v>44391.71875</c:v>
                </c:pt>
                <c:pt idx="4198">
                  <c:v>44391.72916666665</c:v>
                </c:pt>
                <c:pt idx="4199">
                  <c:v>44391.739583333328</c:v>
                </c:pt>
                <c:pt idx="4200">
                  <c:v>44391.75</c:v>
                </c:pt>
                <c:pt idx="4201">
                  <c:v>44391.760416666657</c:v>
                </c:pt>
                <c:pt idx="4202">
                  <c:v>44391.770833333336</c:v>
                </c:pt>
                <c:pt idx="4203">
                  <c:v>44391.78125</c:v>
                </c:pt>
                <c:pt idx="4204">
                  <c:v>44391.79166666665</c:v>
                </c:pt>
                <c:pt idx="4205">
                  <c:v>44391.802083333336</c:v>
                </c:pt>
                <c:pt idx="4206">
                  <c:v>44391.812500000007</c:v>
                </c:pt>
                <c:pt idx="4207">
                  <c:v>44391.822916666664</c:v>
                </c:pt>
                <c:pt idx="4208">
                  <c:v>44391.833333333336</c:v>
                </c:pt>
                <c:pt idx="4209">
                  <c:v>44391.84375</c:v>
                </c:pt>
                <c:pt idx="4210">
                  <c:v>44391.854166666664</c:v>
                </c:pt>
                <c:pt idx="4211">
                  <c:v>44391.864583333336</c:v>
                </c:pt>
                <c:pt idx="4212">
                  <c:v>44391.875</c:v>
                </c:pt>
                <c:pt idx="4213">
                  <c:v>44391.885416666664</c:v>
                </c:pt>
                <c:pt idx="4214">
                  <c:v>44391.895833333336</c:v>
                </c:pt>
                <c:pt idx="4215">
                  <c:v>44391.906250000007</c:v>
                </c:pt>
                <c:pt idx="4216">
                  <c:v>44391.916666666664</c:v>
                </c:pt>
                <c:pt idx="4217">
                  <c:v>44391.927083333328</c:v>
                </c:pt>
                <c:pt idx="4218">
                  <c:v>44391.9375</c:v>
                </c:pt>
                <c:pt idx="4219">
                  <c:v>44391.947916666664</c:v>
                </c:pt>
                <c:pt idx="4220">
                  <c:v>44391.958333333343</c:v>
                </c:pt>
                <c:pt idx="4221">
                  <c:v>44391.96875</c:v>
                </c:pt>
                <c:pt idx="4222">
                  <c:v>44391.979166666657</c:v>
                </c:pt>
                <c:pt idx="4223">
                  <c:v>44391.989583333336</c:v>
                </c:pt>
                <c:pt idx="4224">
                  <c:v>44392</c:v>
                </c:pt>
                <c:pt idx="4225">
                  <c:v>44392.010416666664</c:v>
                </c:pt>
                <c:pt idx="4226">
                  <c:v>44392.020833333336</c:v>
                </c:pt>
                <c:pt idx="4227">
                  <c:v>44392.03125</c:v>
                </c:pt>
                <c:pt idx="4228">
                  <c:v>44392.041666666657</c:v>
                </c:pt>
                <c:pt idx="4229">
                  <c:v>44392.052083333336</c:v>
                </c:pt>
                <c:pt idx="4230">
                  <c:v>44392.0625</c:v>
                </c:pt>
                <c:pt idx="4231">
                  <c:v>44392.072916666664</c:v>
                </c:pt>
                <c:pt idx="4232">
                  <c:v>44392.083333333336</c:v>
                </c:pt>
                <c:pt idx="4233">
                  <c:v>44392.093749999993</c:v>
                </c:pt>
                <c:pt idx="4234">
                  <c:v>44392.104166666657</c:v>
                </c:pt>
                <c:pt idx="4235">
                  <c:v>44392.114583333336</c:v>
                </c:pt>
                <c:pt idx="4236">
                  <c:v>44392.124999999993</c:v>
                </c:pt>
                <c:pt idx="4237">
                  <c:v>44392.135416666657</c:v>
                </c:pt>
                <c:pt idx="4238">
                  <c:v>44392.145833333336</c:v>
                </c:pt>
                <c:pt idx="4239">
                  <c:v>44392.156250000007</c:v>
                </c:pt>
                <c:pt idx="4240">
                  <c:v>44392.166666666657</c:v>
                </c:pt>
                <c:pt idx="4241">
                  <c:v>44392.177083333328</c:v>
                </c:pt>
                <c:pt idx="4242">
                  <c:v>44392.1875</c:v>
                </c:pt>
                <c:pt idx="4243">
                  <c:v>44392.197916666657</c:v>
                </c:pt>
                <c:pt idx="4244">
                  <c:v>44392.208333333336</c:v>
                </c:pt>
                <c:pt idx="4245">
                  <c:v>44392.21875</c:v>
                </c:pt>
                <c:pt idx="4246">
                  <c:v>44392.22916666665</c:v>
                </c:pt>
                <c:pt idx="4247">
                  <c:v>44392.239583333328</c:v>
                </c:pt>
                <c:pt idx="4248">
                  <c:v>44392.25</c:v>
                </c:pt>
                <c:pt idx="4249">
                  <c:v>44392.260416666657</c:v>
                </c:pt>
                <c:pt idx="4250">
                  <c:v>44392.270833333336</c:v>
                </c:pt>
                <c:pt idx="4251">
                  <c:v>44392.28125</c:v>
                </c:pt>
                <c:pt idx="4252">
                  <c:v>44392.29166666665</c:v>
                </c:pt>
                <c:pt idx="4253">
                  <c:v>44392.302083333336</c:v>
                </c:pt>
                <c:pt idx="4254">
                  <c:v>44392.312500000007</c:v>
                </c:pt>
                <c:pt idx="4255">
                  <c:v>44392.322916666664</c:v>
                </c:pt>
                <c:pt idx="4256">
                  <c:v>44392.333333333336</c:v>
                </c:pt>
                <c:pt idx="4257">
                  <c:v>44392.34375</c:v>
                </c:pt>
                <c:pt idx="4258">
                  <c:v>44392.354166666664</c:v>
                </c:pt>
                <c:pt idx="4259">
                  <c:v>44392.364583333336</c:v>
                </c:pt>
                <c:pt idx="4260">
                  <c:v>44392.375</c:v>
                </c:pt>
                <c:pt idx="4261">
                  <c:v>44392.385416666664</c:v>
                </c:pt>
                <c:pt idx="4262">
                  <c:v>44392.395833333336</c:v>
                </c:pt>
                <c:pt idx="4263">
                  <c:v>44392.406250000007</c:v>
                </c:pt>
                <c:pt idx="4264">
                  <c:v>44392.416666666664</c:v>
                </c:pt>
                <c:pt idx="4265">
                  <c:v>44392.427083333328</c:v>
                </c:pt>
                <c:pt idx="4266">
                  <c:v>44392.4375</c:v>
                </c:pt>
                <c:pt idx="4267">
                  <c:v>44392.447916666664</c:v>
                </c:pt>
                <c:pt idx="4268">
                  <c:v>44392.458333333343</c:v>
                </c:pt>
                <c:pt idx="4269">
                  <c:v>44392.46875</c:v>
                </c:pt>
                <c:pt idx="4270">
                  <c:v>44392.479166666657</c:v>
                </c:pt>
                <c:pt idx="4271">
                  <c:v>44392.489583333336</c:v>
                </c:pt>
                <c:pt idx="4272">
                  <c:v>44392.5</c:v>
                </c:pt>
                <c:pt idx="4273">
                  <c:v>44392.510416666664</c:v>
                </c:pt>
                <c:pt idx="4274">
                  <c:v>44392.520833333336</c:v>
                </c:pt>
                <c:pt idx="4275">
                  <c:v>44392.53125</c:v>
                </c:pt>
                <c:pt idx="4276">
                  <c:v>44392.541666666657</c:v>
                </c:pt>
                <c:pt idx="4277">
                  <c:v>44392.552083333336</c:v>
                </c:pt>
                <c:pt idx="4278">
                  <c:v>44392.5625</c:v>
                </c:pt>
                <c:pt idx="4279">
                  <c:v>44392.572916666664</c:v>
                </c:pt>
                <c:pt idx="4280">
                  <c:v>44392.583333333336</c:v>
                </c:pt>
                <c:pt idx="4281">
                  <c:v>44392.593749999993</c:v>
                </c:pt>
                <c:pt idx="4282">
                  <c:v>44392.604166666657</c:v>
                </c:pt>
                <c:pt idx="4283">
                  <c:v>44392.614583333336</c:v>
                </c:pt>
                <c:pt idx="4284">
                  <c:v>44392.624999999993</c:v>
                </c:pt>
                <c:pt idx="4285">
                  <c:v>44392.635416666657</c:v>
                </c:pt>
                <c:pt idx="4286">
                  <c:v>44392.645833333336</c:v>
                </c:pt>
                <c:pt idx="4287">
                  <c:v>44392.656250000007</c:v>
                </c:pt>
                <c:pt idx="4288">
                  <c:v>44392.666666666657</c:v>
                </c:pt>
                <c:pt idx="4289">
                  <c:v>44392.677083333328</c:v>
                </c:pt>
                <c:pt idx="4290">
                  <c:v>44392.6875</c:v>
                </c:pt>
                <c:pt idx="4291">
                  <c:v>44392.697916666657</c:v>
                </c:pt>
                <c:pt idx="4292">
                  <c:v>44392.708333333336</c:v>
                </c:pt>
                <c:pt idx="4293">
                  <c:v>44392.71875</c:v>
                </c:pt>
                <c:pt idx="4294">
                  <c:v>44392.72916666665</c:v>
                </c:pt>
                <c:pt idx="4295">
                  <c:v>44392.739583333328</c:v>
                </c:pt>
                <c:pt idx="4296">
                  <c:v>44392.75</c:v>
                </c:pt>
                <c:pt idx="4297">
                  <c:v>44392.760416666657</c:v>
                </c:pt>
                <c:pt idx="4298">
                  <c:v>44392.770833333336</c:v>
                </c:pt>
                <c:pt idx="4299">
                  <c:v>44392.78125</c:v>
                </c:pt>
                <c:pt idx="4300">
                  <c:v>44392.79166666665</c:v>
                </c:pt>
                <c:pt idx="4301">
                  <c:v>44392.802083333336</c:v>
                </c:pt>
                <c:pt idx="4302">
                  <c:v>44392.812500000007</c:v>
                </c:pt>
                <c:pt idx="4303">
                  <c:v>44392.822916666664</c:v>
                </c:pt>
                <c:pt idx="4304">
                  <c:v>44392.833333333336</c:v>
                </c:pt>
                <c:pt idx="4305">
                  <c:v>44392.84375</c:v>
                </c:pt>
                <c:pt idx="4306">
                  <c:v>44392.854166666664</c:v>
                </c:pt>
                <c:pt idx="4307">
                  <c:v>44392.864583333336</c:v>
                </c:pt>
                <c:pt idx="4308">
                  <c:v>44392.875</c:v>
                </c:pt>
                <c:pt idx="4309">
                  <c:v>44392.885416666664</c:v>
                </c:pt>
                <c:pt idx="4310">
                  <c:v>44392.895833333336</c:v>
                </c:pt>
                <c:pt idx="4311">
                  <c:v>44392.906250000007</c:v>
                </c:pt>
                <c:pt idx="4312">
                  <c:v>44392.916666666664</c:v>
                </c:pt>
                <c:pt idx="4313">
                  <c:v>44392.927083333328</c:v>
                </c:pt>
                <c:pt idx="4314">
                  <c:v>44392.9375</c:v>
                </c:pt>
                <c:pt idx="4315">
                  <c:v>44392.947916666664</c:v>
                </c:pt>
                <c:pt idx="4316">
                  <c:v>44392.958333333343</c:v>
                </c:pt>
                <c:pt idx="4317">
                  <c:v>44392.96875</c:v>
                </c:pt>
                <c:pt idx="4318">
                  <c:v>44392.979166666657</c:v>
                </c:pt>
                <c:pt idx="4319">
                  <c:v>44392.989583333336</c:v>
                </c:pt>
                <c:pt idx="4320">
                  <c:v>44393</c:v>
                </c:pt>
                <c:pt idx="4321">
                  <c:v>44393.010416666664</c:v>
                </c:pt>
                <c:pt idx="4322">
                  <c:v>44393.020833333336</c:v>
                </c:pt>
                <c:pt idx="4323">
                  <c:v>44393.03125</c:v>
                </c:pt>
                <c:pt idx="4324">
                  <c:v>44393.041666666657</c:v>
                </c:pt>
                <c:pt idx="4325">
                  <c:v>44393.052083333336</c:v>
                </c:pt>
                <c:pt idx="4326">
                  <c:v>44393.0625</c:v>
                </c:pt>
                <c:pt idx="4327">
                  <c:v>44393.072916666664</c:v>
                </c:pt>
                <c:pt idx="4328">
                  <c:v>44393.083333333336</c:v>
                </c:pt>
                <c:pt idx="4329">
                  <c:v>44393.093749999993</c:v>
                </c:pt>
                <c:pt idx="4330">
                  <c:v>44393.104166666657</c:v>
                </c:pt>
                <c:pt idx="4331">
                  <c:v>44393.114583333336</c:v>
                </c:pt>
                <c:pt idx="4332">
                  <c:v>44393.124999999993</c:v>
                </c:pt>
                <c:pt idx="4333">
                  <c:v>44393.135416666657</c:v>
                </c:pt>
                <c:pt idx="4334">
                  <c:v>44393.145833333336</c:v>
                </c:pt>
                <c:pt idx="4335">
                  <c:v>44393.156250000007</c:v>
                </c:pt>
                <c:pt idx="4336">
                  <c:v>44393.166666666657</c:v>
                </c:pt>
                <c:pt idx="4337">
                  <c:v>44393.177083333328</c:v>
                </c:pt>
                <c:pt idx="4338">
                  <c:v>44393.1875</c:v>
                </c:pt>
                <c:pt idx="4339">
                  <c:v>44393.197916666657</c:v>
                </c:pt>
                <c:pt idx="4340">
                  <c:v>44393.208333333336</c:v>
                </c:pt>
                <c:pt idx="4341">
                  <c:v>44393.21875</c:v>
                </c:pt>
                <c:pt idx="4342">
                  <c:v>44393.22916666665</c:v>
                </c:pt>
                <c:pt idx="4343">
                  <c:v>44393.239583333328</c:v>
                </c:pt>
                <c:pt idx="4344">
                  <c:v>44393.25</c:v>
                </c:pt>
                <c:pt idx="4345">
                  <c:v>44393.260416666657</c:v>
                </c:pt>
                <c:pt idx="4346">
                  <c:v>44393.270833333336</c:v>
                </c:pt>
                <c:pt idx="4347">
                  <c:v>44393.28125</c:v>
                </c:pt>
                <c:pt idx="4348">
                  <c:v>44393.29166666665</c:v>
                </c:pt>
                <c:pt idx="4349">
                  <c:v>44393.302083333336</c:v>
                </c:pt>
                <c:pt idx="4350">
                  <c:v>44393.312500000007</c:v>
                </c:pt>
                <c:pt idx="4351">
                  <c:v>44393.322916666664</c:v>
                </c:pt>
                <c:pt idx="4352">
                  <c:v>44393.333333333336</c:v>
                </c:pt>
                <c:pt idx="4353">
                  <c:v>44393.34375</c:v>
                </c:pt>
                <c:pt idx="4354">
                  <c:v>44393.354166666664</c:v>
                </c:pt>
                <c:pt idx="4355">
                  <c:v>44393.364583333336</c:v>
                </c:pt>
                <c:pt idx="4356">
                  <c:v>44393.375</c:v>
                </c:pt>
                <c:pt idx="4357">
                  <c:v>44393.385416666664</c:v>
                </c:pt>
                <c:pt idx="4358">
                  <c:v>44393.395833333336</c:v>
                </c:pt>
                <c:pt idx="4359">
                  <c:v>44393.406250000007</c:v>
                </c:pt>
                <c:pt idx="4360">
                  <c:v>44393.416666666664</c:v>
                </c:pt>
                <c:pt idx="4361">
                  <c:v>44393.427083333328</c:v>
                </c:pt>
                <c:pt idx="4362">
                  <c:v>44393.4375</c:v>
                </c:pt>
                <c:pt idx="4363">
                  <c:v>44393.447916666664</c:v>
                </c:pt>
                <c:pt idx="4364">
                  <c:v>44393.458333333343</c:v>
                </c:pt>
                <c:pt idx="4365">
                  <c:v>44393.46875</c:v>
                </c:pt>
                <c:pt idx="4366">
                  <c:v>44393.479166666657</c:v>
                </c:pt>
                <c:pt idx="4367">
                  <c:v>44393.489583333336</c:v>
                </c:pt>
                <c:pt idx="4368">
                  <c:v>44393.5</c:v>
                </c:pt>
                <c:pt idx="4369">
                  <c:v>44393.510416666664</c:v>
                </c:pt>
                <c:pt idx="4370">
                  <c:v>44393.520833333336</c:v>
                </c:pt>
                <c:pt idx="4371">
                  <c:v>44393.53125</c:v>
                </c:pt>
                <c:pt idx="4372">
                  <c:v>44393.541666666657</c:v>
                </c:pt>
                <c:pt idx="4373">
                  <c:v>44393.552083333336</c:v>
                </c:pt>
                <c:pt idx="4374">
                  <c:v>44393.5625</c:v>
                </c:pt>
                <c:pt idx="4375">
                  <c:v>44393.572916666664</c:v>
                </c:pt>
                <c:pt idx="4376">
                  <c:v>44393.583333333336</c:v>
                </c:pt>
                <c:pt idx="4377">
                  <c:v>44393.593749999993</c:v>
                </c:pt>
                <c:pt idx="4378">
                  <c:v>44393.604166666657</c:v>
                </c:pt>
                <c:pt idx="4379">
                  <c:v>44393.614583333336</c:v>
                </c:pt>
                <c:pt idx="4380">
                  <c:v>44393.624999999993</c:v>
                </c:pt>
                <c:pt idx="4381">
                  <c:v>44393.635416666657</c:v>
                </c:pt>
                <c:pt idx="4382">
                  <c:v>44393.645833333336</c:v>
                </c:pt>
                <c:pt idx="4383">
                  <c:v>44393.656250000007</c:v>
                </c:pt>
                <c:pt idx="4384">
                  <c:v>44393.666666666657</c:v>
                </c:pt>
                <c:pt idx="4385">
                  <c:v>44393.677083333328</c:v>
                </c:pt>
                <c:pt idx="4386">
                  <c:v>44393.6875</c:v>
                </c:pt>
                <c:pt idx="4387">
                  <c:v>44393.697916666657</c:v>
                </c:pt>
                <c:pt idx="4388">
                  <c:v>44393.708333333336</c:v>
                </c:pt>
                <c:pt idx="4389">
                  <c:v>44393.71875</c:v>
                </c:pt>
                <c:pt idx="4390">
                  <c:v>44393.72916666665</c:v>
                </c:pt>
                <c:pt idx="4391">
                  <c:v>44393.739583333328</c:v>
                </c:pt>
                <c:pt idx="4392">
                  <c:v>44393.75</c:v>
                </c:pt>
                <c:pt idx="4393">
                  <c:v>44393.760416666657</c:v>
                </c:pt>
                <c:pt idx="4394">
                  <c:v>44393.770833333336</c:v>
                </c:pt>
                <c:pt idx="4395">
                  <c:v>44393.78125</c:v>
                </c:pt>
                <c:pt idx="4396">
                  <c:v>44393.79166666665</c:v>
                </c:pt>
                <c:pt idx="4397">
                  <c:v>44393.802083333336</c:v>
                </c:pt>
                <c:pt idx="4398">
                  <c:v>44393.812500000007</c:v>
                </c:pt>
                <c:pt idx="4399">
                  <c:v>44393.822916666664</c:v>
                </c:pt>
                <c:pt idx="4400">
                  <c:v>44393.833333333336</c:v>
                </c:pt>
                <c:pt idx="4401">
                  <c:v>44393.84375</c:v>
                </c:pt>
                <c:pt idx="4402">
                  <c:v>44393.854166666664</c:v>
                </c:pt>
                <c:pt idx="4403">
                  <c:v>44393.864583333336</c:v>
                </c:pt>
                <c:pt idx="4404">
                  <c:v>44393.875</c:v>
                </c:pt>
                <c:pt idx="4405">
                  <c:v>44393.885416666664</c:v>
                </c:pt>
                <c:pt idx="4406">
                  <c:v>44393.895833333336</c:v>
                </c:pt>
                <c:pt idx="4407">
                  <c:v>44393.906250000007</c:v>
                </c:pt>
                <c:pt idx="4408">
                  <c:v>44393.916666666664</c:v>
                </c:pt>
                <c:pt idx="4409">
                  <c:v>44393.927083333328</c:v>
                </c:pt>
                <c:pt idx="4410">
                  <c:v>44393.9375</c:v>
                </c:pt>
                <c:pt idx="4411">
                  <c:v>44393.947916666664</c:v>
                </c:pt>
                <c:pt idx="4412">
                  <c:v>44393.958333333343</c:v>
                </c:pt>
                <c:pt idx="4413">
                  <c:v>44393.96875</c:v>
                </c:pt>
                <c:pt idx="4414">
                  <c:v>44393.979166666657</c:v>
                </c:pt>
                <c:pt idx="4415">
                  <c:v>44393.989583333336</c:v>
                </c:pt>
                <c:pt idx="4416">
                  <c:v>44394</c:v>
                </c:pt>
                <c:pt idx="4417">
                  <c:v>44394.010416666664</c:v>
                </c:pt>
                <c:pt idx="4418">
                  <c:v>44394.020833333336</c:v>
                </c:pt>
                <c:pt idx="4419">
                  <c:v>44394.03125</c:v>
                </c:pt>
                <c:pt idx="4420">
                  <c:v>44394.041666666657</c:v>
                </c:pt>
                <c:pt idx="4421">
                  <c:v>44394.052083333336</c:v>
                </c:pt>
                <c:pt idx="4422">
                  <c:v>44394.0625</c:v>
                </c:pt>
                <c:pt idx="4423">
                  <c:v>44394.072916666664</c:v>
                </c:pt>
                <c:pt idx="4424">
                  <c:v>44394.083333333336</c:v>
                </c:pt>
                <c:pt idx="4425">
                  <c:v>44394.093749999993</c:v>
                </c:pt>
                <c:pt idx="4426">
                  <c:v>44394.104166666657</c:v>
                </c:pt>
                <c:pt idx="4427">
                  <c:v>44394.114583333336</c:v>
                </c:pt>
                <c:pt idx="4428">
                  <c:v>44394.124999999993</c:v>
                </c:pt>
                <c:pt idx="4429">
                  <c:v>44394.135416666657</c:v>
                </c:pt>
                <c:pt idx="4430">
                  <c:v>44394.145833333336</c:v>
                </c:pt>
                <c:pt idx="4431">
                  <c:v>44394.156250000007</c:v>
                </c:pt>
                <c:pt idx="4432">
                  <c:v>44394.166666666657</c:v>
                </c:pt>
                <c:pt idx="4433">
                  <c:v>44394.177083333328</c:v>
                </c:pt>
                <c:pt idx="4434">
                  <c:v>44394.1875</c:v>
                </c:pt>
                <c:pt idx="4435">
                  <c:v>44394.197916666657</c:v>
                </c:pt>
                <c:pt idx="4436">
                  <c:v>44394.208333333336</c:v>
                </c:pt>
                <c:pt idx="4437">
                  <c:v>44394.21875</c:v>
                </c:pt>
                <c:pt idx="4438">
                  <c:v>44394.22916666665</c:v>
                </c:pt>
                <c:pt idx="4439">
                  <c:v>44394.239583333328</c:v>
                </c:pt>
                <c:pt idx="4440">
                  <c:v>44394.25</c:v>
                </c:pt>
                <c:pt idx="4441">
                  <c:v>44394.260416666657</c:v>
                </c:pt>
                <c:pt idx="4442">
                  <c:v>44394.270833333336</c:v>
                </c:pt>
                <c:pt idx="4443">
                  <c:v>44394.28125</c:v>
                </c:pt>
                <c:pt idx="4444">
                  <c:v>44394.29166666665</c:v>
                </c:pt>
                <c:pt idx="4445">
                  <c:v>44394.302083333336</c:v>
                </c:pt>
                <c:pt idx="4446">
                  <c:v>44394.312500000007</c:v>
                </c:pt>
                <c:pt idx="4447">
                  <c:v>44394.322916666664</c:v>
                </c:pt>
                <c:pt idx="4448">
                  <c:v>44394.333333333336</c:v>
                </c:pt>
                <c:pt idx="4449">
                  <c:v>44394.34375</c:v>
                </c:pt>
                <c:pt idx="4450">
                  <c:v>44394.354166666664</c:v>
                </c:pt>
                <c:pt idx="4451">
                  <c:v>44394.364583333336</c:v>
                </c:pt>
                <c:pt idx="4452">
                  <c:v>44394.375</c:v>
                </c:pt>
                <c:pt idx="4453">
                  <c:v>44394.385416666664</c:v>
                </c:pt>
                <c:pt idx="4454">
                  <c:v>44394.395833333336</c:v>
                </c:pt>
                <c:pt idx="4455">
                  <c:v>44394.406250000007</c:v>
                </c:pt>
                <c:pt idx="4456">
                  <c:v>44394.416666666664</c:v>
                </c:pt>
                <c:pt idx="4457">
                  <c:v>44394.427083333328</c:v>
                </c:pt>
                <c:pt idx="4458">
                  <c:v>44394.4375</c:v>
                </c:pt>
                <c:pt idx="4459">
                  <c:v>44394.447916666664</c:v>
                </c:pt>
                <c:pt idx="4460">
                  <c:v>44394.458333333343</c:v>
                </c:pt>
                <c:pt idx="4461">
                  <c:v>44394.46875</c:v>
                </c:pt>
                <c:pt idx="4462">
                  <c:v>44394.479166666657</c:v>
                </c:pt>
                <c:pt idx="4463">
                  <c:v>44394.489583333336</c:v>
                </c:pt>
                <c:pt idx="4464">
                  <c:v>44394.5</c:v>
                </c:pt>
                <c:pt idx="4465">
                  <c:v>44394.510416666664</c:v>
                </c:pt>
                <c:pt idx="4466">
                  <c:v>44394.520833333336</c:v>
                </c:pt>
                <c:pt idx="4467">
                  <c:v>44394.53125</c:v>
                </c:pt>
                <c:pt idx="4468">
                  <c:v>44394.541666666657</c:v>
                </c:pt>
                <c:pt idx="4469">
                  <c:v>44394.552083333336</c:v>
                </c:pt>
                <c:pt idx="4470">
                  <c:v>44394.5625</c:v>
                </c:pt>
                <c:pt idx="4471">
                  <c:v>44394.572916666664</c:v>
                </c:pt>
                <c:pt idx="4472">
                  <c:v>44394.583333333336</c:v>
                </c:pt>
                <c:pt idx="4473">
                  <c:v>44394.593749999993</c:v>
                </c:pt>
                <c:pt idx="4474">
                  <c:v>44394.604166666657</c:v>
                </c:pt>
                <c:pt idx="4475">
                  <c:v>44394.614583333336</c:v>
                </c:pt>
                <c:pt idx="4476">
                  <c:v>44394.624999999993</c:v>
                </c:pt>
                <c:pt idx="4477">
                  <c:v>44394.635416666657</c:v>
                </c:pt>
                <c:pt idx="4478">
                  <c:v>44394.645833333336</c:v>
                </c:pt>
                <c:pt idx="4479">
                  <c:v>44394.656250000007</c:v>
                </c:pt>
                <c:pt idx="4480">
                  <c:v>44394.666666666657</c:v>
                </c:pt>
                <c:pt idx="4481">
                  <c:v>44394.677083333328</c:v>
                </c:pt>
                <c:pt idx="4482">
                  <c:v>44394.6875</c:v>
                </c:pt>
                <c:pt idx="4483">
                  <c:v>44394.697916666657</c:v>
                </c:pt>
                <c:pt idx="4484">
                  <c:v>44394.708333333336</c:v>
                </c:pt>
                <c:pt idx="4485">
                  <c:v>44394.71875</c:v>
                </c:pt>
                <c:pt idx="4486">
                  <c:v>44394.72916666665</c:v>
                </c:pt>
                <c:pt idx="4487">
                  <c:v>44394.739583333328</c:v>
                </c:pt>
                <c:pt idx="4488">
                  <c:v>44394.75</c:v>
                </c:pt>
                <c:pt idx="4489">
                  <c:v>44394.760416666657</c:v>
                </c:pt>
                <c:pt idx="4490">
                  <c:v>44394.770833333336</c:v>
                </c:pt>
                <c:pt idx="4491">
                  <c:v>44394.78125</c:v>
                </c:pt>
                <c:pt idx="4492">
                  <c:v>44394.79166666665</c:v>
                </c:pt>
                <c:pt idx="4493">
                  <c:v>44394.802083333336</c:v>
                </c:pt>
                <c:pt idx="4494">
                  <c:v>44394.812500000007</c:v>
                </c:pt>
                <c:pt idx="4495">
                  <c:v>44394.822916666664</c:v>
                </c:pt>
                <c:pt idx="4496">
                  <c:v>44394.833333333336</c:v>
                </c:pt>
                <c:pt idx="4497">
                  <c:v>44394.84375</c:v>
                </c:pt>
                <c:pt idx="4498">
                  <c:v>44394.854166666664</c:v>
                </c:pt>
                <c:pt idx="4499">
                  <c:v>44394.864583333336</c:v>
                </c:pt>
                <c:pt idx="4500">
                  <c:v>44394.875</c:v>
                </c:pt>
                <c:pt idx="4501">
                  <c:v>44394.885416666664</c:v>
                </c:pt>
                <c:pt idx="4502">
                  <c:v>44394.895833333336</c:v>
                </c:pt>
                <c:pt idx="4503">
                  <c:v>44394.906250000007</c:v>
                </c:pt>
                <c:pt idx="4504">
                  <c:v>44394.916666666664</c:v>
                </c:pt>
                <c:pt idx="4505">
                  <c:v>44394.927083333328</c:v>
                </c:pt>
                <c:pt idx="4506">
                  <c:v>44394.9375</c:v>
                </c:pt>
                <c:pt idx="4507">
                  <c:v>44394.947916666664</c:v>
                </c:pt>
                <c:pt idx="4508">
                  <c:v>44394.958333333343</c:v>
                </c:pt>
                <c:pt idx="4509">
                  <c:v>44394.96875</c:v>
                </c:pt>
                <c:pt idx="4510">
                  <c:v>44394.979166666657</c:v>
                </c:pt>
                <c:pt idx="4511">
                  <c:v>44394.989583333336</c:v>
                </c:pt>
                <c:pt idx="4512">
                  <c:v>44395</c:v>
                </c:pt>
                <c:pt idx="4513">
                  <c:v>44395.010416666664</c:v>
                </c:pt>
                <c:pt idx="4514">
                  <c:v>44395.020833333336</c:v>
                </c:pt>
                <c:pt idx="4515">
                  <c:v>44395.03125</c:v>
                </c:pt>
                <c:pt idx="4516">
                  <c:v>44395.041666666657</c:v>
                </c:pt>
                <c:pt idx="4517">
                  <c:v>44395.052083333336</c:v>
                </c:pt>
                <c:pt idx="4518">
                  <c:v>44395.0625</c:v>
                </c:pt>
                <c:pt idx="4519">
                  <c:v>44395.072916666664</c:v>
                </c:pt>
                <c:pt idx="4520">
                  <c:v>44395.083333333336</c:v>
                </c:pt>
                <c:pt idx="4521">
                  <c:v>44395.093749999993</c:v>
                </c:pt>
                <c:pt idx="4522">
                  <c:v>44395.104166666657</c:v>
                </c:pt>
                <c:pt idx="4523">
                  <c:v>44395.114583333336</c:v>
                </c:pt>
                <c:pt idx="4524">
                  <c:v>44395.124999999993</c:v>
                </c:pt>
                <c:pt idx="4525">
                  <c:v>44395.135416666657</c:v>
                </c:pt>
                <c:pt idx="4526">
                  <c:v>44395.145833333336</c:v>
                </c:pt>
                <c:pt idx="4527">
                  <c:v>44395.156250000007</c:v>
                </c:pt>
                <c:pt idx="4528">
                  <c:v>44395.166666666657</c:v>
                </c:pt>
                <c:pt idx="4529">
                  <c:v>44395.177083333328</c:v>
                </c:pt>
                <c:pt idx="4530">
                  <c:v>44395.1875</c:v>
                </c:pt>
                <c:pt idx="4531">
                  <c:v>44395.197916666657</c:v>
                </c:pt>
                <c:pt idx="4532">
                  <c:v>44395.208333333336</c:v>
                </c:pt>
                <c:pt idx="4533">
                  <c:v>44395.21875</c:v>
                </c:pt>
                <c:pt idx="4534">
                  <c:v>44395.22916666665</c:v>
                </c:pt>
                <c:pt idx="4535">
                  <c:v>44395.239583333328</c:v>
                </c:pt>
                <c:pt idx="4536">
                  <c:v>44395.25</c:v>
                </c:pt>
                <c:pt idx="4537">
                  <c:v>44395.260416666657</c:v>
                </c:pt>
                <c:pt idx="4538">
                  <c:v>44395.270833333336</c:v>
                </c:pt>
                <c:pt idx="4539">
                  <c:v>44395.28125</c:v>
                </c:pt>
                <c:pt idx="4540">
                  <c:v>44395.29166666665</c:v>
                </c:pt>
                <c:pt idx="4541">
                  <c:v>44395.302083333336</c:v>
                </c:pt>
                <c:pt idx="4542">
                  <c:v>44395.312500000007</c:v>
                </c:pt>
                <c:pt idx="4543">
                  <c:v>44395.322916666664</c:v>
                </c:pt>
                <c:pt idx="4544">
                  <c:v>44395.333333333336</c:v>
                </c:pt>
                <c:pt idx="4545">
                  <c:v>44395.34375</c:v>
                </c:pt>
                <c:pt idx="4546">
                  <c:v>44395.354166666664</c:v>
                </c:pt>
                <c:pt idx="4547">
                  <c:v>44395.364583333336</c:v>
                </c:pt>
                <c:pt idx="4548">
                  <c:v>44395.375</c:v>
                </c:pt>
                <c:pt idx="4549">
                  <c:v>44395.385416666664</c:v>
                </c:pt>
                <c:pt idx="4550">
                  <c:v>44395.395833333336</c:v>
                </c:pt>
                <c:pt idx="4551">
                  <c:v>44395.406250000007</c:v>
                </c:pt>
                <c:pt idx="4552">
                  <c:v>44395.416666666664</c:v>
                </c:pt>
                <c:pt idx="4553">
                  <c:v>44395.427083333328</c:v>
                </c:pt>
                <c:pt idx="4554">
                  <c:v>44395.4375</c:v>
                </c:pt>
                <c:pt idx="4555">
                  <c:v>44395.447916666664</c:v>
                </c:pt>
                <c:pt idx="4556">
                  <c:v>44395.458333333343</c:v>
                </c:pt>
                <c:pt idx="4557">
                  <c:v>44395.46875</c:v>
                </c:pt>
                <c:pt idx="4558">
                  <c:v>44395.479166666657</c:v>
                </c:pt>
                <c:pt idx="4559">
                  <c:v>44395.489583333336</c:v>
                </c:pt>
                <c:pt idx="4560">
                  <c:v>44395.5</c:v>
                </c:pt>
                <c:pt idx="4561">
                  <c:v>44395.510416666664</c:v>
                </c:pt>
                <c:pt idx="4562">
                  <c:v>44395.520833333336</c:v>
                </c:pt>
                <c:pt idx="4563">
                  <c:v>44395.53125</c:v>
                </c:pt>
                <c:pt idx="4564">
                  <c:v>44395.541666666657</c:v>
                </c:pt>
                <c:pt idx="4565">
                  <c:v>44395.552083333336</c:v>
                </c:pt>
                <c:pt idx="4566">
                  <c:v>44395.5625</c:v>
                </c:pt>
                <c:pt idx="4567">
                  <c:v>44395.572916666664</c:v>
                </c:pt>
                <c:pt idx="4568">
                  <c:v>44395.583333333336</c:v>
                </c:pt>
                <c:pt idx="4569">
                  <c:v>44395.593749999993</c:v>
                </c:pt>
                <c:pt idx="4570">
                  <c:v>44395.604166666657</c:v>
                </c:pt>
                <c:pt idx="4571">
                  <c:v>44395.614583333336</c:v>
                </c:pt>
                <c:pt idx="4572">
                  <c:v>44395.624999999993</c:v>
                </c:pt>
                <c:pt idx="4573">
                  <c:v>44395.635416666657</c:v>
                </c:pt>
                <c:pt idx="4574">
                  <c:v>44395.645833333336</c:v>
                </c:pt>
                <c:pt idx="4575">
                  <c:v>44395.656250000007</c:v>
                </c:pt>
                <c:pt idx="4576">
                  <c:v>44395.666666666657</c:v>
                </c:pt>
                <c:pt idx="4577">
                  <c:v>44395.677083333328</c:v>
                </c:pt>
                <c:pt idx="4578">
                  <c:v>44395.6875</c:v>
                </c:pt>
                <c:pt idx="4579">
                  <c:v>44395.697916666657</c:v>
                </c:pt>
                <c:pt idx="4580">
                  <c:v>44395.708333333336</c:v>
                </c:pt>
                <c:pt idx="4581">
                  <c:v>44395.71875</c:v>
                </c:pt>
                <c:pt idx="4582">
                  <c:v>44395.72916666665</c:v>
                </c:pt>
                <c:pt idx="4583">
                  <c:v>44395.739583333328</c:v>
                </c:pt>
                <c:pt idx="4584">
                  <c:v>44395.75</c:v>
                </c:pt>
                <c:pt idx="4585">
                  <c:v>44395.760416666657</c:v>
                </c:pt>
                <c:pt idx="4586">
                  <c:v>44395.770833333336</c:v>
                </c:pt>
                <c:pt idx="4587">
                  <c:v>44395.78125</c:v>
                </c:pt>
                <c:pt idx="4588">
                  <c:v>44395.79166666665</c:v>
                </c:pt>
                <c:pt idx="4589">
                  <c:v>44395.802083333336</c:v>
                </c:pt>
                <c:pt idx="4590">
                  <c:v>44395.812500000007</c:v>
                </c:pt>
                <c:pt idx="4591">
                  <c:v>44395.822916666664</c:v>
                </c:pt>
                <c:pt idx="4592">
                  <c:v>44395.833333333336</c:v>
                </c:pt>
                <c:pt idx="4593">
                  <c:v>44395.84375</c:v>
                </c:pt>
                <c:pt idx="4594">
                  <c:v>44395.854166666664</c:v>
                </c:pt>
                <c:pt idx="4595">
                  <c:v>44395.864583333336</c:v>
                </c:pt>
                <c:pt idx="4596">
                  <c:v>44395.875</c:v>
                </c:pt>
                <c:pt idx="4597">
                  <c:v>44395.885416666664</c:v>
                </c:pt>
                <c:pt idx="4598">
                  <c:v>44395.895833333336</c:v>
                </c:pt>
                <c:pt idx="4599">
                  <c:v>44395.906250000007</c:v>
                </c:pt>
                <c:pt idx="4600">
                  <c:v>44395.916666666664</c:v>
                </c:pt>
                <c:pt idx="4601">
                  <c:v>44395.927083333328</c:v>
                </c:pt>
                <c:pt idx="4602">
                  <c:v>44395.9375</c:v>
                </c:pt>
                <c:pt idx="4603">
                  <c:v>44395.947916666664</c:v>
                </c:pt>
                <c:pt idx="4604">
                  <c:v>44395.958333333343</c:v>
                </c:pt>
                <c:pt idx="4605">
                  <c:v>44395.96875</c:v>
                </c:pt>
                <c:pt idx="4606">
                  <c:v>44395.979166666657</c:v>
                </c:pt>
                <c:pt idx="4607">
                  <c:v>44395.989583333336</c:v>
                </c:pt>
                <c:pt idx="4608">
                  <c:v>44396</c:v>
                </c:pt>
                <c:pt idx="4609">
                  <c:v>44396.010416666664</c:v>
                </c:pt>
                <c:pt idx="4610">
                  <c:v>44396.020833333336</c:v>
                </c:pt>
                <c:pt idx="4611">
                  <c:v>44396.03125</c:v>
                </c:pt>
                <c:pt idx="4612">
                  <c:v>44396.041666666657</c:v>
                </c:pt>
                <c:pt idx="4613">
                  <c:v>44396.052083333336</c:v>
                </c:pt>
                <c:pt idx="4614">
                  <c:v>44396.0625</c:v>
                </c:pt>
                <c:pt idx="4615">
                  <c:v>44396.072916666664</c:v>
                </c:pt>
                <c:pt idx="4616">
                  <c:v>44396.083333333336</c:v>
                </c:pt>
                <c:pt idx="4617">
                  <c:v>44396.093749999993</c:v>
                </c:pt>
                <c:pt idx="4618">
                  <c:v>44396.104166666657</c:v>
                </c:pt>
                <c:pt idx="4619">
                  <c:v>44396.114583333336</c:v>
                </c:pt>
                <c:pt idx="4620">
                  <c:v>44396.124999999993</c:v>
                </c:pt>
                <c:pt idx="4621">
                  <c:v>44396.135416666657</c:v>
                </c:pt>
                <c:pt idx="4622">
                  <c:v>44396.145833333336</c:v>
                </c:pt>
                <c:pt idx="4623">
                  <c:v>44396.156250000007</c:v>
                </c:pt>
                <c:pt idx="4624">
                  <c:v>44396.166666666657</c:v>
                </c:pt>
                <c:pt idx="4625">
                  <c:v>44396.177083333328</c:v>
                </c:pt>
                <c:pt idx="4626">
                  <c:v>44396.1875</c:v>
                </c:pt>
                <c:pt idx="4627">
                  <c:v>44396.197916666657</c:v>
                </c:pt>
                <c:pt idx="4628">
                  <c:v>44396.208333333336</c:v>
                </c:pt>
                <c:pt idx="4629">
                  <c:v>44396.21875</c:v>
                </c:pt>
                <c:pt idx="4630">
                  <c:v>44396.22916666665</c:v>
                </c:pt>
                <c:pt idx="4631">
                  <c:v>44396.239583333328</c:v>
                </c:pt>
                <c:pt idx="4632">
                  <c:v>44396.25</c:v>
                </c:pt>
                <c:pt idx="4633">
                  <c:v>44396.260416666657</c:v>
                </c:pt>
                <c:pt idx="4634">
                  <c:v>44396.270833333336</c:v>
                </c:pt>
                <c:pt idx="4635">
                  <c:v>44396.28125</c:v>
                </c:pt>
                <c:pt idx="4636">
                  <c:v>44396.29166666665</c:v>
                </c:pt>
                <c:pt idx="4637">
                  <c:v>44396.302083333336</c:v>
                </c:pt>
                <c:pt idx="4638">
                  <c:v>44396.312500000007</c:v>
                </c:pt>
                <c:pt idx="4639">
                  <c:v>44396.322916666664</c:v>
                </c:pt>
                <c:pt idx="4640">
                  <c:v>44396.333333333336</c:v>
                </c:pt>
                <c:pt idx="4641">
                  <c:v>44396.34375</c:v>
                </c:pt>
                <c:pt idx="4642">
                  <c:v>44396.354166666664</c:v>
                </c:pt>
                <c:pt idx="4643">
                  <c:v>44396.364583333336</c:v>
                </c:pt>
                <c:pt idx="4644">
                  <c:v>44396.375</c:v>
                </c:pt>
                <c:pt idx="4645">
                  <c:v>44396.385416666664</c:v>
                </c:pt>
                <c:pt idx="4646">
                  <c:v>44396.395833333336</c:v>
                </c:pt>
                <c:pt idx="4647">
                  <c:v>44396.406250000007</c:v>
                </c:pt>
                <c:pt idx="4648">
                  <c:v>44396.416666666664</c:v>
                </c:pt>
                <c:pt idx="4649">
                  <c:v>44396.427083333328</c:v>
                </c:pt>
                <c:pt idx="4650">
                  <c:v>44396.4375</c:v>
                </c:pt>
                <c:pt idx="4651">
                  <c:v>44396.447916666664</c:v>
                </c:pt>
                <c:pt idx="4652">
                  <c:v>44396.458333333343</c:v>
                </c:pt>
                <c:pt idx="4653">
                  <c:v>44396.46875</c:v>
                </c:pt>
                <c:pt idx="4654">
                  <c:v>44396.479166666657</c:v>
                </c:pt>
                <c:pt idx="4655">
                  <c:v>44396.489583333336</c:v>
                </c:pt>
                <c:pt idx="4656">
                  <c:v>44396.5</c:v>
                </c:pt>
                <c:pt idx="4657">
                  <c:v>44396.510416666664</c:v>
                </c:pt>
                <c:pt idx="4658">
                  <c:v>44396.520833333336</c:v>
                </c:pt>
                <c:pt idx="4659">
                  <c:v>44396.53125</c:v>
                </c:pt>
                <c:pt idx="4660">
                  <c:v>44396.541666666657</c:v>
                </c:pt>
                <c:pt idx="4661">
                  <c:v>44396.552083333336</c:v>
                </c:pt>
                <c:pt idx="4662">
                  <c:v>44396.5625</c:v>
                </c:pt>
                <c:pt idx="4663">
                  <c:v>44396.572916666664</c:v>
                </c:pt>
                <c:pt idx="4664">
                  <c:v>44396.583333333336</c:v>
                </c:pt>
                <c:pt idx="4665">
                  <c:v>44396.593749999993</c:v>
                </c:pt>
                <c:pt idx="4666">
                  <c:v>44396.604166666657</c:v>
                </c:pt>
                <c:pt idx="4667">
                  <c:v>44396.614583333336</c:v>
                </c:pt>
                <c:pt idx="4668">
                  <c:v>44396.624999999993</c:v>
                </c:pt>
                <c:pt idx="4669">
                  <c:v>44396.635416666657</c:v>
                </c:pt>
                <c:pt idx="4670">
                  <c:v>44396.645833333336</c:v>
                </c:pt>
                <c:pt idx="4671">
                  <c:v>44396.656250000007</c:v>
                </c:pt>
                <c:pt idx="4672">
                  <c:v>44396.666666666657</c:v>
                </c:pt>
                <c:pt idx="4673">
                  <c:v>44396.677083333328</c:v>
                </c:pt>
                <c:pt idx="4674">
                  <c:v>44396.6875</c:v>
                </c:pt>
                <c:pt idx="4675">
                  <c:v>44396.697916666657</c:v>
                </c:pt>
                <c:pt idx="4676">
                  <c:v>44396.708333333336</c:v>
                </c:pt>
                <c:pt idx="4677">
                  <c:v>44396.71875</c:v>
                </c:pt>
                <c:pt idx="4678">
                  <c:v>44396.72916666665</c:v>
                </c:pt>
                <c:pt idx="4679">
                  <c:v>44396.739583333328</c:v>
                </c:pt>
                <c:pt idx="4680">
                  <c:v>44396.75</c:v>
                </c:pt>
                <c:pt idx="4681">
                  <c:v>44396.760416666657</c:v>
                </c:pt>
                <c:pt idx="4682">
                  <c:v>44396.770833333336</c:v>
                </c:pt>
                <c:pt idx="4683">
                  <c:v>44396.78125</c:v>
                </c:pt>
                <c:pt idx="4684">
                  <c:v>44396.79166666665</c:v>
                </c:pt>
                <c:pt idx="4685">
                  <c:v>44396.802083333336</c:v>
                </c:pt>
                <c:pt idx="4686">
                  <c:v>44396.812500000007</c:v>
                </c:pt>
                <c:pt idx="4687">
                  <c:v>44396.822916666664</c:v>
                </c:pt>
                <c:pt idx="4688">
                  <c:v>44396.833333333336</c:v>
                </c:pt>
                <c:pt idx="4689">
                  <c:v>44396.84375</c:v>
                </c:pt>
                <c:pt idx="4690">
                  <c:v>44396.854166666664</c:v>
                </c:pt>
                <c:pt idx="4691">
                  <c:v>44396.864583333336</c:v>
                </c:pt>
                <c:pt idx="4692">
                  <c:v>44396.875</c:v>
                </c:pt>
                <c:pt idx="4693">
                  <c:v>44396.885416666664</c:v>
                </c:pt>
                <c:pt idx="4694">
                  <c:v>44396.895833333336</c:v>
                </c:pt>
                <c:pt idx="4695">
                  <c:v>44396.906250000007</c:v>
                </c:pt>
                <c:pt idx="4696">
                  <c:v>44396.916666666664</c:v>
                </c:pt>
                <c:pt idx="4697">
                  <c:v>44396.927083333328</c:v>
                </c:pt>
                <c:pt idx="4698">
                  <c:v>44396.9375</c:v>
                </c:pt>
                <c:pt idx="4699">
                  <c:v>44396.947916666664</c:v>
                </c:pt>
                <c:pt idx="4700">
                  <c:v>44396.958333333343</c:v>
                </c:pt>
                <c:pt idx="4701">
                  <c:v>44396.96875</c:v>
                </c:pt>
                <c:pt idx="4702">
                  <c:v>44396.979166666657</c:v>
                </c:pt>
                <c:pt idx="4703">
                  <c:v>44396.989583333336</c:v>
                </c:pt>
                <c:pt idx="4704">
                  <c:v>44397</c:v>
                </c:pt>
                <c:pt idx="4705">
                  <c:v>44397.010416666664</c:v>
                </c:pt>
                <c:pt idx="4706">
                  <c:v>44397.020833333336</c:v>
                </c:pt>
                <c:pt idx="4707">
                  <c:v>44397.03125</c:v>
                </c:pt>
                <c:pt idx="4708">
                  <c:v>44397.041666666657</c:v>
                </c:pt>
                <c:pt idx="4709">
                  <c:v>44397.052083333336</c:v>
                </c:pt>
                <c:pt idx="4710">
                  <c:v>44397.0625</c:v>
                </c:pt>
                <c:pt idx="4711">
                  <c:v>44397.072916666664</c:v>
                </c:pt>
                <c:pt idx="4712">
                  <c:v>44397.083333333336</c:v>
                </c:pt>
                <c:pt idx="4713">
                  <c:v>44397.093749999993</c:v>
                </c:pt>
                <c:pt idx="4714">
                  <c:v>44397.104166666657</c:v>
                </c:pt>
                <c:pt idx="4715">
                  <c:v>44397.114583333336</c:v>
                </c:pt>
                <c:pt idx="4716">
                  <c:v>44397.124999999993</c:v>
                </c:pt>
                <c:pt idx="4717">
                  <c:v>44397.135416666657</c:v>
                </c:pt>
                <c:pt idx="4718">
                  <c:v>44397.145833333336</c:v>
                </c:pt>
                <c:pt idx="4719">
                  <c:v>44397.156250000007</c:v>
                </c:pt>
                <c:pt idx="4720">
                  <c:v>44397.166666666657</c:v>
                </c:pt>
                <c:pt idx="4721">
                  <c:v>44397.177083333328</c:v>
                </c:pt>
                <c:pt idx="4722">
                  <c:v>44397.1875</c:v>
                </c:pt>
                <c:pt idx="4723">
                  <c:v>44397.197916666657</c:v>
                </c:pt>
                <c:pt idx="4724">
                  <c:v>44397.208333333336</c:v>
                </c:pt>
                <c:pt idx="4725">
                  <c:v>44397.21875</c:v>
                </c:pt>
                <c:pt idx="4726">
                  <c:v>44397.22916666665</c:v>
                </c:pt>
                <c:pt idx="4727">
                  <c:v>44397.239583333328</c:v>
                </c:pt>
                <c:pt idx="4728">
                  <c:v>44397.25</c:v>
                </c:pt>
                <c:pt idx="4729">
                  <c:v>44397.260416666657</c:v>
                </c:pt>
                <c:pt idx="4730">
                  <c:v>44397.270833333336</c:v>
                </c:pt>
                <c:pt idx="4731">
                  <c:v>44397.28125</c:v>
                </c:pt>
                <c:pt idx="4732">
                  <c:v>44397.29166666665</c:v>
                </c:pt>
                <c:pt idx="4733">
                  <c:v>44397.302083333336</c:v>
                </c:pt>
                <c:pt idx="4734">
                  <c:v>44397.312500000007</c:v>
                </c:pt>
                <c:pt idx="4735">
                  <c:v>44397.322916666664</c:v>
                </c:pt>
                <c:pt idx="4736">
                  <c:v>44397.333333333336</c:v>
                </c:pt>
                <c:pt idx="4737">
                  <c:v>44397.34375</c:v>
                </c:pt>
                <c:pt idx="4738">
                  <c:v>44397.354166666664</c:v>
                </c:pt>
                <c:pt idx="4739">
                  <c:v>44397.364583333336</c:v>
                </c:pt>
                <c:pt idx="4740">
                  <c:v>44397.375</c:v>
                </c:pt>
                <c:pt idx="4741">
                  <c:v>44397.385416666664</c:v>
                </c:pt>
                <c:pt idx="4742">
                  <c:v>44397.395833333336</c:v>
                </c:pt>
                <c:pt idx="4743">
                  <c:v>44397.406250000007</c:v>
                </c:pt>
                <c:pt idx="4744">
                  <c:v>44397.416666666664</c:v>
                </c:pt>
                <c:pt idx="4745">
                  <c:v>44397.427083333328</c:v>
                </c:pt>
                <c:pt idx="4746">
                  <c:v>44397.4375</c:v>
                </c:pt>
                <c:pt idx="4747">
                  <c:v>44397.447916666664</c:v>
                </c:pt>
                <c:pt idx="4748">
                  <c:v>44397.458333333343</c:v>
                </c:pt>
                <c:pt idx="4749">
                  <c:v>44397.46875</c:v>
                </c:pt>
                <c:pt idx="4750">
                  <c:v>44397.479166666657</c:v>
                </c:pt>
                <c:pt idx="4751">
                  <c:v>44397.489583333336</c:v>
                </c:pt>
                <c:pt idx="4752">
                  <c:v>44397.5</c:v>
                </c:pt>
                <c:pt idx="4753">
                  <c:v>44397.510416666664</c:v>
                </c:pt>
                <c:pt idx="4754">
                  <c:v>44397.520833333336</c:v>
                </c:pt>
                <c:pt idx="4755">
                  <c:v>44397.53125</c:v>
                </c:pt>
                <c:pt idx="4756">
                  <c:v>44397.541666666657</c:v>
                </c:pt>
                <c:pt idx="4757">
                  <c:v>44397.552083333336</c:v>
                </c:pt>
                <c:pt idx="4758">
                  <c:v>44397.5625</c:v>
                </c:pt>
                <c:pt idx="4759">
                  <c:v>44397.572916666664</c:v>
                </c:pt>
                <c:pt idx="4760">
                  <c:v>44397.583333333336</c:v>
                </c:pt>
                <c:pt idx="4761">
                  <c:v>44397.593749999993</c:v>
                </c:pt>
                <c:pt idx="4762">
                  <c:v>44397.604166666657</c:v>
                </c:pt>
                <c:pt idx="4763">
                  <c:v>44397.614583333336</c:v>
                </c:pt>
                <c:pt idx="4764">
                  <c:v>44397.624999999993</c:v>
                </c:pt>
                <c:pt idx="4765">
                  <c:v>44397.635416666657</c:v>
                </c:pt>
                <c:pt idx="4766">
                  <c:v>44397.645833333336</c:v>
                </c:pt>
                <c:pt idx="4767">
                  <c:v>44397.656250000007</c:v>
                </c:pt>
                <c:pt idx="4768">
                  <c:v>44397.666666666657</c:v>
                </c:pt>
                <c:pt idx="4769">
                  <c:v>44397.677083333328</c:v>
                </c:pt>
                <c:pt idx="4770">
                  <c:v>44397.6875</c:v>
                </c:pt>
                <c:pt idx="4771">
                  <c:v>44397.697916666657</c:v>
                </c:pt>
                <c:pt idx="4772">
                  <c:v>44397.708333333336</c:v>
                </c:pt>
                <c:pt idx="4773">
                  <c:v>44397.71875</c:v>
                </c:pt>
                <c:pt idx="4774">
                  <c:v>44397.72916666665</c:v>
                </c:pt>
                <c:pt idx="4775">
                  <c:v>44397.739583333328</c:v>
                </c:pt>
                <c:pt idx="4776">
                  <c:v>44397.75</c:v>
                </c:pt>
                <c:pt idx="4777">
                  <c:v>44397.760416666657</c:v>
                </c:pt>
                <c:pt idx="4778">
                  <c:v>44397.770833333336</c:v>
                </c:pt>
                <c:pt idx="4779">
                  <c:v>44397.78125</c:v>
                </c:pt>
                <c:pt idx="4780">
                  <c:v>44397.79166666665</c:v>
                </c:pt>
                <c:pt idx="4781">
                  <c:v>44397.802083333336</c:v>
                </c:pt>
                <c:pt idx="4782">
                  <c:v>44397.812500000007</c:v>
                </c:pt>
                <c:pt idx="4783">
                  <c:v>44397.822916666664</c:v>
                </c:pt>
                <c:pt idx="4784">
                  <c:v>44397.833333333336</c:v>
                </c:pt>
                <c:pt idx="4785">
                  <c:v>44397.84375</c:v>
                </c:pt>
                <c:pt idx="4786">
                  <c:v>44397.854166666664</c:v>
                </c:pt>
                <c:pt idx="4787">
                  <c:v>44397.864583333336</c:v>
                </c:pt>
                <c:pt idx="4788">
                  <c:v>44397.875</c:v>
                </c:pt>
                <c:pt idx="4789">
                  <c:v>44397.885416666664</c:v>
                </c:pt>
                <c:pt idx="4790">
                  <c:v>44397.895833333336</c:v>
                </c:pt>
                <c:pt idx="4791">
                  <c:v>44397.906250000007</c:v>
                </c:pt>
                <c:pt idx="4792">
                  <c:v>44397.916666666664</c:v>
                </c:pt>
                <c:pt idx="4793">
                  <c:v>44397.927083333328</c:v>
                </c:pt>
                <c:pt idx="4794">
                  <c:v>44397.9375</c:v>
                </c:pt>
                <c:pt idx="4795">
                  <c:v>44397.947916666664</c:v>
                </c:pt>
                <c:pt idx="4796">
                  <c:v>44397.958333333343</c:v>
                </c:pt>
                <c:pt idx="4797">
                  <c:v>44397.96875</c:v>
                </c:pt>
                <c:pt idx="4798">
                  <c:v>44397.979166666657</c:v>
                </c:pt>
                <c:pt idx="4799">
                  <c:v>44397.989583333336</c:v>
                </c:pt>
                <c:pt idx="4800">
                  <c:v>44398</c:v>
                </c:pt>
                <c:pt idx="4801">
                  <c:v>44398.010416666664</c:v>
                </c:pt>
                <c:pt idx="4802">
                  <c:v>44398.020833333336</c:v>
                </c:pt>
                <c:pt idx="4803">
                  <c:v>44398.03125</c:v>
                </c:pt>
                <c:pt idx="4804">
                  <c:v>44398.041666666657</c:v>
                </c:pt>
                <c:pt idx="4805">
                  <c:v>44398.052083333336</c:v>
                </c:pt>
                <c:pt idx="4806">
                  <c:v>44398.0625</c:v>
                </c:pt>
                <c:pt idx="4807">
                  <c:v>44398.072916666664</c:v>
                </c:pt>
                <c:pt idx="4808">
                  <c:v>44398.083333333336</c:v>
                </c:pt>
                <c:pt idx="4809">
                  <c:v>44398.093749999993</c:v>
                </c:pt>
                <c:pt idx="4810">
                  <c:v>44398.104166666657</c:v>
                </c:pt>
                <c:pt idx="4811">
                  <c:v>44398.114583333336</c:v>
                </c:pt>
                <c:pt idx="4812">
                  <c:v>44398.124999999993</c:v>
                </c:pt>
                <c:pt idx="4813">
                  <c:v>44398.135416666657</c:v>
                </c:pt>
                <c:pt idx="4814">
                  <c:v>44398.145833333336</c:v>
                </c:pt>
                <c:pt idx="4815">
                  <c:v>44398.156250000007</c:v>
                </c:pt>
                <c:pt idx="4816">
                  <c:v>44398.166666666657</c:v>
                </c:pt>
                <c:pt idx="4817">
                  <c:v>44398.177083333328</c:v>
                </c:pt>
                <c:pt idx="4818">
                  <c:v>44398.1875</c:v>
                </c:pt>
                <c:pt idx="4819">
                  <c:v>44398.197916666657</c:v>
                </c:pt>
                <c:pt idx="4820">
                  <c:v>44398.208333333336</c:v>
                </c:pt>
                <c:pt idx="4821">
                  <c:v>44398.21875</c:v>
                </c:pt>
                <c:pt idx="4822">
                  <c:v>44398.22916666665</c:v>
                </c:pt>
                <c:pt idx="4823">
                  <c:v>44398.239583333328</c:v>
                </c:pt>
                <c:pt idx="4824">
                  <c:v>44398.25</c:v>
                </c:pt>
                <c:pt idx="4825">
                  <c:v>44398.260416666657</c:v>
                </c:pt>
                <c:pt idx="4826">
                  <c:v>44398.270833333336</c:v>
                </c:pt>
                <c:pt idx="4827">
                  <c:v>44398.28125</c:v>
                </c:pt>
                <c:pt idx="4828">
                  <c:v>44398.29166666665</c:v>
                </c:pt>
                <c:pt idx="4829">
                  <c:v>44398.302083333336</c:v>
                </c:pt>
                <c:pt idx="4830">
                  <c:v>44398.312500000007</c:v>
                </c:pt>
                <c:pt idx="4831">
                  <c:v>44398.322916666664</c:v>
                </c:pt>
                <c:pt idx="4832">
                  <c:v>44398.333333333336</c:v>
                </c:pt>
                <c:pt idx="4833">
                  <c:v>44398.34375</c:v>
                </c:pt>
                <c:pt idx="4834">
                  <c:v>44398.354166666664</c:v>
                </c:pt>
                <c:pt idx="4835">
                  <c:v>44398.364583333336</c:v>
                </c:pt>
                <c:pt idx="4836">
                  <c:v>44398.375</c:v>
                </c:pt>
                <c:pt idx="4837">
                  <c:v>44398.385416666664</c:v>
                </c:pt>
                <c:pt idx="4838">
                  <c:v>44398.395833333336</c:v>
                </c:pt>
                <c:pt idx="4839">
                  <c:v>44398.406250000007</c:v>
                </c:pt>
                <c:pt idx="4840">
                  <c:v>44398.416666666664</c:v>
                </c:pt>
                <c:pt idx="4841">
                  <c:v>44398.427083333328</c:v>
                </c:pt>
                <c:pt idx="4842">
                  <c:v>44398.4375</c:v>
                </c:pt>
                <c:pt idx="4843">
                  <c:v>44398.447916666664</c:v>
                </c:pt>
                <c:pt idx="4844">
                  <c:v>44398.458333333343</c:v>
                </c:pt>
                <c:pt idx="4845">
                  <c:v>44398.46875</c:v>
                </c:pt>
                <c:pt idx="4846">
                  <c:v>44398.479166666657</c:v>
                </c:pt>
                <c:pt idx="4847">
                  <c:v>44398.489583333336</c:v>
                </c:pt>
                <c:pt idx="4848">
                  <c:v>44398.5</c:v>
                </c:pt>
                <c:pt idx="4849">
                  <c:v>44398.510416666664</c:v>
                </c:pt>
                <c:pt idx="4850">
                  <c:v>44398.520833333336</c:v>
                </c:pt>
                <c:pt idx="4851">
                  <c:v>44398.53125</c:v>
                </c:pt>
                <c:pt idx="4852">
                  <c:v>44398.541666666657</c:v>
                </c:pt>
                <c:pt idx="4853">
                  <c:v>44398.552083333336</c:v>
                </c:pt>
                <c:pt idx="4854">
                  <c:v>44398.5625</c:v>
                </c:pt>
                <c:pt idx="4855">
                  <c:v>44398.572916666664</c:v>
                </c:pt>
                <c:pt idx="4856">
                  <c:v>44398.583333333336</c:v>
                </c:pt>
                <c:pt idx="4857">
                  <c:v>44398.593749999993</c:v>
                </c:pt>
                <c:pt idx="4858">
                  <c:v>44398.604166666657</c:v>
                </c:pt>
                <c:pt idx="4859">
                  <c:v>44398.614583333336</c:v>
                </c:pt>
                <c:pt idx="4860">
                  <c:v>44398.624999999993</c:v>
                </c:pt>
                <c:pt idx="4861">
                  <c:v>44398.635416666657</c:v>
                </c:pt>
                <c:pt idx="4862">
                  <c:v>44398.645833333336</c:v>
                </c:pt>
                <c:pt idx="4863">
                  <c:v>44398.656250000007</c:v>
                </c:pt>
                <c:pt idx="4864">
                  <c:v>44398.666666666657</c:v>
                </c:pt>
                <c:pt idx="4865">
                  <c:v>44398.677083333328</c:v>
                </c:pt>
                <c:pt idx="4866">
                  <c:v>44398.6875</c:v>
                </c:pt>
                <c:pt idx="4867">
                  <c:v>44398.697916666657</c:v>
                </c:pt>
                <c:pt idx="4868">
                  <c:v>44398.708333333336</c:v>
                </c:pt>
                <c:pt idx="4869">
                  <c:v>44398.71875</c:v>
                </c:pt>
                <c:pt idx="4870">
                  <c:v>44398.72916666665</c:v>
                </c:pt>
                <c:pt idx="4871">
                  <c:v>44398.739583333328</c:v>
                </c:pt>
                <c:pt idx="4872">
                  <c:v>44398.75</c:v>
                </c:pt>
                <c:pt idx="4873">
                  <c:v>44398.760416666657</c:v>
                </c:pt>
                <c:pt idx="4874">
                  <c:v>44398.770833333336</c:v>
                </c:pt>
                <c:pt idx="4875">
                  <c:v>44398.78125</c:v>
                </c:pt>
                <c:pt idx="4876">
                  <c:v>44398.79166666665</c:v>
                </c:pt>
                <c:pt idx="4877">
                  <c:v>44398.802083333336</c:v>
                </c:pt>
                <c:pt idx="4878">
                  <c:v>44398.812500000007</c:v>
                </c:pt>
                <c:pt idx="4879">
                  <c:v>44398.822916666664</c:v>
                </c:pt>
                <c:pt idx="4880">
                  <c:v>44398.833333333336</c:v>
                </c:pt>
                <c:pt idx="4881">
                  <c:v>44398.84375</c:v>
                </c:pt>
                <c:pt idx="4882">
                  <c:v>44398.854166666664</c:v>
                </c:pt>
                <c:pt idx="4883">
                  <c:v>44398.864583333336</c:v>
                </c:pt>
                <c:pt idx="4884">
                  <c:v>44398.875</c:v>
                </c:pt>
                <c:pt idx="4885">
                  <c:v>44398.885416666664</c:v>
                </c:pt>
                <c:pt idx="4886">
                  <c:v>44398.895833333336</c:v>
                </c:pt>
                <c:pt idx="4887">
                  <c:v>44398.906250000007</c:v>
                </c:pt>
                <c:pt idx="4888">
                  <c:v>44398.916666666664</c:v>
                </c:pt>
                <c:pt idx="4889">
                  <c:v>44398.927083333328</c:v>
                </c:pt>
                <c:pt idx="4890">
                  <c:v>44398.9375</c:v>
                </c:pt>
                <c:pt idx="4891">
                  <c:v>44398.947916666664</c:v>
                </c:pt>
                <c:pt idx="4892">
                  <c:v>44398.958333333343</c:v>
                </c:pt>
                <c:pt idx="4893">
                  <c:v>44398.96875</c:v>
                </c:pt>
                <c:pt idx="4894">
                  <c:v>44398.979166666657</c:v>
                </c:pt>
                <c:pt idx="4895">
                  <c:v>44398.989583333336</c:v>
                </c:pt>
                <c:pt idx="4896">
                  <c:v>44399</c:v>
                </c:pt>
                <c:pt idx="4897">
                  <c:v>44399.010416666664</c:v>
                </c:pt>
                <c:pt idx="4898">
                  <c:v>44399.020833333336</c:v>
                </c:pt>
                <c:pt idx="4899">
                  <c:v>44399.03125</c:v>
                </c:pt>
                <c:pt idx="4900">
                  <c:v>44399.041666666657</c:v>
                </c:pt>
                <c:pt idx="4901">
                  <c:v>44399.052083333336</c:v>
                </c:pt>
                <c:pt idx="4902">
                  <c:v>44399.0625</c:v>
                </c:pt>
                <c:pt idx="4903">
                  <c:v>44399.072916666664</c:v>
                </c:pt>
                <c:pt idx="4904">
                  <c:v>44399.083333333336</c:v>
                </c:pt>
                <c:pt idx="4905">
                  <c:v>44399.093749999993</c:v>
                </c:pt>
                <c:pt idx="4906">
                  <c:v>44399.104166666657</c:v>
                </c:pt>
                <c:pt idx="4907">
                  <c:v>44399.114583333336</c:v>
                </c:pt>
                <c:pt idx="4908">
                  <c:v>44399.124999999993</c:v>
                </c:pt>
                <c:pt idx="4909">
                  <c:v>44399.135416666657</c:v>
                </c:pt>
                <c:pt idx="4910">
                  <c:v>44399.145833333336</c:v>
                </c:pt>
                <c:pt idx="4911">
                  <c:v>44399.156250000007</c:v>
                </c:pt>
                <c:pt idx="4912">
                  <c:v>44399.166666666657</c:v>
                </c:pt>
                <c:pt idx="4913">
                  <c:v>44399.177083333328</c:v>
                </c:pt>
                <c:pt idx="4914">
                  <c:v>44399.1875</c:v>
                </c:pt>
                <c:pt idx="4915">
                  <c:v>44399.197916666657</c:v>
                </c:pt>
                <c:pt idx="4916">
                  <c:v>44399.208333333336</c:v>
                </c:pt>
                <c:pt idx="4917">
                  <c:v>44399.21875</c:v>
                </c:pt>
                <c:pt idx="4918">
                  <c:v>44399.22916666665</c:v>
                </c:pt>
                <c:pt idx="4919">
                  <c:v>44399.239583333328</c:v>
                </c:pt>
                <c:pt idx="4920">
                  <c:v>44399.25</c:v>
                </c:pt>
                <c:pt idx="4921">
                  <c:v>44399.260416666657</c:v>
                </c:pt>
                <c:pt idx="4922">
                  <c:v>44399.270833333336</c:v>
                </c:pt>
                <c:pt idx="4923">
                  <c:v>44399.28125</c:v>
                </c:pt>
                <c:pt idx="4924">
                  <c:v>44399.29166666665</c:v>
                </c:pt>
                <c:pt idx="4925">
                  <c:v>44399.302083333336</c:v>
                </c:pt>
                <c:pt idx="4926">
                  <c:v>44399.312500000007</c:v>
                </c:pt>
                <c:pt idx="4927">
                  <c:v>44399.322916666664</c:v>
                </c:pt>
                <c:pt idx="4928">
                  <c:v>44399.333333333336</c:v>
                </c:pt>
                <c:pt idx="4929">
                  <c:v>44399.34375</c:v>
                </c:pt>
                <c:pt idx="4930">
                  <c:v>44399.354166666664</c:v>
                </c:pt>
                <c:pt idx="4931">
                  <c:v>44399.364583333336</c:v>
                </c:pt>
                <c:pt idx="4932">
                  <c:v>44399.375</c:v>
                </c:pt>
                <c:pt idx="4933">
                  <c:v>44399.385416666664</c:v>
                </c:pt>
                <c:pt idx="4934">
                  <c:v>44399.395833333336</c:v>
                </c:pt>
                <c:pt idx="4935">
                  <c:v>44399.406250000007</c:v>
                </c:pt>
                <c:pt idx="4936">
                  <c:v>44399.416666666664</c:v>
                </c:pt>
                <c:pt idx="4937">
                  <c:v>44399.427083333328</c:v>
                </c:pt>
                <c:pt idx="4938">
                  <c:v>44399.4375</c:v>
                </c:pt>
                <c:pt idx="4939">
                  <c:v>44399.447916666664</c:v>
                </c:pt>
                <c:pt idx="4940">
                  <c:v>44399.458333333343</c:v>
                </c:pt>
                <c:pt idx="4941">
                  <c:v>44399.46875</c:v>
                </c:pt>
                <c:pt idx="4942">
                  <c:v>44399.479166666657</c:v>
                </c:pt>
                <c:pt idx="4943">
                  <c:v>44399.489583333336</c:v>
                </c:pt>
                <c:pt idx="4944">
                  <c:v>44399.5</c:v>
                </c:pt>
                <c:pt idx="4945">
                  <c:v>44399.510416666664</c:v>
                </c:pt>
                <c:pt idx="4946">
                  <c:v>44399.520833333336</c:v>
                </c:pt>
                <c:pt idx="4947">
                  <c:v>44399.53125</c:v>
                </c:pt>
                <c:pt idx="4948">
                  <c:v>44399.541666666657</c:v>
                </c:pt>
                <c:pt idx="4949">
                  <c:v>44399.552083333336</c:v>
                </c:pt>
                <c:pt idx="4950">
                  <c:v>44399.5625</c:v>
                </c:pt>
                <c:pt idx="4951">
                  <c:v>44399.572916666664</c:v>
                </c:pt>
                <c:pt idx="4952">
                  <c:v>44399.583333333336</c:v>
                </c:pt>
                <c:pt idx="4953">
                  <c:v>44399.593749999993</c:v>
                </c:pt>
                <c:pt idx="4954">
                  <c:v>44399.604166666657</c:v>
                </c:pt>
                <c:pt idx="4955">
                  <c:v>44399.614583333336</c:v>
                </c:pt>
                <c:pt idx="4956">
                  <c:v>44399.624999999993</c:v>
                </c:pt>
                <c:pt idx="4957">
                  <c:v>44399.635416666657</c:v>
                </c:pt>
                <c:pt idx="4958">
                  <c:v>44399.645833333336</c:v>
                </c:pt>
                <c:pt idx="4959">
                  <c:v>44399.656250000007</c:v>
                </c:pt>
                <c:pt idx="4960">
                  <c:v>44399.666666666657</c:v>
                </c:pt>
                <c:pt idx="4961">
                  <c:v>44399.677083333328</c:v>
                </c:pt>
                <c:pt idx="4962">
                  <c:v>44399.6875</c:v>
                </c:pt>
                <c:pt idx="4963">
                  <c:v>44399.697916666657</c:v>
                </c:pt>
                <c:pt idx="4964">
                  <c:v>44399.708333333336</c:v>
                </c:pt>
                <c:pt idx="4965">
                  <c:v>44399.71875</c:v>
                </c:pt>
                <c:pt idx="4966">
                  <c:v>44399.72916666665</c:v>
                </c:pt>
                <c:pt idx="4967">
                  <c:v>44399.739583333328</c:v>
                </c:pt>
                <c:pt idx="4968">
                  <c:v>44399.75</c:v>
                </c:pt>
                <c:pt idx="4969">
                  <c:v>44399.760416666657</c:v>
                </c:pt>
                <c:pt idx="4970">
                  <c:v>44399.770833333336</c:v>
                </c:pt>
                <c:pt idx="4971">
                  <c:v>44399.78125</c:v>
                </c:pt>
                <c:pt idx="4972">
                  <c:v>44399.79166666665</c:v>
                </c:pt>
                <c:pt idx="4973">
                  <c:v>44399.802083333336</c:v>
                </c:pt>
                <c:pt idx="4974">
                  <c:v>44399.812500000007</c:v>
                </c:pt>
                <c:pt idx="4975">
                  <c:v>44399.822916666664</c:v>
                </c:pt>
                <c:pt idx="4976">
                  <c:v>44399.833333333336</c:v>
                </c:pt>
                <c:pt idx="4977">
                  <c:v>44399.84375</c:v>
                </c:pt>
                <c:pt idx="4978">
                  <c:v>44399.854166666664</c:v>
                </c:pt>
                <c:pt idx="4979">
                  <c:v>44399.864583333336</c:v>
                </c:pt>
                <c:pt idx="4980">
                  <c:v>44399.875</c:v>
                </c:pt>
                <c:pt idx="4981">
                  <c:v>44399.885416666664</c:v>
                </c:pt>
                <c:pt idx="4982">
                  <c:v>44399.895833333336</c:v>
                </c:pt>
                <c:pt idx="4983">
                  <c:v>44399.906250000007</c:v>
                </c:pt>
                <c:pt idx="4984">
                  <c:v>44399.916666666664</c:v>
                </c:pt>
                <c:pt idx="4985">
                  <c:v>44399.927083333328</c:v>
                </c:pt>
                <c:pt idx="4986">
                  <c:v>44399.9375</c:v>
                </c:pt>
                <c:pt idx="4987">
                  <c:v>44399.947916666664</c:v>
                </c:pt>
                <c:pt idx="4988">
                  <c:v>44399.958333333343</c:v>
                </c:pt>
                <c:pt idx="4989">
                  <c:v>44399.96875</c:v>
                </c:pt>
                <c:pt idx="4990">
                  <c:v>44399.979166666657</c:v>
                </c:pt>
                <c:pt idx="4991">
                  <c:v>44399.989583333336</c:v>
                </c:pt>
                <c:pt idx="4992">
                  <c:v>44400</c:v>
                </c:pt>
                <c:pt idx="4993">
                  <c:v>44400.010416666664</c:v>
                </c:pt>
                <c:pt idx="4994">
                  <c:v>44400.020833333336</c:v>
                </c:pt>
                <c:pt idx="4995">
                  <c:v>44400.03125</c:v>
                </c:pt>
                <c:pt idx="4996">
                  <c:v>44400.041666666657</c:v>
                </c:pt>
                <c:pt idx="4997">
                  <c:v>44400.052083333336</c:v>
                </c:pt>
                <c:pt idx="4998">
                  <c:v>44400.0625</c:v>
                </c:pt>
                <c:pt idx="4999">
                  <c:v>44400.072916666664</c:v>
                </c:pt>
                <c:pt idx="5000">
                  <c:v>44400.083333333336</c:v>
                </c:pt>
                <c:pt idx="5001">
                  <c:v>44400.093749999993</c:v>
                </c:pt>
                <c:pt idx="5002">
                  <c:v>44400.104166666657</c:v>
                </c:pt>
                <c:pt idx="5003">
                  <c:v>44400.114583333336</c:v>
                </c:pt>
                <c:pt idx="5004">
                  <c:v>44400.124999999993</c:v>
                </c:pt>
                <c:pt idx="5005">
                  <c:v>44400.135416666657</c:v>
                </c:pt>
                <c:pt idx="5006">
                  <c:v>44400.145833333336</c:v>
                </c:pt>
                <c:pt idx="5007">
                  <c:v>44400.156250000007</c:v>
                </c:pt>
                <c:pt idx="5008">
                  <c:v>44400.166666666657</c:v>
                </c:pt>
                <c:pt idx="5009">
                  <c:v>44400.177083333328</c:v>
                </c:pt>
                <c:pt idx="5010">
                  <c:v>44400.1875</c:v>
                </c:pt>
                <c:pt idx="5011">
                  <c:v>44400.197916666657</c:v>
                </c:pt>
                <c:pt idx="5012">
                  <c:v>44400.208333333336</c:v>
                </c:pt>
                <c:pt idx="5013">
                  <c:v>44400.21875</c:v>
                </c:pt>
                <c:pt idx="5014">
                  <c:v>44400.22916666665</c:v>
                </c:pt>
                <c:pt idx="5015">
                  <c:v>44400.239583333328</c:v>
                </c:pt>
                <c:pt idx="5016">
                  <c:v>44400.25</c:v>
                </c:pt>
                <c:pt idx="5017">
                  <c:v>44400.260416666657</c:v>
                </c:pt>
                <c:pt idx="5018">
                  <c:v>44400.270833333336</c:v>
                </c:pt>
                <c:pt idx="5019">
                  <c:v>44400.28125</c:v>
                </c:pt>
                <c:pt idx="5020">
                  <c:v>44400.29166666665</c:v>
                </c:pt>
                <c:pt idx="5021">
                  <c:v>44400.302083333336</c:v>
                </c:pt>
                <c:pt idx="5022">
                  <c:v>44400.312500000007</c:v>
                </c:pt>
                <c:pt idx="5023">
                  <c:v>44400.322916666664</c:v>
                </c:pt>
                <c:pt idx="5024">
                  <c:v>44400.333333333336</c:v>
                </c:pt>
                <c:pt idx="5025">
                  <c:v>44400.34375</c:v>
                </c:pt>
                <c:pt idx="5026">
                  <c:v>44400.354166666664</c:v>
                </c:pt>
                <c:pt idx="5027">
                  <c:v>44400.364583333336</c:v>
                </c:pt>
                <c:pt idx="5028">
                  <c:v>44400.375</c:v>
                </c:pt>
                <c:pt idx="5029">
                  <c:v>44400.385416666664</c:v>
                </c:pt>
                <c:pt idx="5030">
                  <c:v>44400.395833333336</c:v>
                </c:pt>
                <c:pt idx="5031">
                  <c:v>44400.406250000007</c:v>
                </c:pt>
                <c:pt idx="5032">
                  <c:v>44400.416666666664</c:v>
                </c:pt>
                <c:pt idx="5033">
                  <c:v>44400.427083333328</c:v>
                </c:pt>
                <c:pt idx="5034">
                  <c:v>44400.4375</c:v>
                </c:pt>
                <c:pt idx="5035">
                  <c:v>44400.447916666664</c:v>
                </c:pt>
                <c:pt idx="5036">
                  <c:v>44400.458333333343</c:v>
                </c:pt>
                <c:pt idx="5037">
                  <c:v>44400.46875</c:v>
                </c:pt>
                <c:pt idx="5038">
                  <c:v>44400.479166666657</c:v>
                </c:pt>
                <c:pt idx="5039">
                  <c:v>44400.489583333336</c:v>
                </c:pt>
                <c:pt idx="5040">
                  <c:v>44400.5</c:v>
                </c:pt>
                <c:pt idx="5041">
                  <c:v>44400.510416666664</c:v>
                </c:pt>
                <c:pt idx="5042">
                  <c:v>44400.520833333336</c:v>
                </c:pt>
                <c:pt idx="5043">
                  <c:v>44400.53125</c:v>
                </c:pt>
                <c:pt idx="5044">
                  <c:v>44400.541666666657</c:v>
                </c:pt>
                <c:pt idx="5045">
                  <c:v>44400.552083333336</c:v>
                </c:pt>
                <c:pt idx="5046">
                  <c:v>44400.5625</c:v>
                </c:pt>
                <c:pt idx="5047">
                  <c:v>44400.572916666664</c:v>
                </c:pt>
                <c:pt idx="5048">
                  <c:v>44400.583333333336</c:v>
                </c:pt>
                <c:pt idx="5049">
                  <c:v>44400.593749999993</c:v>
                </c:pt>
                <c:pt idx="5050">
                  <c:v>44400.604166666657</c:v>
                </c:pt>
                <c:pt idx="5051">
                  <c:v>44400.614583333336</c:v>
                </c:pt>
                <c:pt idx="5052">
                  <c:v>44400.624999999993</c:v>
                </c:pt>
                <c:pt idx="5053">
                  <c:v>44400.635416666657</c:v>
                </c:pt>
                <c:pt idx="5054">
                  <c:v>44400.645833333336</c:v>
                </c:pt>
                <c:pt idx="5055">
                  <c:v>44400.656250000007</c:v>
                </c:pt>
                <c:pt idx="5056">
                  <c:v>44400.666666666657</c:v>
                </c:pt>
                <c:pt idx="5057">
                  <c:v>44400.677083333328</c:v>
                </c:pt>
                <c:pt idx="5058">
                  <c:v>44400.6875</c:v>
                </c:pt>
                <c:pt idx="5059">
                  <c:v>44400.697916666657</c:v>
                </c:pt>
                <c:pt idx="5060">
                  <c:v>44400.708333333336</c:v>
                </c:pt>
                <c:pt idx="5061">
                  <c:v>44400.71875</c:v>
                </c:pt>
                <c:pt idx="5062">
                  <c:v>44400.72916666665</c:v>
                </c:pt>
                <c:pt idx="5063">
                  <c:v>44400.739583333328</c:v>
                </c:pt>
                <c:pt idx="5064">
                  <c:v>44400.75</c:v>
                </c:pt>
                <c:pt idx="5065">
                  <c:v>44400.760416666657</c:v>
                </c:pt>
                <c:pt idx="5066">
                  <c:v>44400.770833333336</c:v>
                </c:pt>
                <c:pt idx="5067">
                  <c:v>44400.78125</c:v>
                </c:pt>
                <c:pt idx="5068">
                  <c:v>44400.79166666665</c:v>
                </c:pt>
                <c:pt idx="5069">
                  <c:v>44400.802083333336</c:v>
                </c:pt>
                <c:pt idx="5070">
                  <c:v>44400.812500000007</c:v>
                </c:pt>
                <c:pt idx="5071">
                  <c:v>44400.822916666664</c:v>
                </c:pt>
                <c:pt idx="5072">
                  <c:v>44400.833333333336</c:v>
                </c:pt>
                <c:pt idx="5073">
                  <c:v>44400.84375</c:v>
                </c:pt>
                <c:pt idx="5074">
                  <c:v>44400.854166666664</c:v>
                </c:pt>
                <c:pt idx="5075">
                  <c:v>44400.864583333336</c:v>
                </c:pt>
                <c:pt idx="5076">
                  <c:v>44400.875</c:v>
                </c:pt>
                <c:pt idx="5077">
                  <c:v>44400.885416666664</c:v>
                </c:pt>
                <c:pt idx="5078">
                  <c:v>44400.895833333336</c:v>
                </c:pt>
                <c:pt idx="5079">
                  <c:v>44400.906250000007</c:v>
                </c:pt>
                <c:pt idx="5080">
                  <c:v>44400.916666666664</c:v>
                </c:pt>
                <c:pt idx="5081">
                  <c:v>44400.927083333328</c:v>
                </c:pt>
                <c:pt idx="5082">
                  <c:v>44400.9375</c:v>
                </c:pt>
                <c:pt idx="5083">
                  <c:v>44400.947916666664</c:v>
                </c:pt>
                <c:pt idx="5084">
                  <c:v>44400.958333333343</c:v>
                </c:pt>
                <c:pt idx="5085">
                  <c:v>44400.96875</c:v>
                </c:pt>
                <c:pt idx="5086">
                  <c:v>44400.979166666657</c:v>
                </c:pt>
                <c:pt idx="5087">
                  <c:v>44400.989583333336</c:v>
                </c:pt>
                <c:pt idx="5088">
                  <c:v>44401</c:v>
                </c:pt>
                <c:pt idx="5089">
                  <c:v>44401.010416666664</c:v>
                </c:pt>
                <c:pt idx="5090">
                  <c:v>44401.020833333336</c:v>
                </c:pt>
                <c:pt idx="5091">
                  <c:v>44401.03125</c:v>
                </c:pt>
                <c:pt idx="5092">
                  <c:v>44401.041666666657</c:v>
                </c:pt>
                <c:pt idx="5093">
                  <c:v>44401.052083333336</c:v>
                </c:pt>
                <c:pt idx="5094">
                  <c:v>44401.0625</c:v>
                </c:pt>
                <c:pt idx="5095">
                  <c:v>44401.072916666664</c:v>
                </c:pt>
                <c:pt idx="5096">
                  <c:v>44401.083333333336</c:v>
                </c:pt>
                <c:pt idx="5097">
                  <c:v>44401.093749999993</c:v>
                </c:pt>
                <c:pt idx="5098">
                  <c:v>44401.104166666657</c:v>
                </c:pt>
                <c:pt idx="5099">
                  <c:v>44401.114583333336</c:v>
                </c:pt>
                <c:pt idx="5100">
                  <c:v>44401.124999999993</c:v>
                </c:pt>
                <c:pt idx="5101">
                  <c:v>44401.135416666657</c:v>
                </c:pt>
                <c:pt idx="5102">
                  <c:v>44401.145833333336</c:v>
                </c:pt>
                <c:pt idx="5103">
                  <c:v>44401.156250000007</c:v>
                </c:pt>
                <c:pt idx="5104">
                  <c:v>44401.166666666657</c:v>
                </c:pt>
                <c:pt idx="5105">
                  <c:v>44401.177083333328</c:v>
                </c:pt>
                <c:pt idx="5106">
                  <c:v>44401.1875</c:v>
                </c:pt>
                <c:pt idx="5107">
                  <c:v>44401.197916666657</c:v>
                </c:pt>
                <c:pt idx="5108">
                  <c:v>44401.208333333336</c:v>
                </c:pt>
                <c:pt idx="5109">
                  <c:v>44401.21875</c:v>
                </c:pt>
                <c:pt idx="5110">
                  <c:v>44401.22916666665</c:v>
                </c:pt>
                <c:pt idx="5111">
                  <c:v>44401.239583333328</c:v>
                </c:pt>
                <c:pt idx="5112">
                  <c:v>44401.25</c:v>
                </c:pt>
                <c:pt idx="5113">
                  <c:v>44401.260416666657</c:v>
                </c:pt>
                <c:pt idx="5114">
                  <c:v>44401.270833333336</c:v>
                </c:pt>
                <c:pt idx="5115">
                  <c:v>44401.28125</c:v>
                </c:pt>
                <c:pt idx="5116">
                  <c:v>44401.29166666665</c:v>
                </c:pt>
                <c:pt idx="5117">
                  <c:v>44401.302083333336</c:v>
                </c:pt>
                <c:pt idx="5118">
                  <c:v>44401.312500000007</c:v>
                </c:pt>
                <c:pt idx="5119">
                  <c:v>44401.322916666664</c:v>
                </c:pt>
                <c:pt idx="5120">
                  <c:v>44401.333333333336</c:v>
                </c:pt>
                <c:pt idx="5121">
                  <c:v>44401.34375</c:v>
                </c:pt>
                <c:pt idx="5122">
                  <c:v>44401.354166666664</c:v>
                </c:pt>
                <c:pt idx="5123">
                  <c:v>44401.364583333336</c:v>
                </c:pt>
                <c:pt idx="5124">
                  <c:v>44401.375</c:v>
                </c:pt>
                <c:pt idx="5125">
                  <c:v>44401.385416666664</c:v>
                </c:pt>
                <c:pt idx="5126">
                  <c:v>44401.395833333336</c:v>
                </c:pt>
                <c:pt idx="5127">
                  <c:v>44401.406250000007</c:v>
                </c:pt>
                <c:pt idx="5128">
                  <c:v>44401.416666666664</c:v>
                </c:pt>
                <c:pt idx="5129">
                  <c:v>44401.427083333328</c:v>
                </c:pt>
                <c:pt idx="5130">
                  <c:v>44401.4375</c:v>
                </c:pt>
                <c:pt idx="5131">
                  <c:v>44401.447916666664</c:v>
                </c:pt>
                <c:pt idx="5132">
                  <c:v>44401.458333333343</c:v>
                </c:pt>
                <c:pt idx="5133">
                  <c:v>44401.46875</c:v>
                </c:pt>
                <c:pt idx="5134">
                  <c:v>44401.479166666657</c:v>
                </c:pt>
                <c:pt idx="5135">
                  <c:v>44401.489583333336</c:v>
                </c:pt>
                <c:pt idx="5136">
                  <c:v>44401.5</c:v>
                </c:pt>
                <c:pt idx="5137">
                  <c:v>44401.510416666664</c:v>
                </c:pt>
                <c:pt idx="5138">
                  <c:v>44401.520833333336</c:v>
                </c:pt>
                <c:pt idx="5139">
                  <c:v>44401.53125</c:v>
                </c:pt>
                <c:pt idx="5140">
                  <c:v>44401.541666666657</c:v>
                </c:pt>
                <c:pt idx="5141">
                  <c:v>44401.552083333336</c:v>
                </c:pt>
                <c:pt idx="5142">
                  <c:v>44401.5625</c:v>
                </c:pt>
                <c:pt idx="5143">
                  <c:v>44401.572916666664</c:v>
                </c:pt>
                <c:pt idx="5144">
                  <c:v>44401.583333333336</c:v>
                </c:pt>
                <c:pt idx="5145">
                  <c:v>44401.593749999993</c:v>
                </c:pt>
                <c:pt idx="5146">
                  <c:v>44401.604166666657</c:v>
                </c:pt>
                <c:pt idx="5147">
                  <c:v>44401.614583333336</c:v>
                </c:pt>
                <c:pt idx="5148">
                  <c:v>44401.624999999993</c:v>
                </c:pt>
                <c:pt idx="5149">
                  <c:v>44401.635416666657</c:v>
                </c:pt>
                <c:pt idx="5150">
                  <c:v>44401.645833333336</c:v>
                </c:pt>
                <c:pt idx="5151">
                  <c:v>44401.656250000007</c:v>
                </c:pt>
                <c:pt idx="5152">
                  <c:v>44401.666666666657</c:v>
                </c:pt>
                <c:pt idx="5153">
                  <c:v>44401.677083333328</c:v>
                </c:pt>
                <c:pt idx="5154">
                  <c:v>44401.6875</c:v>
                </c:pt>
                <c:pt idx="5155">
                  <c:v>44401.697916666657</c:v>
                </c:pt>
                <c:pt idx="5156">
                  <c:v>44401.708333333336</c:v>
                </c:pt>
                <c:pt idx="5157">
                  <c:v>44401.71875</c:v>
                </c:pt>
                <c:pt idx="5158">
                  <c:v>44401.72916666665</c:v>
                </c:pt>
                <c:pt idx="5159">
                  <c:v>44401.739583333328</c:v>
                </c:pt>
                <c:pt idx="5160">
                  <c:v>44401.75</c:v>
                </c:pt>
                <c:pt idx="5161">
                  <c:v>44401.760416666657</c:v>
                </c:pt>
                <c:pt idx="5162">
                  <c:v>44401.770833333336</c:v>
                </c:pt>
                <c:pt idx="5163">
                  <c:v>44401.78125</c:v>
                </c:pt>
                <c:pt idx="5164">
                  <c:v>44401.79166666665</c:v>
                </c:pt>
                <c:pt idx="5165">
                  <c:v>44401.802083333336</c:v>
                </c:pt>
                <c:pt idx="5166">
                  <c:v>44401.812500000007</c:v>
                </c:pt>
                <c:pt idx="5167">
                  <c:v>44401.822916666664</c:v>
                </c:pt>
                <c:pt idx="5168">
                  <c:v>44401.833333333336</c:v>
                </c:pt>
                <c:pt idx="5169">
                  <c:v>44401.84375</c:v>
                </c:pt>
                <c:pt idx="5170">
                  <c:v>44401.854166666664</c:v>
                </c:pt>
                <c:pt idx="5171">
                  <c:v>44401.864583333336</c:v>
                </c:pt>
                <c:pt idx="5172">
                  <c:v>44401.875</c:v>
                </c:pt>
                <c:pt idx="5173">
                  <c:v>44401.885416666664</c:v>
                </c:pt>
                <c:pt idx="5174">
                  <c:v>44401.895833333336</c:v>
                </c:pt>
                <c:pt idx="5175">
                  <c:v>44401.906250000007</c:v>
                </c:pt>
                <c:pt idx="5176">
                  <c:v>44401.916666666664</c:v>
                </c:pt>
                <c:pt idx="5177">
                  <c:v>44401.927083333328</c:v>
                </c:pt>
                <c:pt idx="5178">
                  <c:v>44401.9375</c:v>
                </c:pt>
                <c:pt idx="5179">
                  <c:v>44401.947916666664</c:v>
                </c:pt>
                <c:pt idx="5180">
                  <c:v>44401.958333333343</c:v>
                </c:pt>
                <c:pt idx="5181">
                  <c:v>44401.96875</c:v>
                </c:pt>
                <c:pt idx="5182">
                  <c:v>44401.979166666657</c:v>
                </c:pt>
                <c:pt idx="5183">
                  <c:v>44401.989583333336</c:v>
                </c:pt>
                <c:pt idx="5184">
                  <c:v>44402</c:v>
                </c:pt>
                <c:pt idx="5185">
                  <c:v>44402.010416666664</c:v>
                </c:pt>
                <c:pt idx="5186">
                  <c:v>44402.020833333336</c:v>
                </c:pt>
                <c:pt idx="5187">
                  <c:v>44402.03125</c:v>
                </c:pt>
                <c:pt idx="5188">
                  <c:v>44402.041666666657</c:v>
                </c:pt>
                <c:pt idx="5189">
                  <c:v>44402.052083333336</c:v>
                </c:pt>
                <c:pt idx="5190">
                  <c:v>44402.0625</c:v>
                </c:pt>
                <c:pt idx="5191">
                  <c:v>44402.072916666664</c:v>
                </c:pt>
                <c:pt idx="5192">
                  <c:v>44402.083333333336</c:v>
                </c:pt>
                <c:pt idx="5193">
                  <c:v>44402.093749999993</c:v>
                </c:pt>
                <c:pt idx="5194">
                  <c:v>44402.104166666657</c:v>
                </c:pt>
                <c:pt idx="5195">
                  <c:v>44402.114583333336</c:v>
                </c:pt>
                <c:pt idx="5196">
                  <c:v>44402.124999999993</c:v>
                </c:pt>
                <c:pt idx="5197">
                  <c:v>44402.135416666657</c:v>
                </c:pt>
                <c:pt idx="5198">
                  <c:v>44402.145833333336</c:v>
                </c:pt>
                <c:pt idx="5199">
                  <c:v>44402.156250000007</c:v>
                </c:pt>
                <c:pt idx="5200">
                  <c:v>44402.166666666657</c:v>
                </c:pt>
                <c:pt idx="5201">
                  <c:v>44402.177083333328</c:v>
                </c:pt>
                <c:pt idx="5202">
                  <c:v>44402.1875</c:v>
                </c:pt>
                <c:pt idx="5203">
                  <c:v>44402.197916666657</c:v>
                </c:pt>
                <c:pt idx="5204">
                  <c:v>44402.208333333336</c:v>
                </c:pt>
                <c:pt idx="5205">
                  <c:v>44402.21875</c:v>
                </c:pt>
                <c:pt idx="5206">
                  <c:v>44402.22916666665</c:v>
                </c:pt>
                <c:pt idx="5207">
                  <c:v>44402.239583333328</c:v>
                </c:pt>
                <c:pt idx="5208">
                  <c:v>44402.25</c:v>
                </c:pt>
                <c:pt idx="5209">
                  <c:v>44402.260416666657</c:v>
                </c:pt>
                <c:pt idx="5210">
                  <c:v>44402.270833333336</c:v>
                </c:pt>
                <c:pt idx="5211">
                  <c:v>44402.28125</c:v>
                </c:pt>
                <c:pt idx="5212">
                  <c:v>44402.29166666665</c:v>
                </c:pt>
                <c:pt idx="5213">
                  <c:v>44402.302083333336</c:v>
                </c:pt>
                <c:pt idx="5214">
                  <c:v>44402.312500000007</c:v>
                </c:pt>
                <c:pt idx="5215">
                  <c:v>44402.322916666664</c:v>
                </c:pt>
                <c:pt idx="5216">
                  <c:v>44402.333333333336</c:v>
                </c:pt>
                <c:pt idx="5217">
                  <c:v>44402.34375</c:v>
                </c:pt>
                <c:pt idx="5218">
                  <c:v>44402.354166666664</c:v>
                </c:pt>
                <c:pt idx="5219">
                  <c:v>44402.364583333336</c:v>
                </c:pt>
                <c:pt idx="5220">
                  <c:v>44402.375</c:v>
                </c:pt>
                <c:pt idx="5221">
                  <c:v>44402.385416666664</c:v>
                </c:pt>
                <c:pt idx="5222">
                  <c:v>44402.395833333336</c:v>
                </c:pt>
                <c:pt idx="5223">
                  <c:v>44402.406250000007</c:v>
                </c:pt>
                <c:pt idx="5224">
                  <c:v>44402.416666666664</c:v>
                </c:pt>
                <c:pt idx="5225">
                  <c:v>44402.427083333328</c:v>
                </c:pt>
                <c:pt idx="5226">
                  <c:v>44402.4375</c:v>
                </c:pt>
                <c:pt idx="5227">
                  <c:v>44402.447916666664</c:v>
                </c:pt>
                <c:pt idx="5228">
                  <c:v>44402.458333333343</c:v>
                </c:pt>
                <c:pt idx="5229">
                  <c:v>44402.46875</c:v>
                </c:pt>
                <c:pt idx="5230">
                  <c:v>44402.479166666657</c:v>
                </c:pt>
                <c:pt idx="5231">
                  <c:v>44402.489583333336</c:v>
                </c:pt>
                <c:pt idx="5232">
                  <c:v>44402.5</c:v>
                </c:pt>
                <c:pt idx="5233">
                  <c:v>44402.510416666664</c:v>
                </c:pt>
                <c:pt idx="5234">
                  <c:v>44402.520833333336</c:v>
                </c:pt>
                <c:pt idx="5235">
                  <c:v>44402.53125</c:v>
                </c:pt>
                <c:pt idx="5236">
                  <c:v>44402.541666666657</c:v>
                </c:pt>
                <c:pt idx="5237">
                  <c:v>44402.552083333336</c:v>
                </c:pt>
                <c:pt idx="5238">
                  <c:v>44402.5625</c:v>
                </c:pt>
                <c:pt idx="5239">
                  <c:v>44402.572916666664</c:v>
                </c:pt>
                <c:pt idx="5240">
                  <c:v>44402.583333333336</c:v>
                </c:pt>
                <c:pt idx="5241">
                  <c:v>44402.593749999993</c:v>
                </c:pt>
                <c:pt idx="5242">
                  <c:v>44402.604166666657</c:v>
                </c:pt>
                <c:pt idx="5243">
                  <c:v>44402.614583333336</c:v>
                </c:pt>
                <c:pt idx="5244">
                  <c:v>44402.624999999993</c:v>
                </c:pt>
                <c:pt idx="5245">
                  <c:v>44402.635416666657</c:v>
                </c:pt>
                <c:pt idx="5246">
                  <c:v>44402.645833333336</c:v>
                </c:pt>
                <c:pt idx="5247">
                  <c:v>44402.656250000007</c:v>
                </c:pt>
                <c:pt idx="5248">
                  <c:v>44402.666666666657</c:v>
                </c:pt>
                <c:pt idx="5249">
                  <c:v>44402.677083333328</c:v>
                </c:pt>
                <c:pt idx="5250">
                  <c:v>44402.6875</c:v>
                </c:pt>
                <c:pt idx="5251">
                  <c:v>44402.697916666657</c:v>
                </c:pt>
                <c:pt idx="5252">
                  <c:v>44402.708333333336</c:v>
                </c:pt>
                <c:pt idx="5253">
                  <c:v>44402.71875</c:v>
                </c:pt>
                <c:pt idx="5254">
                  <c:v>44402.72916666665</c:v>
                </c:pt>
                <c:pt idx="5255">
                  <c:v>44402.739583333328</c:v>
                </c:pt>
                <c:pt idx="5256">
                  <c:v>44402.75</c:v>
                </c:pt>
                <c:pt idx="5257">
                  <c:v>44402.760416666657</c:v>
                </c:pt>
                <c:pt idx="5258">
                  <c:v>44402.770833333336</c:v>
                </c:pt>
                <c:pt idx="5259">
                  <c:v>44402.78125</c:v>
                </c:pt>
                <c:pt idx="5260">
                  <c:v>44402.79166666665</c:v>
                </c:pt>
                <c:pt idx="5261">
                  <c:v>44402.802083333336</c:v>
                </c:pt>
                <c:pt idx="5262">
                  <c:v>44402.812500000007</c:v>
                </c:pt>
                <c:pt idx="5263">
                  <c:v>44402.822916666664</c:v>
                </c:pt>
                <c:pt idx="5264">
                  <c:v>44402.833333333336</c:v>
                </c:pt>
                <c:pt idx="5265">
                  <c:v>44402.84375</c:v>
                </c:pt>
                <c:pt idx="5266">
                  <c:v>44402.854166666664</c:v>
                </c:pt>
                <c:pt idx="5267">
                  <c:v>44402.864583333336</c:v>
                </c:pt>
                <c:pt idx="5268">
                  <c:v>44402.875</c:v>
                </c:pt>
                <c:pt idx="5269">
                  <c:v>44402.885416666664</c:v>
                </c:pt>
                <c:pt idx="5270">
                  <c:v>44402.895833333336</c:v>
                </c:pt>
                <c:pt idx="5271">
                  <c:v>44402.906250000007</c:v>
                </c:pt>
                <c:pt idx="5272">
                  <c:v>44402.916666666664</c:v>
                </c:pt>
                <c:pt idx="5273">
                  <c:v>44402.927083333328</c:v>
                </c:pt>
                <c:pt idx="5274">
                  <c:v>44402.9375</c:v>
                </c:pt>
                <c:pt idx="5275">
                  <c:v>44402.947916666664</c:v>
                </c:pt>
                <c:pt idx="5276">
                  <c:v>44402.958333333343</c:v>
                </c:pt>
                <c:pt idx="5277">
                  <c:v>44402.96875</c:v>
                </c:pt>
                <c:pt idx="5278">
                  <c:v>44402.979166666657</c:v>
                </c:pt>
                <c:pt idx="5279">
                  <c:v>44402.989583333336</c:v>
                </c:pt>
                <c:pt idx="5280">
                  <c:v>44403</c:v>
                </c:pt>
                <c:pt idx="5281">
                  <c:v>44403.010416666664</c:v>
                </c:pt>
                <c:pt idx="5282">
                  <c:v>44403.020833333336</c:v>
                </c:pt>
                <c:pt idx="5283">
                  <c:v>44403.03125</c:v>
                </c:pt>
                <c:pt idx="5284">
                  <c:v>44403.041666666657</c:v>
                </c:pt>
                <c:pt idx="5285">
                  <c:v>44403.052083333336</c:v>
                </c:pt>
                <c:pt idx="5286">
                  <c:v>44403.0625</c:v>
                </c:pt>
                <c:pt idx="5287">
                  <c:v>44403.072916666664</c:v>
                </c:pt>
                <c:pt idx="5288">
                  <c:v>44403.083333333336</c:v>
                </c:pt>
                <c:pt idx="5289">
                  <c:v>44403.093749999993</c:v>
                </c:pt>
                <c:pt idx="5290">
                  <c:v>44403.104166666657</c:v>
                </c:pt>
                <c:pt idx="5291">
                  <c:v>44403.114583333336</c:v>
                </c:pt>
                <c:pt idx="5292">
                  <c:v>44403.124999999993</c:v>
                </c:pt>
                <c:pt idx="5293">
                  <c:v>44403.135416666657</c:v>
                </c:pt>
                <c:pt idx="5294">
                  <c:v>44403.145833333336</c:v>
                </c:pt>
                <c:pt idx="5295">
                  <c:v>44403.156250000007</c:v>
                </c:pt>
                <c:pt idx="5296">
                  <c:v>44403.166666666657</c:v>
                </c:pt>
                <c:pt idx="5297">
                  <c:v>44403.177083333328</c:v>
                </c:pt>
                <c:pt idx="5298">
                  <c:v>44403.1875</c:v>
                </c:pt>
                <c:pt idx="5299">
                  <c:v>44403.197916666657</c:v>
                </c:pt>
                <c:pt idx="5300">
                  <c:v>44403.208333333336</c:v>
                </c:pt>
                <c:pt idx="5301">
                  <c:v>44403.21875</c:v>
                </c:pt>
                <c:pt idx="5302">
                  <c:v>44403.22916666665</c:v>
                </c:pt>
                <c:pt idx="5303">
                  <c:v>44403.239583333328</c:v>
                </c:pt>
                <c:pt idx="5304">
                  <c:v>44403.25</c:v>
                </c:pt>
                <c:pt idx="5305">
                  <c:v>44403.260416666657</c:v>
                </c:pt>
                <c:pt idx="5306">
                  <c:v>44403.270833333336</c:v>
                </c:pt>
                <c:pt idx="5307">
                  <c:v>44403.28125</c:v>
                </c:pt>
                <c:pt idx="5308">
                  <c:v>44403.29166666665</c:v>
                </c:pt>
                <c:pt idx="5309">
                  <c:v>44403.302083333336</c:v>
                </c:pt>
                <c:pt idx="5310">
                  <c:v>44403.312500000007</c:v>
                </c:pt>
                <c:pt idx="5311">
                  <c:v>44403.322916666664</c:v>
                </c:pt>
                <c:pt idx="5312">
                  <c:v>44403.333333333336</c:v>
                </c:pt>
                <c:pt idx="5313">
                  <c:v>44403.34375</c:v>
                </c:pt>
                <c:pt idx="5314">
                  <c:v>44403.354166666664</c:v>
                </c:pt>
                <c:pt idx="5315">
                  <c:v>44403.364583333336</c:v>
                </c:pt>
                <c:pt idx="5316">
                  <c:v>44403.375</c:v>
                </c:pt>
                <c:pt idx="5317">
                  <c:v>44403.385416666664</c:v>
                </c:pt>
                <c:pt idx="5318">
                  <c:v>44403.395833333336</c:v>
                </c:pt>
                <c:pt idx="5319">
                  <c:v>44403.406250000007</c:v>
                </c:pt>
                <c:pt idx="5320">
                  <c:v>44403.416666666664</c:v>
                </c:pt>
                <c:pt idx="5321">
                  <c:v>44403.427083333328</c:v>
                </c:pt>
                <c:pt idx="5322">
                  <c:v>44403.4375</c:v>
                </c:pt>
                <c:pt idx="5323">
                  <c:v>44403.447916666664</c:v>
                </c:pt>
                <c:pt idx="5324">
                  <c:v>44403.458333333343</c:v>
                </c:pt>
                <c:pt idx="5325">
                  <c:v>44403.46875</c:v>
                </c:pt>
                <c:pt idx="5326">
                  <c:v>44403.479166666657</c:v>
                </c:pt>
                <c:pt idx="5327">
                  <c:v>44403.489583333336</c:v>
                </c:pt>
                <c:pt idx="5328">
                  <c:v>44403.5</c:v>
                </c:pt>
                <c:pt idx="5329">
                  <c:v>44403.510416666664</c:v>
                </c:pt>
                <c:pt idx="5330">
                  <c:v>44403.520833333336</c:v>
                </c:pt>
                <c:pt idx="5331">
                  <c:v>44403.53125</c:v>
                </c:pt>
                <c:pt idx="5332">
                  <c:v>44403.541666666657</c:v>
                </c:pt>
                <c:pt idx="5333">
                  <c:v>44403.552083333336</c:v>
                </c:pt>
                <c:pt idx="5334">
                  <c:v>44403.5625</c:v>
                </c:pt>
                <c:pt idx="5335">
                  <c:v>44403.572916666664</c:v>
                </c:pt>
                <c:pt idx="5336">
                  <c:v>44403.583333333336</c:v>
                </c:pt>
                <c:pt idx="5337">
                  <c:v>44403.593749999993</c:v>
                </c:pt>
                <c:pt idx="5338">
                  <c:v>44403.604166666657</c:v>
                </c:pt>
                <c:pt idx="5339">
                  <c:v>44403.614583333336</c:v>
                </c:pt>
                <c:pt idx="5340">
                  <c:v>44403.624999999993</c:v>
                </c:pt>
                <c:pt idx="5341">
                  <c:v>44403.635416666657</c:v>
                </c:pt>
                <c:pt idx="5342">
                  <c:v>44403.645833333336</c:v>
                </c:pt>
                <c:pt idx="5343">
                  <c:v>44403.656250000007</c:v>
                </c:pt>
                <c:pt idx="5344">
                  <c:v>44403.666666666657</c:v>
                </c:pt>
                <c:pt idx="5345">
                  <c:v>44403.677083333328</c:v>
                </c:pt>
                <c:pt idx="5346">
                  <c:v>44403.6875</c:v>
                </c:pt>
                <c:pt idx="5347">
                  <c:v>44403.697916666657</c:v>
                </c:pt>
                <c:pt idx="5348">
                  <c:v>44403.708333333336</c:v>
                </c:pt>
                <c:pt idx="5349">
                  <c:v>44403.71875</c:v>
                </c:pt>
                <c:pt idx="5350">
                  <c:v>44403.72916666665</c:v>
                </c:pt>
                <c:pt idx="5351">
                  <c:v>44403.739583333328</c:v>
                </c:pt>
                <c:pt idx="5352">
                  <c:v>44403.75</c:v>
                </c:pt>
                <c:pt idx="5353">
                  <c:v>44403.760416666657</c:v>
                </c:pt>
                <c:pt idx="5354">
                  <c:v>44403.770833333336</c:v>
                </c:pt>
                <c:pt idx="5355">
                  <c:v>44403.78125</c:v>
                </c:pt>
                <c:pt idx="5356">
                  <c:v>44403.79166666665</c:v>
                </c:pt>
                <c:pt idx="5357">
                  <c:v>44403.802083333336</c:v>
                </c:pt>
                <c:pt idx="5358">
                  <c:v>44403.812500000007</c:v>
                </c:pt>
                <c:pt idx="5359">
                  <c:v>44403.822916666664</c:v>
                </c:pt>
                <c:pt idx="5360">
                  <c:v>44403.833333333336</c:v>
                </c:pt>
                <c:pt idx="5361">
                  <c:v>44403.84375</c:v>
                </c:pt>
                <c:pt idx="5362">
                  <c:v>44403.854166666664</c:v>
                </c:pt>
                <c:pt idx="5363">
                  <c:v>44403.864583333336</c:v>
                </c:pt>
                <c:pt idx="5364">
                  <c:v>44403.875</c:v>
                </c:pt>
                <c:pt idx="5365">
                  <c:v>44403.885416666664</c:v>
                </c:pt>
                <c:pt idx="5366">
                  <c:v>44403.895833333336</c:v>
                </c:pt>
                <c:pt idx="5367">
                  <c:v>44403.906250000007</c:v>
                </c:pt>
                <c:pt idx="5368">
                  <c:v>44403.916666666664</c:v>
                </c:pt>
                <c:pt idx="5369">
                  <c:v>44403.927083333328</c:v>
                </c:pt>
                <c:pt idx="5370">
                  <c:v>44403.9375</c:v>
                </c:pt>
                <c:pt idx="5371">
                  <c:v>44403.947916666664</c:v>
                </c:pt>
                <c:pt idx="5372">
                  <c:v>44403.958333333343</c:v>
                </c:pt>
                <c:pt idx="5373">
                  <c:v>44403.96875</c:v>
                </c:pt>
                <c:pt idx="5374">
                  <c:v>44403.979166666657</c:v>
                </c:pt>
                <c:pt idx="5375">
                  <c:v>44403.989583333336</c:v>
                </c:pt>
                <c:pt idx="5376">
                  <c:v>44404</c:v>
                </c:pt>
                <c:pt idx="5377">
                  <c:v>44404.010416666664</c:v>
                </c:pt>
                <c:pt idx="5378">
                  <c:v>44404.020833333336</c:v>
                </c:pt>
                <c:pt idx="5379">
                  <c:v>44404.03125</c:v>
                </c:pt>
                <c:pt idx="5380">
                  <c:v>44404.041666666657</c:v>
                </c:pt>
                <c:pt idx="5381">
                  <c:v>44404.052083333336</c:v>
                </c:pt>
                <c:pt idx="5382">
                  <c:v>44404.0625</c:v>
                </c:pt>
                <c:pt idx="5383">
                  <c:v>44404.072916666664</c:v>
                </c:pt>
                <c:pt idx="5384">
                  <c:v>44404.083333333336</c:v>
                </c:pt>
                <c:pt idx="5385">
                  <c:v>44404.093749999993</c:v>
                </c:pt>
                <c:pt idx="5386">
                  <c:v>44404.104166666657</c:v>
                </c:pt>
                <c:pt idx="5387">
                  <c:v>44404.114583333336</c:v>
                </c:pt>
                <c:pt idx="5388">
                  <c:v>44404.124999999993</c:v>
                </c:pt>
                <c:pt idx="5389">
                  <c:v>44404.135416666657</c:v>
                </c:pt>
                <c:pt idx="5390">
                  <c:v>44404.145833333336</c:v>
                </c:pt>
                <c:pt idx="5391">
                  <c:v>44404.156250000007</c:v>
                </c:pt>
                <c:pt idx="5392">
                  <c:v>44404.166666666657</c:v>
                </c:pt>
                <c:pt idx="5393">
                  <c:v>44404.177083333328</c:v>
                </c:pt>
                <c:pt idx="5394">
                  <c:v>44404.1875</c:v>
                </c:pt>
                <c:pt idx="5395">
                  <c:v>44404.197916666657</c:v>
                </c:pt>
                <c:pt idx="5396">
                  <c:v>44404.208333333336</c:v>
                </c:pt>
                <c:pt idx="5397">
                  <c:v>44404.21875</c:v>
                </c:pt>
                <c:pt idx="5398">
                  <c:v>44404.22916666665</c:v>
                </c:pt>
                <c:pt idx="5399">
                  <c:v>44404.239583333328</c:v>
                </c:pt>
                <c:pt idx="5400">
                  <c:v>44404.25</c:v>
                </c:pt>
                <c:pt idx="5401">
                  <c:v>44404.260416666657</c:v>
                </c:pt>
                <c:pt idx="5402">
                  <c:v>44404.270833333336</c:v>
                </c:pt>
                <c:pt idx="5403">
                  <c:v>44404.28125</c:v>
                </c:pt>
                <c:pt idx="5404">
                  <c:v>44404.29166666665</c:v>
                </c:pt>
                <c:pt idx="5405">
                  <c:v>44404.302083333336</c:v>
                </c:pt>
                <c:pt idx="5406">
                  <c:v>44404.312500000007</c:v>
                </c:pt>
                <c:pt idx="5407">
                  <c:v>44404.322916666664</c:v>
                </c:pt>
                <c:pt idx="5408">
                  <c:v>44404.333333333336</c:v>
                </c:pt>
                <c:pt idx="5409">
                  <c:v>44404.34375</c:v>
                </c:pt>
                <c:pt idx="5410">
                  <c:v>44404.354166666664</c:v>
                </c:pt>
                <c:pt idx="5411">
                  <c:v>44404.364583333336</c:v>
                </c:pt>
                <c:pt idx="5412">
                  <c:v>44404.375</c:v>
                </c:pt>
                <c:pt idx="5413">
                  <c:v>44404.385416666664</c:v>
                </c:pt>
                <c:pt idx="5414">
                  <c:v>44404.395833333336</c:v>
                </c:pt>
                <c:pt idx="5415">
                  <c:v>44404.406250000007</c:v>
                </c:pt>
                <c:pt idx="5416">
                  <c:v>44404.416666666664</c:v>
                </c:pt>
                <c:pt idx="5417">
                  <c:v>44404.427083333328</c:v>
                </c:pt>
                <c:pt idx="5418">
                  <c:v>44404.4375</c:v>
                </c:pt>
                <c:pt idx="5419">
                  <c:v>44404.447916666664</c:v>
                </c:pt>
                <c:pt idx="5420">
                  <c:v>44404.458333333343</c:v>
                </c:pt>
                <c:pt idx="5421">
                  <c:v>44404.46875</c:v>
                </c:pt>
                <c:pt idx="5422">
                  <c:v>44404.479166666657</c:v>
                </c:pt>
                <c:pt idx="5423">
                  <c:v>44404.489583333336</c:v>
                </c:pt>
                <c:pt idx="5424">
                  <c:v>44404.5</c:v>
                </c:pt>
                <c:pt idx="5425">
                  <c:v>44404.510416666664</c:v>
                </c:pt>
                <c:pt idx="5426">
                  <c:v>44404.520833333336</c:v>
                </c:pt>
                <c:pt idx="5427">
                  <c:v>44404.53125</c:v>
                </c:pt>
                <c:pt idx="5428">
                  <c:v>44404.541666666657</c:v>
                </c:pt>
                <c:pt idx="5429">
                  <c:v>44404.552083333336</c:v>
                </c:pt>
                <c:pt idx="5430">
                  <c:v>44404.5625</c:v>
                </c:pt>
                <c:pt idx="5431">
                  <c:v>44404.572916666664</c:v>
                </c:pt>
                <c:pt idx="5432">
                  <c:v>44404.583333333336</c:v>
                </c:pt>
                <c:pt idx="5433">
                  <c:v>44404.593749999993</c:v>
                </c:pt>
                <c:pt idx="5434">
                  <c:v>44404.604166666657</c:v>
                </c:pt>
                <c:pt idx="5435">
                  <c:v>44404.614583333336</c:v>
                </c:pt>
                <c:pt idx="5436">
                  <c:v>44404.624999999993</c:v>
                </c:pt>
                <c:pt idx="5437">
                  <c:v>44404.635416666657</c:v>
                </c:pt>
                <c:pt idx="5438">
                  <c:v>44404.645833333336</c:v>
                </c:pt>
                <c:pt idx="5439">
                  <c:v>44404.656250000007</c:v>
                </c:pt>
                <c:pt idx="5440">
                  <c:v>44404.666666666657</c:v>
                </c:pt>
                <c:pt idx="5441">
                  <c:v>44404.677083333328</c:v>
                </c:pt>
                <c:pt idx="5442">
                  <c:v>44404.6875</c:v>
                </c:pt>
                <c:pt idx="5443">
                  <c:v>44404.697916666657</c:v>
                </c:pt>
                <c:pt idx="5444">
                  <c:v>44404.708333333336</c:v>
                </c:pt>
                <c:pt idx="5445">
                  <c:v>44404.71875</c:v>
                </c:pt>
                <c:pt idx="5446">
                  <c:v>44404.72916666665</c:v>
                </c:pt>
                <c:pt idx="5447">
                  <c:v>44404.739583333328</c:v>
                </c:pt>
                <c:pt idx="5448">
                  <c:v>44404.75</c:v>
                </c:pt>
                <c:pt idx="5449">
                  <c:v>44404.760416666657</c:v>
                </c:pt>
                <c:pt idx="5450">
                  <c:v>44404.770833333336</c:v>
                </c:pt>
                <c:pt idx="5451">
                  <c:v>44404.78125</c:v>
                </c:pt>
                <c:pt idx="5452">
                  <c:v>44404.79166666665</c:v>
                </c:pt>
                <c:pt idx="5453">
                  <c:v>44404.802083333336</c:v>
                </c:pt>
                <c:pt idx="5454">
                  <c:v>44404.812500000007</c:v>
                </c:pt>
                <c:pt idx="5455">
                  <c:v>44404.822916666664</c:v>
                </c:pt>
                <c:pt idx="5456">
                  <c:v>44404.833333333336</c:v>
                </c:pt>
                <c:pt idx="5457">
                  <c:v>44404.84375</c:v>
                </c:pt>
                <c:pt idx="5458">
                  <c:v>44404.854166666664</c:v>
                </c:pt>
                <c:pt idx="5459">
                  <c:v>44404.864583333336</c:v>
                </c:pt>
                <c:pt idx="5460">
                  <c:v>44404.875</c:v>
                </c:pt>
                <c:pt idx="5461">
                  <c:v>44404.885416666664</c:v>
                </c:pt>
                <c:pt idx="5462">
                  <c:v>44404.895833333336</c:v>
                </c:pt>
                <c:pt idx="5463">
                  <c:v>44404.906250000007</c:v>
                </c:pt>
                <c:pt idx="5464">
                  <c:v>44404.916666666664</c:v>
                </c:pt>
                <c:pt idx="5465">
                  <c:v>44404.927083333328</c:v>
                </c:pt>
                <c:pt idx="5466">
                  <c:v>44404.9375</c:v>
                </c:pt>
                <c:pt idx="5467">
                  <c:v>44404.947916666664</c:v>
                </c:pt>
                <c:pt idx="5468">
                  <c:v>44404.958333333343</c:v>
                </c:pt>
                <c:pt idx="5469">
                  <c:v>44404.96875</c:v>
                </c:pt>
                <c:pt idx="5470">
                  <c:v>44404.979166666657</c:v>
                </c:pt>
                <c:pt idx="5471">
                  <c:v>44404.989583333336</c:v>
                </c:pt>
                <c:pt idx="5472">
                  <c:v>44405</c:v>
                </c:pt>
                <c:pt idx="5473">
                  <c:v>44405.010416666664</c:v>
                </c:pt>
                <c:pt idx="5474">
                  <c:v>44405.020833333336</c:v>
                </c:pt>
                <c:pt idx="5475">
                  <c:v>44405.03125</c:v>
                </c:pt>
                <c:pt idx="5476">
                  <c:v>44405.041666666657</c:v>
                </c:pt>
                <c:pt idx="5477">
                  <c:v>44405.052083333336</c:v>
                </c:pt>
                <c:pt idx="5478">
                  <c:v>44405.0625</c:v>
                </c:pt>
                <c:pt idx="5479">
                  <c:v>44405.072916666664</c:v>
                </c:pt>
                <c:pt idx="5480">
                  <c:v>44405.083333333336</c:v>
                </c:pt>
                <c:pt idx="5481">
                  <c:v>44405.093749999993</c:v>
                </c:pt>
                <c:pt idx="5482">
                  <c:v>44405.104166666657</c:v>
                </c:pt>
                <c:pt idx="5483">
                  <c:v>44405.114583333336</c:v>
                </c:pt>
                <c:pt idx="5484">
                  <c:v>44405.124999999993</c:v>
                </c:pt>
                <c:pt idx="5485">
                  <c:v>44405.135416666657</c:v>
                </c:pt>
                <c:pt idx="5486">
                  <c:v>44405.145833333336</c:v>
                </c:pt>
                <c:pt idx="5487">
                  <c:v>44405.156250000007</c:v>
                </c:pt>
                <c:pt idx="5488">
                  <c:v>44405.166666666657</c:v>
                </c:pt>
                <c:pt idx="5489">
                  <c:v>44405.177083333328</c:v>
                </c:pt>
                <c:pt idx="5490">
                  <c:v>44405.1875</c:v>
                </c:pt>
                <c:pt idx="5491">
                  <c:v>44405.197916666657</c:v>
                </c:pt>
                <c:pt idx="5492">
                  <c:v>44405.208333333336</c:v>
                </c:pt>
                <c:pt idx="5493">
                  <c:v>44405.21875</c:v>
                </c:pt>
                <c:pt idx="5494">
                  <c:v>44405.22916666665</c:v>
                </c:pt>
                <c:pt idx="5495">
                  <c:v>44405.239583333328</c:v>
                </c:pt>
                <c:pt idx="5496">
                  <c:v>44405.25</c:v>
                </c:pt>
                <c:pt idx="5497">
                  <c:v>44405.260416666657</c:v>
                </c:pt>
                <c:pt idx="5498">
                  <c:v>44405.270833333336</c:v>
                </c:pt>
                <c:pt idx="5499">
                  <c:v>44405.28125</c:v>
                </c:pt>
                <c:pt idx="5500">
                  <c:v>44405.29166666665</c:v>
                </c:pt>
                <c:pt idx="5501">
                  <c:v>44405.302083333336</c:v>
                </c:pt>
                <c:pt idx="5502">
                  <c:v>44405.312500000007</c:v>
                </c:pt>
                <c:pt idx="5503">
                  <c:v>44405.322916666664</c:v>
                </c:pt>
                <c:pt idx="5504">
                  <c:v>44405.333333333336</c:v>
                </c:pt>
                <c:pt idx="5505">
                  <c:v>44405.34375</c:v>
                </c:pt>
                <c:pt idx="5506">
                  <c:v>44405.354166666664</c:v>
                </c:pt>
                <c:pt idx="5507">
                  <c:v>44405.364583333336</c:v>
                </c:pt>
                <c:pt idx="5508">
                  <c:v>44405.375</c:v>
                </c:pt>
                <c:pt idx="5509">
                  <c:v>44405.385416666664</c:v>
                </c:pt>
                <c:pt idx="5510">
                  <c:v>44405.395833333336</c:v>
                </c:pt>
                <c:pt idx="5511">
                  <c:v>44405.406250000007</c:v>
                </c:pt>
                <c:pt idx="5512">
                  <c:v>44405.416666666664</c:v>
                </c:pt>
                <c:pt idx="5513">
                  <c:v>44405.427083333328</c:v>
                </c:pt>
                <c:pt idx="5514">
                  <c:v>44405.4375</c:v>
                </c:pt>
                <c:pt idx="5515">
                  <c:v>44405.447916666664</c:v>
                </c:pt>
                <c:pt idx="5516">
                  <c:v>44405.458333333343</c:v>
                </c:pt>
                <c:pt idx="5517">
                  <c:v>44405.46875</c:v>
                </c:pt>
                <c:pt idx="5518">
                  <c:v>44405.479166666657</c:v>
                </c:pt>
                <c:pt idx="5519">
                  <c:v>44405.489583333336</c:v>
                </c:pt>
                <c:pt idx="5520">
                  <c:v>44405.5</c:v>
                </c:pt>
                <c:pt idx="5521">
                  <c:v>44405.510416666664</c:v>
                </c:pt>
                <c:pt idx="5522">
                  <c:v>44405.520833333336</c:v>
                </c:pt>
                <c:pt idx="5523">
                  <c:v>44405.53125</c:v>
                </c:pt>
                <c:pt idx="5524">
                  <c:v>44405.541666666657</c:v>
                </c:pt>
                <c:pt idx="5525">
                  <c:v>44405.552083333336</c:v>
                </c:pt>
                <c:pt idx="5526">
                  <c:v>44405.5625</c:v>
                </c:pt>
                <c:pt idx="5527">
                  <c:v>44405.572916666664</c:v>
                </c:pt>
                <c:pt idx="5528">
                  <c:v>44405.583333333336</c:v>
                </c:pt>
                <c:pt idx="5529">
                  <c:v>44405.593749999993</c:v>
                </c:pt>
                <c:pt idx="5530">
                  <c:v>44405.604166666657</c:v>
                </c:pt>
                <c:pt idx="5531">
                  <c:v>44405.614583333336</c:v>
                </c:pt>
                <c:pt idx="5532">
                  <c:v>44405.624999999993</c:v>
                </c:pt>
                <c:pt idx="5533">
                  <c:v>44405.635416666657</c:v>
                </c:pt>
                <c:pt idx="5534">
                  <c:v>44405.645833333336</c:v>
                </c:pt>
                <c:pt idx="5535">
                  <c:v>44405.656250000007</c:v>
                </c:pt>
                <c:pt idx="5536">
                  <c:v>44405.666666666657</c:v>
                </c:pt>
                <c:pt idx="5537">
                  <c:v>44405.677083333328</c:v>
                </c:pt>
                <c:pt idx="5538">
                  <c:v>44405.6875</c:v>
                </c:pt>
                <c:pt idx="5539">
                  <c:v>44405.697916666657</c:v>
                </c:pt>
                <c:pt idx="5540">
                  <c:v>44405.708333333336</c:v>
                </c:pt>
                <c:pt idx="5541">
                  <c:v>44405.71875</c:v>
                </c:pt>
                <c:pt idx="5542">
                  <c:v>44405.72916666665</c:v>
                </c:pt>
                <c:pt idx="5543">
                  <c:v>44405.739583333328</c:v>
                </c:pt>
                <c:pt idx="5544">
                  <c:v>44405.75</c:v>
                </c:pt>
                <c:pt idx="5545">
                  <c:v>44405.760416666657</c:v>
                </c:pt>
                <c:pt idx="5546">
                  <c:v>44405.770833333336</c:v>
                </c:pt>
                <c:pt idx="5547">
                  <c:v>44405.78125</c:v>
                </c:pt>
                <c:pt idx="5548">
                  <c:v>44405.79166666665</c:v>
                </c:pt>
                <c:pt idx="5549">
                  <c:v>44405.802083333336</c:v>
                </c:pt>
                <c:pt idx="5550">
                  <c:v>44405.812500000007</c:v>
                </c:pt>
                <c:pt idx="5551">
                  <c:v>44405.822916666664</c:v>
                </c:pt>
                <c:pt idx="5552">
                  <c:v>44405.833333333336</c:v>
                </c:pt>
                <c:pt idx="5553">
                  <c:v>44405.84375</c:v>
                </c:pt>
                <c:pt idx="5554">
                  <c:v>44405.854166666664</c:v>
                </c:pt>
                <c:pt idx="5555">
                  <c:v>44405.864583333336</c:v>
                </c:pt>
                <c:pt idx="5556">
                  <c:v>44405.875</c:v>
                </c:pt>
                <c:pt idx="5557">
                  <c:v>44405.885416666664</c:v>
                </c:pt>
                <c:pt idx="5558">
                  <c:v>44405.895833333336</c:v>
                </c:pt>
                <c:pt idx="5559">
                  <c:v>44405.906250000007</c:v>
                </c:pt>
                <c:pt idx="5560">
                  <c:v>44405.916666666664</c:v>
                </c:pt>
                <c:pt idx="5561">
                  <c:v>44405.927083333328</c:v>
                </c:pt>
                <c:pt idx="5562">
                  <c:v>44405.9375</c:v>
                </c:pt>
                <c:pt idx="5563">
                  <c:v>44405.947916666664</c:v>
                </c:pt>
                <c:pt idx="5564">
                  <c:v>44405.958333333343</c:v>
                </c:pt>
                <c:pt idx="5565">
                  <c:v>44405.96875</c:v>
                </c:pt>
                <c:pt idx="5566">
                  <c:v>44405.979166666657</c:v>
                </c:pt>
                <c:pt idx="5567">
                  <c:v>44405.989583333336</c:v>
                </c:pt>
                <c:pt idx="5568">
                  <c:v>44406</c:v>
                </c:pt>
                <c:pt idx="5569">
                  <c:v>44406.010416666664</c:v>
                </c:pt>
                <c:pt idx="5570">
                  <c:v>44406.020833333336</c:v>
                </c:pt>
                <c:pt idx="5571">
                  <c:v>44406.03125</c:v>
                </c:pt>
                <c:pt idx="5572">
                  <c:v>44406.041666666657</c:v>
                </c:pt>
                <c:pt idx="5573">
                  <c:v>44406.052083333336</c:v>
                </c:pt>
                <c:pt idx="5574">
                  <c:v>44406.0625</c:v>
                </c:pt>
                <c:pt idx="5575">
                  <c:v>44406.072916666664</c:v>
                </c:pt>
                <c:pt idx="5576">
                  <c:v>44406.083333333336</c:v>
                </c:pt>
                <c:pt idx="5577">
                  <c:v>44406.093749999993</c:v>
                </c:pt>
                <c:pt idx="5578">
                  <c:v>44406.104166666657</c:v>
                </c:pt>
                <c:pt idx="5579">
                  <c:v>44406.114583333336</c:v>
                </c:pt>
                <c:pt idx="5580">
                  <c:v>44406.124999999993</c:v>
                </c:pt>
                <c:pt idx="5581">
                  <c:v>44406.135416666657</c:v>
                </c:pt>
                <c:pt idx="5582">
                  <c:v>44406.145833333336</c:v>
                </c:pt>
                <c:pt idx="5583">
                  <c:v>44406.156250000007</c:v>
                </c:pt>
                <c:pt idx="5584">
                  <c:v>44406.166666666657</c:v>
                </c:pt>
                <c:pt idx="5585">
                  <c:v>44406.177083333328</c:v>
                </c:pt>
                <c:pt idx="5586">
                  <c:v>44406.1875</c:v>
                </c:pt>
                <c:pt idx="5587">
                  <c:v>44406.197916666657</c:v>
                </c:pt>
                <c:pt idx="5588">
                  <c:v>44406.208333333336</c:v>
                </c:pt>
                <c:pt idx="5589">
                  <c:v>44406.21875</c:v>
                </c:pt>
                <c:pt idx="5590">
                  <c:v>44406.22916666665</c:v>
                </c:pt>
                <c:pt idx="5591">
                  <c:v>44406.239583333328</c:v>
                </c:pt>
                <c:pt idx="5592">
                  <c:v>44406.25</c:v>
                </c:pt>
                <c:pt idx="5593">
                  <c:v>44406.260416666657</c:v>
                </c:pt>
                <c:pt idx="5594">
                  <c:v>44406.270833333336</c:v>
                </c:pt>
                <c:pt idx="5595">
                  <c:v>44406.28125</c:v>
                </c:pt>
                <c:pt idx="5596">
                  <c:v>44406.29166666665</c:v>
                </c:pt>
                <c:pt idx="5597">
                  <c:v>44406.302083333336</c:v>
                </c:pt>
                <c:pt idx="5598">
                  <c:v>44406.312500000007</c:v>
                </c:pt>
                <c:pt idx="5599">
                  <c:v>44406.322916666664</c:v>
                </c:pt>
                <c:pt idx="5600">
                  <c:v>44406.333333333336</c:v>
                </c:pt>
                <c:pt idx="5601">
                  <c:v>44406.34375</c:v>
                </c:pt>
                <c:pt idx="5602">
                  <c:v>44406.354166666664</c:v>
                </c:pt>
                <c:pt idx="5603">
                  <c:v>44406.364583333336</c:v>
                </c:pt>
                <c:pt idx="5604">
                  <c:v>44406.375</c:v>
                </c:pt>
                <c:pt idx="5605">
                  <c:v>44406.385416666664</c:v>
                </c:pt>
                <c:pt idx="5606">
                  <c:v>44406.395833333336</c:v>
                </c:pt>
                <c:pt idx="5607">
                  <c:v>44406.406250000007</c:v>
                </c:pt>
                <c:pt idx="5608">
                  <c:v>44406.416666666664</c:v>
                </c:pt>
                <c:pt idx="5609">
                  <c:v>44406.427083333328</c:v>
                </c:pt>
                <c:pt idx="5610">
                  <c:v>44406.4375</c:v>
                </c:pt>
                <c:pt idx="5611">
                  <c:v>44406.447916666664</c:v>
                </c:pt>
                <c:pt idx="5612">
                  <c:v>44406.458333333343</c:v>
                </c:pt>
                <c:pt idx="5613">
                  <c:v>44406.46875</c:v>
                </c:pt>
                <c:pt idx="5614">
                  <c:v>44406.479166666657</c:v>
                </c:pt>
                <c:pt idx="5615">
                  <c:v>44406.489583333336</c:v>
                </c:pt>
                <c:pt idx="5616">
                  <c:v>44406.5</c:v>
                </c:pt>
                <c:pt idx="5617">
                  <c:v>44406.510416666664</c:v>
                </c:pt>
                <c:pt idx="5618">
                  <c:v>44406.520833333336</c:v>
                </c:pt>
                <c:pt idx="5619">
                  <c:v>44406.53125</c:v>
                </c:pt>
                <c:pt idx="5620">
                  <c:v>44406.541666666657</c:v>
                </c:pt>
                <c:pt idx="5621">
                  <c:v>44406.552083333336</c:v>
                </c:pt>
                <c:pt idx="5622">
                  <c:v>44406.5625</c:v>
                </c:pt>
                <c:pt idx="5623">
                  <c:v>44406.572916666664</c:v>
                </c:pt>
                <c:pt idx="5624">
                  <c:v>44406.583333333336</c:v>
                </c:pt>
                <c:pt idx="5625">
                  <c:v>44406.593749999993</c:v>
                </c:pt>
                <c:pt idx="5626">
                  <c:v>44406.604166666657</c:v>
                </c:pt>
                <c:pt idx="5627">
                  <c:v>44406.614583333336</c:v>
                </c:pt>
                <c:pt idx="5628">
                  <c:v>44406.624999999993</c:v>
                </c:pt>
                <c:pt idx="5629">
                  <c:v>44406.635416666657</c:v>
                </c:pt>
                <c:pt idx="5630">
                  <c:v>44406.645833333336</c:v>
                </c:pt>
                <c:pt idx="5631">
                  <c:v>44406.656250000007</c:v>
                </c:pt>
                <c:pt idx="5632">
                  <c:v>44406.666666666657</c:v>
                </c:pt>
                <c:pt idx="5633">
                  <c:v>44406.677083333328</c:v>
                </c:pt>
                <c:pt idx="5634">
                  <c:v>44406.6875</c:v>
                </c:pt>
                <c:pt idx="5635">
                  <c:v>44406.697916666657</c:v>
                </c:pt>
                <c:pt idx="5636">
                  <c:v>44406.708333333336</c:v>
                </c:pt>
                <c:pt idx="5637">
                  <c:v>44406.71875</c:v>
                </c:pt>
                <c:pt idx="5638">
                  <c:v>44406.72916666665</c:v>
                </c:pt>
                <c:pt idx="5639">
                  <c:v>44406.739583333328</c:v>
                </c:pt>
                <c:pt idx="5640">
                  <c:v>44406.75</c:v>
                </c:pt>
                <c:pt idx="5641">
                  <c:v>44406.760416666657</c:v>
                </c:pt>
                <c:pt idx="5642">
                  <c:v>44406.770833333336</c:v>
                </c:pt>
                <c:pt idx="5643">
                  <c:v>44406.78125</c:v>
                </c:pt>
                <c:pt idx="5644">
                  <c:v>44406.79166666665</c:v>
                </c:pt>
                <c:pt idx="5645">
                  <c:v>44406.802083333336</c:v>
                </c:pt>
                <c:pt idx="5646">
                  <c:v>44406.812500000007</c:v>
                </c:pt>
                <c:pt idx="5647">
                  <c:v>44406.822916666664</c:v>
                </c:pt>
                <c:pt idx="5648">
                  <c:v>44406.833333333336</c:v>
                </c:pt>
                <c:pt idx="5649">
                  <c:v>44406.84375</c:v>
                </c:pt>
                <c:pt idx="5650">
                  <c:v>44406.854166666664</c:v>
                </c:pt>
                <c:pt idx="5651">
                  <c:v>44406.864583333336</c:v>
                </c:pt>
                <c:pt idx="5652">
                  <c:v>44406.875</c:v>
                </c:pt>
                <c:pt idx="5653">
                  <c:v>44406.885416666664</c:v>
                </c:pt>
                <c:pt idx="5654">
                  <c:v>44406.895833333336</c:v>
                </c:pt>
                <c:pt idx="5655">
                  <c:v>44406.906250000007</c:v>
                </c:pt>
                <c:pt idx="5656">
                  <c:v>44406.916666666664</c:v>
                </c:pt>
                <c:pt idx="5657">
                  <c:v>44406.927083333328</c:v>
                </c:pt>
                <c:pt idx="5658">
                  <c:v>44406.9375</c:v>
                </c:pt>
                <c:pt idx="5659">
                  <c:v>44406.947916666664</c:v>
                </c:pt>
                <c:pt idx="5660">
                  <c:v>44406.958333333343</c:v>
                </c:pt>
                <c:pt idx="5661">
                  <c:v>44406.96875</c:v>
                </c:pt>
                <c:pt idx="5662">
                  <c:v>44406.979166666657</c:v>
                </c:pt>
                <c:pt idx="5663">
                  <c:v>44406.989583333336</c:v>
                </c:pt>
                <c:pt idx="5664">
                  <c:v>44407</c:v>
                </c:pt>
                <c:pt idx="5665">
                  <c:v>44407.010416666664</c:v>
                </c:pt>
                <c:pt idx="5666">
                  <c:v>44407.020833333336</c:v>
                </c:pt>
                <c:pt idx="5667">
                  <c:v>44407.03125</c:v>
                </c:pt>
                <c:pt idx="5668">
                  <c:v>44407.041666666657</c:v>
                </c:pt>
                <c:pt idx="5669">
                  <c:v>44407.052083333336</c:v>
                </c:pt>
                <c:pt idx="5670">
                  <c:v>44407.0625</c:v>
                </c:pt>
                <c:pt idx="5671">
                  <c:v>44407.072916666664</c:v>
                </c:pt>
                <c:pt idx="5672">
                  <c:v>44407.083333333336</c:v>
                </c:pt>
                <c:pt idx="5673">
                  <c:v>44407.093749999993</c:v>
                </c:pt>
                <c:pt idx="5674">
                  <c:v>44407.104166666657</c:v>
                </c:pt>
                <c:pt idx="5675">
                  <c:v>44407.114583333336</c:v>
                </c:pt>
                <c:pt idx="5676">
                  <c:v>44407.124999999993</c:v>
                </c:pt>
                <c:pt idx="5677">
                  <c:v>44407.135416666657</c:v>
                </c:pt>
                <c:pt idx="5678">
                  <c:v>44407.145833333336</c:v>
                </c:pt>
                <c:pt idx="5679">
                  <c:v>44407.156250000007</c:v>
                </c:pt>
                <c:pt idx="5680">
                  <c:v>44407.166666666657</c:v>
                </c:pt>
                <c:pt idx="5681">
                  <c:v>44407.177083333328</c:v>
                </c:pt>
                <c:pt idx="5682">
                  <c:v>44407.1875</c:v>
                </c:pt>
                <c:pt idx="5683">
                  <c:v>44407.197916666657</c:v>
                </c:pt>
                <c:pt idx="5684">
                  <c:v>44407.208333333336</c:v>
                </c:pt>
                <c:pt idx="5685">
                  <c:v>44407.21875</c:v>
                </c:pt>
                <c:pt idx="5686">
                  <c:v>44407.22916666665</c:v>
                </c:pt>
                <c:pt idx="5687">
                  <c:v>44407.239583333328</c:v>
                </c:pt>
                <c:pt idx="5688">
                  <c:v>44407.25</c:v>
                </c:pt>
                <c:pt idx="5689">
                  <c:v>44407.260416666657</c:v>
                </c:pt>
                <c:pt idx="5690">
                  <c:v>44407.270833333336</c:v>
                </c:pt>
                <c:pt idx="5691">
                  <c:v>44407.28125</c:v>
                </c:pt>
                <c:pt idx="5692">
                  <c:v>44407.29166666665</c:v>
                </c:pt>
                <c:pt idx="5693">
                  <c:v>44407.302083333336</c:v>
                </c:pt>
                <c:pt idx="5694">
                  <c:v>44407.312500000007</c:v>
                </c:pt>
                <c:pt idx="5695">
                  <c:v>44407.322916666664</c:v>
                </c:pt>
                <c:pt idx="5696">
                  <c:v>44407.333333333336</c:v>
                </c:pt>
                <c:pt idx="5697">
                  <c:v>44407.34375</c:v>
                </c:pt>
                <c:pt idx="5698">
                  <c:v>44407.354166666664</c:v>
                </c:pt>
                <c:pt idx="5699">
                  <c:v>44407.364583333336</c:v>
                </c:pt>
                <c:pt idx="5700">
                  <c:v>44407.375</c:v>
                </c:pt>
                <c:pt idx="5701">
                  <c:v>44407.385416666664</c:v>
                </c:pt>
                <c:pt idx="5702">
                  <c:v>44407.395833333336</c:v>
                </c:pt>
                <c:pt idx="5703">
                  <c:v>44407.406250000007</c:v>
                </c:pt>
                <c:pt idx="5704">
                  <c:v>44407.416666666664</c:v>
                </c:pt>
                <c:pt idx="5705">
                  <c:v>44407.427083333328</c:v>
                </c:pt>
                <c:pt idx="5706">
                  <c:v>44407.4375</c:v>
                </c:pt>
                <c:pt idx="5707">
                  <c:v>44407.447916666664</c:v>
                </c:pt>
                <c:pt idx="5708">
                  <c:v>44407.458333333343</c:v>
                </c:pt>
                <c:pt idx="5709">
                  <c:v>44407.46875</c:v>
                </c:pt>
                <c:pt idx="5710">
                  <c:v>44407.479166666657</c:v>
                </c:pt>
                <c:pt idx="5711">
                  <c:v>44407.489583333336</c:v>
                </c:pt>
                <c:pt idx="5712">
                  <c:v>44407.5</c:v>
                </c:pt>
                <c:pt idx="5713">
                  <c:v>44407.510416666664</c:v>
                </c:pt>
                <c:pt idx="5714">
                  <c:v>44407.520833333336</c:v>
                </c:pt>
                <c:pt idx="5715">
                  <c:v>44407.53125</c:v>
                </c:pt>
                <c:pt idx="5716">
                  <c:v>44407.541666666657</c:v>
                </c:pt>
                <c:pt idx="5717">
                  <c:v>44407.552083333336</c:v>
                </c:pt>
                <c:pt idx="5718">
                  <c:v>44407.5625</c:v>
                </c:pt>
                <c:pt idx="5719">
                  <c:v>44407.572916666664</c:v>
                </c:pt>
                <c:pt idx="5720">
                  <c:v>44407.583333333336</c:v>
                </c:pt>
                <c:pt idx="5721">
                  <c:v>44407.593749999993</c:v>
                </c:pt>
                <c:pt idx="5722">
                  <c:v>44407.604166666657</c:v>
                </c:pt>
                <c:pt idx="5723">
                  <c:v>44407.614583333336</c:v>
                </c:pt>
                <c:pt idx="5724">
                  <c:v>44407.624999999993</c:v>
                </c:pt>
                <c:pt idx="5725">
                  <c:v>44407.635416666657</c:v>
                </c:pt>
                <c:pt idx="5726">
                  <c:v>44407.645833333336</c:v>
                </c:pt>
                <c:pt idx="5727">
                  <c:v>44407.656250000007</c:v>
                </c:pt>
                <c:pt idx="5728">
                  <c:v>44407.666666666657</c:v>
                </c:pt>
                <c:pt idx="5729">
                  <c:v>44407.677083333328</c:v>
                </c:pt>
                <c:pt idx="5730">
                  <c:v>44407.6875</c:v>
                </c:pt>
                <c:pt idx="5731">
                  <c:v>44407.697916666657</c:v>
                </c:pt>
                <c:pt idx="5732">
                  <c:v>44407.708333333336</c:v>
                </c:pt>
                <c:pt idx="5733">
                  <c:v>44407.71875</c:v>
                </c:pt>
                <c:pt idx="5734">
                  <c:v>44407.72916666665</c:v>
                </c:pt>
                <c:pt idx="5735">
                  <c:v>44407.739583333328</c:v>
                </c:pt>
                <c:pt idx="5736">
                  <c:v>44407.75</c:v>
                </c:pt>
                <c:pt idx="5737">
                  <c:v>44407.760416666657</c:v>
                </c:pt>
                <c:pt idx="5738">
                  <c:v>44407.770833333336</c:v>
                </c:pt>
                <c:pt idx="5739">
                  <c:v>44407.78125</c:v>
                </c:pt>
                <c:pt idx="5740">
                  <c:v>44407.79166666665</c:v>
                </c:pt>
                <c:pt idx="5741">
                  <c:v>44407.802083333336</c:v>
                </c:pt>
                <c:pt idx="5742">
                  <c:v>44407.812500000007</c:v>
                </c:pt>
                <c:pt idx="5743">
                  <c:v>44407.822916666664</c:v>
                </c:pt>
                <c:pt idx="5744">
                  <c:v>44407.833333333336</c:v>
                </c:pt>
                <c:pt idx="5745">
                  <c:v>44407.84375</c:v>
                </c:pt>
                <c:pt idx="5746">
                  <c:v>44407.854166666664</c:v>
                </c:pt>
                <c:pt idx="5747">
                  <c:v>44407.864583333336</c:v>
                </c:pt>
                <c:pt idx="5748">
                  <c:v>44407.875</c:v>
                </c:pt>
                <c:pt idx="5749">
                  <c:v>44407.885416666664</c:v>
                </c:pt>
                <c:pt idx="5750">
                  <c:v>44407.895833333336</c:v>
                </c:pt>
                <c:pt idx="5751">
                  <c:v>44407.906250000007</c:v>
                </c:pt>
                <c:pt idx="5752">
                  <c:v>44407.916666666664</c:v>
                </c:pt>
                <c:pt idx="5753">
                  <c:v>44407.927083333328</c:v>
                </c:pt>
                <c:pt idx="5754">
                  <c:v>44407.9375</c:v>
                </c:pt>
                <c:pt idx="5755">
                  <c:v>44407.947916666664</c:v>
                </c:pt>
                <c:pt idx="5756">
                  <c:v>44407.958333333343</c:v>
                </c:pt>
                <c:pt idx="5757">
                  <c:v>44407.96875</c:v>
                </c:pt>
                <c:pt idx="5758">
                  <c:v>44407.979166666657</c:v>
                </c:pt>
                <c:pt idx="5759">
                  <c:v>44407.989583333336</c:v>
                </c:pt>
                <c:pt idx="5760">
                  <c:v>44408</c:v>
                </c:pt>
                <c:pt idx="5761">
                  <c:v>44408.010416666664</c:v>
                </c:pt>
                <c:pt idx="5762">
                  <c:v>44408.020833333336</c:v>
                </c:pt>
                <c:pt idx="5763">
                  <c:v>44408.03125</c:v>
                </c:pt>
                <c:pt idx="5764">
                  <c:v>44408.041666666657</c:v>
                </c:pt>
                <c:pt idx="5765">
                  <c:v>44408.052083333336</c:v>
                </c:pt>
                <c:pt idx="5766">
                  <c:v>44408.0625</c:v>
                </c:pt>
                <c:pt idx="5767">
                  <c:v>44408.072916666664</c:v>
                </c:pt>
                <c:pt idx="5768">
                  <c:v>44408.083333333336</c:v>
                </c:pt>
                <c:pt idx="5769">
                  <c:v>44408.093749999993</c:v>
                </c:pt>
                <c:pt idx="5770">
                  <c:v>44408.104166666657</c:v>
                </c:pt>
                <c:pt idx="5771">
                  <c:v>44408.114583333336</c:v>
                </c:pt>
                <c:pt idx="5772">
                  <c:v>44408.124999999993</c:v>
                </c:pt>
                <c:pt idx="5773">
                  <c:v>44408.135416666657</c:v>
                </c:pt>
                <c:pt idx="5774">
                  <c:v>44408.145833333336</c:v>
                </c:pt>
                <c:pt idx="5775">
                  <c:v>44408.156250000007</c:v>
                </c:pt>
                <c:pt idx="5776">
                  <c:v>44408.166666666657</c:v>
                </c:pt>
                <c:pt idx="5777">
                  <c:v>44408.177083333328</c:v>
                </c:pt>
                <c:pt idx="5778">
                  <c:v>44408.1875</c:v>
                </c:pt>
                <c:pt idx="5779">
                  <c:v>44408.197916666657</c:v>
                </c:pt>
                <c:pt idx="5780">
                  <c:v>44408.208333333336</c:v>
                </c:pt>
                <c:pt idx="5781">
                  <c:v>44408.21875</c:v>
                </c:pt>
                <c:pt idx="5782">
                  <c:v>44408.22916666665</c:v>
                </c:pt>
                <c:pt idx="5783">
                  <c:v>44408.239583333328</c:v>
                </c:pt>
                <c:pt idx="5784">
                  <c:v>44408.25</c:v>
                </c:pt>
                <c:pt idx="5785">
                  <c:v>44408.260416666657</c:v>
                </c:pt>
                <c:pt idx="5786">
                  <c:v>44408.270833333336</c:v>
                </c:pt>
                <c:pt idx="5787">
                  <c:v>44408.28125</c:v>
                </c:pt>
                <c:pt idx="5788">
                  <c:v>44408.29166666665</c:v>
                </c:pt>
                <c:pt idx="5789">
                  <c:v>44408.302083333336</c:v>
                </c:pt>
                <c:pt idx="5790">
                  <c:v>44408.312500000007</c:v>
                </c:pt>
                <c:pt idx="5791">
                  <c:v>44408.322916666664</c:v>
                </c:pt>
                <c:pt idx="5792">
                  <c:v>44408.333333333336</c:v>
                </c:pt>
                <c:pt idx="5793">
                  <c:v>44408.34375</c:v>
                </c:pt>
                <c:pt idx="5794">
                  <c:v>44408.354166666664</c:v>
                </c:pt>
                <c:pt idx="5795">
                  <c:v>44408.364583333336</c:v>
                </c:pt>
                <c:pt idx="5796">
                  <c:v>44408.375</c:v>
                </c:pt>
                <c:pt idx="5797">
                  <c:v>44408.385416666664</c:v>
                </c:pt>
                <c:pt idx="5798">
                  <c:v>44408.395833333336</c:v>
                </c:pt>
                <c:pt idx="5799">
                  <c:v>44408.406250000007</c:v>
                </c:pt>
                <c:pt idx="5800">
                  <c:v>44408.416666666664</c:v>
                </c:pt>
                <c:pt idx="5801">
                  <c:v>44408.427083333328</c:v>
                </c:pt>
                <c:pt idx="5802">
                  <c:v>44408.4375</c:v>
                </c:pt>
                <c:pt idx="5803">
                  <c:v>44408.447916666664</c:v>
                </c:pt>
                <c:pt idx="5804">
                  <c:v>44408.458333333343</c:v>
                </c:pt>
                <c:pt idx="5805">
                  <c:v>44408.46875</c:v>
                </c:pt>
                <c:pt idx="5806">
                  <c:v>44408.479166666657</c:v>
                </c:pt>
                <c:pt idx="5807">
                  <c:v>44408.489583333336</c:v>
                </c:pt>
                <c:pt idx="5808">
                  <c:v>44408.5</c:v>
                </c:pt>
                <c:pt idx="5809">
                  <c:v>44408.510416666664</c:v>
                </c:pt>
                <c:pt idx="5810">
                  <c:v>44408.520833333336</c:v>
                </c:pt>
                <c:pt idx="5811">
                  <c:v>44408.53125</c:v>
                </c:pt>
                <c:pt idx="5812">
                  <c:v>44408.541666666657</c:v>
                </c:pt>
                <c:pt idx="5813">
                  <c:v>44408.552083333336</c:v>
                </c:pt>
                <c:pt idx="5814">
                  <c:v>44408.5625</c:v>
                </c:pt>
                <c:pt idx="5815">
                  <c:v>44408.572916666664</c:v>
                </c:pt>
                <c:pt idx="5816">
                  <c:v>44408.583333333336</c:v>
                </c:pt>
                <c:pt idx="5817">
                  <c:v>44408.593749999993</c:v>
                </c:pt>
                <c:pt idx="5818">
                  <c:v>44408.604166666657</c:v>
                </c:pt>
                <c:pt idx="5819">
                  <c:v>44408.614583333336</c:v>
                </c:pt>
                <c:pt idx="5820">
                  <c:v>44408.624999999993</c:v>
                </c:pt>
                <c:pt idx="5821">
                  <c:v>44408.635416666657</c:v>
                </c:pt>
                <c:pt idx="5822">
                  <c:v>44408.645833333336</c:v>
                </c:pt>
                <c:pt idx="5823">
                  <c:v>44408.656250000007</c:v>
                </c:pt>
                <c:pt idx="5824">
                  <c:v>44408.666666666657</c:v>
                </c:pt>
                <c:pt idx="5825">
                  <c:v>44408.677083333328</c:v>
                </c:pt>
                <c:pt idx="5826">
                  <c:v>44408.6875</c:v>
                </c:pt>
                <c:pt idx="5827">
                  <c:v>44408.697916666657</c:v>
                </c:pt>
                <c:pt idx="5828">
                  <c:v>44408.708333333336</c:v>
                </c:pt>
                <c:pt idx="5829">
                  <c:v>44408.71875</c:v>
                </c:pt>
                <c:pt idx="5830">
                  <c:v>44408.72916666665</c:v>
                </c:pt>
                <c:pt idx="5831">
                  <c:v>44408.739583333328</c:v>
                </c:pt>
                <c:pt idx="5832">
                  <c:v>44408.75</c:v>
                </c:pt>
                <c:pt idx="5833">
                  <c:v>44408.760416666657</c:v>
                </c:pt>
                <c:pt idx="5834">
                  <c:v>44408.770833333336</c:v>
                </c:pt>
                <c:pt idx="5835">
                  <c:v>44408.78125</c:v>
                </c:pt>
                <c:pt idx="5836">
                  <c:v>44408.79166666665</c:v>
                </c:pt>
                <c:pt idx="5837">
                  <c:v>44408.802083333336</c:v>
                </c:pt>
                <c:pt idx="5838">
                  <c:v>44408.812500000007</c:v>
                </c:pt>
                <c:pt idx="5839">
                  <c:v>44408.822916666664</c:v>
                </c:pt>
                <c:pt idx="5840">
                  <c:v>44408.833333333336</c:v>
                </c:pt>
                <c:pt idx="5841">
                  <c:v>44408.84375</c:v>
                </c:pt>
                <c:pt idx="5842">
                  <c:v>44408.854166666664</c:v>
                </c:pt>
                <c:pt idx="5843">
                  <c:v>44408.864583333336</c:v>
                </c:pt>
                <c:pt idx="5844">
                  <c:v>44408.875</c:v>
                </c:pt>
                <c:pt idx="5845">
                  <c:v>44408.885416666664</c:v>
                </c:pt>
                <c:pt idx="5846">
                  <c:v>44408.895833333336</c:v>
                </c:pt>
                <c:pt idx="5847">
                  <c:v>44408.906250000007</c:v>
                </c:pt>
                <c:pt idx="5848">
                  <c:v>44408.916666666664</c:v>
                </c:pt>
                <c:pt idx="5849">
                  <c:v>44408.927083333328</c:v>
                </c:pt>
                <c:pt idx="5850">
                  <c:v>44408.9375</c:v>
                </c:pt>
                <c:pt idx="5851">
                  <c:v>44408.947916666664</c:v>
                </c:pt>
                <c:pt idx="5852">
                  <c:v>44408.958333333343</c:v>
                </c:pt>
                <c:pt idx="5853">
                  <c:v>44408.96875</c:v>
                </c:pt>
                <c:pt idx="5854">
                  <c:v>44408.979166666657</c:v>
                </c:pt>
                <c:pt idx="5855">
                  <c:v>44408.989583333336</c:v>
                </c:pt>
                <c:pt idx="5856">
                  <c:v>44409</c:v>
                </c:pt>
                <c:pt idx="5857">
                  <c:v>44409.010416666664</c:v>
                </c:pt>
                <c:pt idx="5858">
                  <c:v>44409.020833333336</c:v>
                </c:pt>
                <c:pt idx="5859">
                  <c:v>44409.03125</c:v>
                </c:pt>
                <c:pt idx="5860">
                  <c:v>44409.041666666657</c:v>
                </c:pt>
                <c:pt idx="5861">
                  <c:v>44409.052083333336</c:v>
                </c:pt>
                <c:pt idx="5862">
                  <c:v>44409.0625</c:v>
                </c:pt>
                <c:pt idx="5863">
                  <c:v>44409.072916666664</c:v>
                </c:pt>
                <c:pt idx="5864">
                  <c:v>44409.083333333336</c:v>
                </c:pt>
                <c:pt idx="5865">
                  <c:v>44409.093749999993</c:v>
                </c:pt>
                <c:pt idx="5866">
                  <c:v>44409.104166666657</c:v>
                </c:pt>
                <c:pt idx="5867">
                  <c:v>44409.114583333336</c:v>
                </c:pt>
                <c:pt idx="5868">
                  <c:v>44409.124999999993</c:v>
                </c:pt>
                <c:pt idx="5869">
                  <c:v>44409.135416666657</c:v>
                </c:pt>
                <c:pt idx="5870">
                  <c:v>44409.145833333336</c:v>
                </c:pt>
                <c:pt idx="5871">
                  <c:v>44409.156250000007</c:v>
                </c:pt>
                <c:pt idx="5872">
                  <c:v>44409.166666666657</c:v>
                </c:pt>
                <c:pt idx="5873">
                  <c:v>44409.177083333328</c:v>
                </c:pt>
                <c:pt idx="5874">
                  <c:v>44409.1875</c:v>
                </c:pt>
                <c:pt idx="5875">
                  <c:v>44409.197916666657</c:v>
                </c:pt>
                <c:pt idx="5876">
                  <c:v>44409.208333333336</c:v>
                </c:pt>
                <c:pt idx="5877">
                  <c:v>44409.21875</c:v>
                </c:pt>
                <c:pt idx="5878">
                  <c:v>44409.22916666665</c:v>
                </c:pt>
                <c:pt idx="5879">
                  <c:v>44409.239583333328</c:v>
                </c:pt>
                <c:pt idx="5880">
                  <c:v>44409.25</c:v>
                </c:pt>
                <c:pt idx="5881">
                  <c:v>44409.260416666657</c:v>
                </c:pt>
                <c:pt idx="5882">
                  <c:v>44409.270833333336</c:v>
                </c:pt>
                <c:pt idx="5883">
                  <c:v>44409.28125</c:v>
                </c:pt>
                <c:pt idx="5884">
                  <c:v>44409.29166666665</c:v>
                </c:pt>
                <c:pt idx="5885">
                  <c:v>44409.302083333336</c:v>
                </c:pt>
                <c:pt idx="5886">
                  <c:v>44409.312500000007</c:v>
                </c:pt>
                <c:pt idx="5887">
                  <c:v>44409.322916666664</c:v>
                </c:pt>
                <c:pt idx="5888">
                  <c:v>44409.333333333336</c:v>
                </c:pt>
                <c:pt idx="5889">
                  <c:v>44409.34375</c:v>
                </c:pt>
                <c:pt idx="5890">
                  <c:v>44409.354166666664</c:v>
                </c:pt>
                <c:pt idx="5891">
                  <c:v>44409.364583333336</c:v>
                </c:pt>
                <c:pt idx="5892">
                  <c:v>44409.375</c:v>
                </c:pt>
                <c:pt idx="5893">
                  <c:v>44409.385416666664</c:v>
                </c:pt>
                <c:pt idx="5894">
                  <c:v>44409.395833333336</c:v>
                </c:pt>
                <c:pt idx="5895">
                  <c:v>44409.406250000007</c:v>
                </c:pt>
                <c:pt idx="5896">
                  <c:v>44409.416666666664</c:v>
                </c:pt>
                <c:pt idx="5897">
                  <c:v>44409.427083333328</c:v>
                </c:pt>
                <c:pt idx="5898">
                  <c:v>44409.4375</c:v>
                </c:pt>
                <c:pt idx="5899">
                  <c:v>44409.447916666664</c:v>
                </c:pt>
                <c:pt idx="5900">
                  <c:v>44409.458333333343</c:v>
                </c:pt>
                <c:pt idx="5901">
                  <c:v>44409.46875</c:v>
                </c:pt>
                <c:pt idx="5902">
                  <c:v>44409.479166666657</c:v>
                </c:pt>
                <c:pt idx="5903">
                  <c:v>44409.489583333336</c:v>
                </c:pt>
                <c:pt idx="5904">
                  <c:v>44409.5</c:v>
                </c:pt>
                <c:pt idx="5905">
                  <c:v>44409.510416666664</c:v>
                </c:pt>
                <c:pt idx="5906">
                  <c:v>44409.520833333336</c:v>
                </c:pt>
                <c:pt idx="5907">
                  <c:v>44409.53125</c:v>
                </c:pt>
                <c:pt idx="5908">
                  <c:v>44409.541666666657</c:v>
                </c:pt>
                <c:pt idx="5909">
                  <c:v>44409.552083333336</c:v>
                </c:pt>
                <c:pt idx="5910">
                  <c:v>44409.5625</c:v>
                </c:pt>
                <c:pt idx="5911">
                  <c:v>44409.572916666664</c:v>
                </c:pt>
                <c:pt idx="5912">
                  <c:v>44409.583333333336</c:v>
                </c:pt>
                <c:pt idx="5913">
                  <c:v>44409.593749999993</c:v>
                </c:pt>
                <c:pt idx="5914">
                  <c:v>44409.604166666657</c:v>
                </c:pt>
                <c:pt idx="5915">
                  <c:v>44409.614583333336</c:v>
                </c:pt>
                <c:pt idx="5916">
                  <c:v>44409.624999999993</c:v>
                </c:pt>
                <c:pt idx="5917">
                  <c:v>44409.635416666657</c:v>
                </c:pt>
                <c:pt idx="5918">
                  <c:v>44409.645833333336</c:v>
                </c:pt>
                <c:pt idx="5919">
                  <c:v>44409.656250000007</c:v>
                </c:pt>
                <c:pt idx="5920">
                  <c:v>44409.666666666657</c:v>
                </c:pt>
                <c:pt idx="5921">
                  <c:v>44409.677083333328</c:v>
                </c:pt>
                <c:pt idx="5922">
                  <c:v>44409.6875</c:v>
                </c:pt>
                <c:pt idx="5923">
                  <c:v>44409.697916666657</c:v>
                </c:pt>
                <c:pt idx="5924">
                  <c:v>44409.708333333336</c:v>
                </c:pt>
                <c:pt idx="5925">
                  <c:v>44409.71875</c:v>
                </c:pt>
                <c:pt idx="5926">
                  <c:v>44409.72916666665</c:v>
                </c:pt>
                <c:pt idx="5927">
                  <c:v>44409.739583333328</c:v>
                </c:pt>
                <c:pt idx="5928">
                  <c:v>44409.75</c:v>
                </c:pt>
                <c:pt idx="5929">
                  <c:v>44409.760416666657</c:v>
                </c:pt>
                <c:pt idx="5930">
                  <c:v>44409.770833333336</c:v>
                </c:pt>
                <c:pt idx="5931">
                  <c:v>44409.78125</c:v>
                </c:pt>
                <c:pt idx="5932">
                  <c:v>44409.79166666665</c:v>
                </c:pt>
                <c:pt idx="5933">
                  <c:v>44409.802083333336</c:v>
                </c:pt>
                <c:pt idx="5934">
                  <c:v>44409.812500000007</c:v>
                </c:pt>
                <c:pt idx="5935">
                  <c:v>44409.822916666664</c:v>
                </c:pt>
                <c:pt idx="5936">
                  <c:v>44409.833333333336</c:v>
                </c:pt>
                <c:pt idx="5937">
                  <c:v>44409.84375</c:v>
                </c:pt>
                <c:pt idx="5938">
                  <c:v>44409.854166666664</c:v>
                </c:pt>
                <c:pt idx="5939">
                  <c:v>44409.864583333336</c:v>
                </c:pt>
                <c:pt idx="5940">
                  <c:v>44409.875</c:v>
                </c:pt>
                <c:pt idx="5941">
                  <c:v>44409.885416666664</c:v>
                </c:pt>
                <c:pt idx="5942">
                  <c:v>44409.895833333336</c:v>
                </c:pt>
                <c:pt idx="5943">
                  <c:v>44409.906250000007</c:v>
                </c:pt>
                <c:pt idx="5944">
                  <c:v>44409.916666666664</c:v>
                </c:pt>
                <c:pt idx="5945">
                  <c:v>44409.927083333328</c:v>
                </c:pt>
                <c:pt idx="5946">
                  <c:v>44409.9375</c:v>
                </c:pt>
                <c:pt idx="5947">
                  <c:v>44409.947916666664</c:v>
                </c:pt>
                <c:pt idx="5948">
                  <c:v>44409.958333333343</c:v>
                </c:pt>
                <c:pt idx="5949">
                  <c:v>44409.96875</c:v>
                </c:pt>
                <c:pt idx="5950">
                  <c:v>44409.979166666657</c:v>
                </c:pt>
                <c:pt idx="5951">
                  <c:v>44409.989583333336</c:v>
                </c:pt>
                <c:pt idx="5952">
                  <c:v>44410</c:v>
                </c:pt>
                <c:pt idx="5953">
                  <c:v>44410.010416666664</c:v>
                </c:pt>
                <c:pt idx="5954">
                  <c:v>44410.020833333336</c:v>
                </c:pt>
                <c:pt idx="5955">
                  <c:v>44410.03125</c:v>
                </c:pt>
                <c:pt idx="5956">
                  <c:v>44410.041666666657</c:v>
                </c:pt>
                <c:pt idx="5957">
                  <c:v>44410.052083333336</c:v>
                </c:pt>
                <c:pt idx="5958">
                  <c:v>44410.0625</c:v>
                </c:pt>
                <c:pt idx="5959">
                  <c:v>44410.072916666664</c:v>
                </c:pt>
                <c:pt idx="5960">
                  <c:v>44410.083333333336</c:v>
                </c:pt>
                <c:pt idx="5961">
                  <c:v>44410.093749999993</c:v>
                </c:pt>
                <c:pt idx="5962">
                  <c:v>44410.104166666657</c:v>
                </c:pt>
                <c:pt idx="5963">
                  <c:v>44410.114583333336</c:v>
                </c:pt>
                <c:pt idx="5964">
                  <c:v>44410.124999999993</c:v>
                </c:pt>
                <c:pt idx="5965">
                  <c:v>44410.135416666657</c:v>
                </c:pt>
                <c:pt idx="5966">
                  <c:v>44410.145833333336</c:v>
                </c:pt>
                <c:pt idx="5967">
                  <c:v>44410.156250000007</c:v>
                </c:pt>
                <c:pt idx="5968">
                  <c:v>44410.166666666657</c:v>
                </c:pt>
                <c:pt idx="5969">
                  <c:v>44410.177083333328</c:v>
                </c:pt>
                <c:pt idx="5970">
                  <c:v>44410.1875</c:v>
                </c:pt>
                <c:pt idx="5971">
                  <c:v>44410.197916666657</c:v>
                </c:pt>
                <c:pt idx="5972">
                  <c:v>44410.208333333336</c:v>
                </c:pt>
                <c:pt idx="5973">
                  <c:v>44410.21875</c:v>
                </c:pt>
                <c:pt idx="5974">
                  <c:v>44410.22916666665</c:v>
                </c:pt>
                <c:pt idx="5975">
                  <c:v>44410.239583333328</c:v>
                </c:pt>
                <c:pt idx="5976">
                  <c:v>44410.25</c:v>
                </c:pt>
                <c:pt idx="5977">
                  <c:v>44410.260416666657</c:v>
                </c:pt>
                <c:pt idx="5978">
                  <c:v>44410.270833333336</c:v>
                </c:pt>
                <c:pt idx="5979">
                  <c:v>44410.28125</c:v>
                </c:pt>
                <c:pt idx="5980">
                  <c:v>44410.29166666665</c:v>
                </c:pt>
                <c:pt idx="5981">
                  <c:v>44410.302083333336</c:v>
                </c:pt>
                <c:pt idx="5982">
                  <c:v>44410.312500000007</c:v>
                </c:pt>
                <c:pt idx="5983">
                  <c:v>44410.322916666664</c:v>
                </c:pt>
                <c:pt idx="5984">
                  <c:v>44410.333333333336</c:v>
                </c:pt>
                <c:pt idx="5985">
                  <c:v>44410.34375</c:v>
                </c:pt>
                <c:pt idx="5986">
                  <c:v>44410.354166666664</c:v>
                </c:pt>
                <c:pt idx="5987">
                  <c:v>44410.364583333336</c:v>
                </c:pt>
                <c:pt idx="5988">
                  <c:v>44410.375</c:v>
                </c:pt>
                <c:pt idx="5989">
                  <c:v>44410.385416666664</c:v>
                </c:pt>
                <c:pt idx="5990">
                  <c:v>44410.395833333336</c:v>
                </c:pt>
                <c:pt idx="5991">
                  <c:v>44410.406250000007</c:v>
                </c:pt>
                <c:pt idx="5992">
                  <c:v>44410.416666666664</c:v>
                </c:pt>
                <c:pt idx="5993">
                  <c:v>44410.427083333328</c:v>
                </c:pt>
                <c:pt idx="5994">
                  <c:v>44410.4375</c:v>
                </c:pt>
                <c:pt idx="5995">
                  <c:v>44410.447916666664</c:v>
                </c:pt>
                <c:pt idx="5996">
                  <c:v>44410.458333333343</c:v>
                </c:pt>
                <c:pt idx="5997">
                  <c:v>44410.46875</c:v>
                </c:pt>
                <c:pt idx="5998">
                  <c:v>44410.479166666657</c:v>
                </c:pt>
                <c:pt idx="5999">
                  <c:v>44410.489583333336</c:v>
                </c:pt>
                <c:pt idx="6000">
                  <c:v>44410.5</c:v>
                </c:pt>
                <c:pt idx="6001">
                  <c:v>44410.510416666664</c:v>
                </c:pt>
                <c:pt idx="6002">
                  <c:v>44410.520833333336</c:v>
                </c:pt>
                <c:pt idx="6003">
                  <c:v>44410.53125</c:v>
                </c:pt>
                <c:pt idx="6004">
                  <c:v>44410.541666666657</c:v>
                </c:pt>
                <c:pt idx="6005">
                  <c:v>44410.552083333336</c:v>
                </c:pt>
                <c:pt idx="6006">
                  <c:v>44410.5625</c:v>
                </c:pt>
                <c:pt idx="6007">
                  <c:v>44410.572916666664</c:v>
                </c:pt>
                <c:pt idx="6008">
                  <c:v>44410.583333333336</c:v>
                </c:pt>
                <c:pt idx="6009">
                  <c:v>44410.593749999993</c:v>
                </c:pt>
                <c:pt idx="6010">
                  <c:v>44410.604166666657</c:v>
                </c:pt>
                <c:pt idx="6011">
                  <c:v>44410.614583333336</c:v>
                </c:pt>
                <c:pt idx="6012">
                  <c:v>44410.624999999993</c:v>
                </c:pt>
                <c:pt idx="6013">
                  <c:v>44410.635416666657</c:v>
                </c:pt>
                <c:pt idx="6014">
                  <c:v>44410.645833333336</c:v>
                </c:pt>
                <c:pt idx="6015">
                  <c:v>44410.656250000007</c:v>
                </c:pt>
                <c:pt idx="6016">
                  <c:v>44410.666666666657</c:v>
                </c:pt>
                <c:pt idx="6017">
                  <c:v>44410.677083333328</c:v>
                </c:pt>
                <c:pt idx="6018">
                  <c:v>44410.6875</c:v>
                </c:pt>
                <c:pt idx="6019">
                  <c:v>44410.697916666657</c:v>
                </c:pt>
                <c:pt idx="6020">
                  <c:v>44410.708333333336</c:v>
                </c:pt>
                <c:pt idx="6021">
                  <c:v>44410.71875</c:v>
                </c:pt>
                <c:pt idx="6022">
                  <c:v>44410.72916666665</c:v>
                </c:pt>
                <c:pt idx="6023">
                  <c:v>44410.739583333328</c:v>
                </c:pt>
                <c:pt idx="6024">
                  <c:v>44410.75</c:v>
                </c:pt>
                <c:pt idx="6025">
                  <c:v>44410.760416666657</c:v>
                </c:pt>
                <c:pt idx="6026">
                  <c:v>44410.770833333336</c:v>
                </c:pt>
                <c:pt idx="6027">
                  <c:v>44410.78125</c:v>
                </c:pt>
                <c:pt idx="6028">
                  <c:v>44410.79166666665</c:v>
                </c:pt>
                <c:pt idx="6029">
                  <c:v>44410.802083333336</c:v>
                </c:pt>
                <c:pt idx="6030">
                  <c:v>44410.812500000007</c:v>
                </c:pt>
                <c:pt idx="6031">
                  <c:v>44410.822916666664</c:v>
                </c:pt>
                <c:pt idx="6032">
                  <c:v>44410.833333333336</c:v>
                </c:pt>
                <c:pt idx="6033">
                  <c:v>44410.84375</c:v>
                </c:pt>
                <c:pt idx="6034">
                  <c:v>44410.854166666664</c:v>
                </c:pt>
                <c:pt idx="6035">
                  <c:v>44410.864583333336</c:v>
                </c:pt>
                <c:pt idx="6036">
                  <c:v>44410.875</c:v>
                </c:pt>
                <c:pt idx="6037">
                  <c:v>44410.885416666664</c:v>
                </c:pt>
                <c:pt idx="6038">
                  <c:v>44410.895833333336</c:v>
                </c:pt>
                <c:pt idx="6039">
                  <c:v>44410.906250000007</c:v>
                </c:pt>
                <c:pt idx="6040">
                  <c:v>44410.916666666664</c:v>
                </c:pt>
                <c:pt idx="6041">
                  <c:v>44410.927083333328</c:v>
                </c:pt>
                <c:pt idx="6042">
                  <c:v>44410.9375</c:v>
                </c:pt>
                <c:pt idx="6043">
                  <c:v>44410.947916666664</c:v>
                </c:pt>
                <c:pt idx="6044">
                  <c:v>44410.958333333343</c:v>
                </c:pt>
                <c:pt idx="6045">
                  <c:v>44410.96875</c:v>
                </c:pt>
                <c:pt idx="6046">
                  <c:v>44410.979166666657</c:v>
                </c:pt>
                <c:pt idx="6047">
                  <c:v>44410.989583333336</c:v>
                </c:pt>
                <c:pt idx="6048">
                  <c:v>44411</c:v>
                </c:pt>
                <c:pt idx="6049">
                  <c:v>44411.010416666664</c:v>
                </c:pt>
                <c:pt idx="6050">
                  <c:v>44411.020833333336</c:v>
                </c:pt>
                <c:pt idx="6051">
                  <c:v>44411.03125</c:v>
                </c:pt>
                <c:pt idx="6052">
                  <c:v>44411.041666666657</c:v>
                </c:pt>
                <c:pt idx="6053">
                  <c:v>44411.052083333336</c:v>
                </c:pt>
                <c:pt idx="6054">
                  <c:v>44411.0625</c:v>
                </c:pt>
                <c:pt idx="6055">
                  <c:v>44411.072916666664</c:v>
                </c:pt>
                <c:pt idx="6056">
                  <c:v>44411.083333333336</c:v>
                </c:pt>
                <c:pt idx="6057">
                  <c:v>44411.093749999993</c:v>
                </c:pt>
                <c:pt idx="6058">
                  <c:v>44411.104166666657</c:v>
                </c:pt>
                <c:pt idx="6059">
                  <c:v>44411.114583333336</c:v>
                </c:pt>
                <c:pt idx="6060">
                  <c:v>44411.124999999993</c:v>
                </c:pt>
                <c:pt idx="6061">
                  <c:v>44411.135416666657</c:v>
                </c:pt>
                <c:pt idx="6062">
                  <c:v>44411.145833333336</c:v>
                </c:pt>
                <c:pt idx="6063">
                  <c:v>44411.156250000007</c:v>
                </c:pt>
                <c:pt idx="6064">
                  <c:v>44411.166666666657</c:v>
                </c:pt>
                <c:pt idx="6065">
                  <c:v>44411.177083333328</c:v>
                </c:pt>
                <c:pt idx="6066">
                  <c:v>44411.1875</c:v>
                </c:pt>
                <c:pt idx="6067">
                  <c:v>44411.197916666657</c:v>
                </c:pt>
                <c:pt idx="6068">
                  <c:v>44411.208333333336</c:v>
                </c:pt>
                <c:pt idx="6069">
                  <c:v>44411.21875</c:v>
                </c:pt>
                <c:pt idx="6070">
                  <c:v>44411.22916666665</c:v>
                </c:pt>
                <c:pt idx="6071">
                  <c:v>44411.239583333328</c:v>
                </c:pt>
                <c:pt idx="6072">
                  <c:v>44411.25</c:v>
                </c:pt>
                <c:pt idx="6073">
                  <c:v>44411.260416666657</c:v>
                </c:pt>
                <c:pt idx="6074">
                  <c:v>44411.270833333336</c:v>
                </c:pt>
                <c:pt idx="6075">
                  <c:v>44411.28125</c:v>
                </c:pt>
                <c:pt idx="6076">
                  <c:v>44411.29166666665</c:v>
                </c:pt>
                <c:pt idx="6077">
                  <c:v>44411.302083333336</c:v>
                </c:pt>
                <c:pt idx="6078">
                  <c:v>44411.312500000007</c:v>
                </c:pt>
                <c:pt idx="6079">
                  <c:v>44411.322916666664</c:v>
                </c:pt>
                <c:pt idx="6080">
                  <c:v>44411.333333333336</c:v>
                </c:pt>
                <c:pt idx="6081">
                  <c:v>44411.34375</c:v>
                </c:pt>
                <c:pt idx="6082">
                  <c:v>44411.354166666664</c:v>
                </c:pt>
                <c:pt idx="6083">
                  <c:v>44411.364583333336</c:v>
                </c:pt>
                <c:pt idx="6084">
                  <c:v>44411.375</c:v>
                </c:pt>
                <c:pt idx="6085">
                  <c:v>44411.385416666664</c:v>
                </c:pt>
                <c:pt idx="6086">
                  <c:v>44411.395833333336</c:v>
                </c:pt>
                <c:pt idx="6087">
                  <c:v>44411.406250000007</c:v>
                </c:pt>
                <c:pt idx="6088">
                  <c:v>44411.416666666664</c:v>
                </c:pt>
                <c:pt idx="6089">
                  <c:v>44411.427083333328</c:v>
                </c:pt>
                <c:pt idx="6090">
                  <c:v>44411.4375</c:v>
                </c:pt>
                <c:pt idx="6091">
                  <c:v>44411.447916666664</c:v>
                </c:pt>
                <c:pt idx="6092">
                  <c:v>44411.458333333343</c:v>
                </c:pt>
                <c:pt idx="6093">
                  <c:v>44411.46875</c:v>
                </c:pt>
                <c:pt idx="6094">
                  <c:v>44411.479166666657</c:v>
                </c:pt>
                <c:pt idx="6095">
                  <c:v>44411.489583333336</c:v>
                </c:pt>
                <c:pt idx="6096">
                  <c:v>44411.5</c:v>
                </c:pt>
                <c:pt idx="6097">
                  <c:v>44411.510416666664</c:v>
                </c:pt>
                <c:pt idx="6098">
                  <c:v>44411.520833333336</c:v>
                </c:pt>
                <c:pt idx="6099">
                  <c:v>44411.53125</c:v>
                </c:pt>
                <c:pt idx="6100">
                  <c:v>44411.541666666657</c:v>
                </c:pt>
                <c:pt idx="6101">
                  <c:v>44411.552083333336</c:v>
                </c:pt>
                <c:pt idx="6102">
                  <c:v>44411.5625</c:v>
                </c:pt>
                <c:pt idx="6103">
                  <c:v>44411.572916666664</c:v>
                </c:pt>
                <c:pt idx="6104">
                  <c:v>44411.583333333336</c:v>
                </c:pt>
                <c:pt idx="6105">
                  <c:v>44411.593749999993</c:v>
                </c:pt>
                <c:pt idx="6106">
                  <c:v>44411.604166666657</c:v>
                </c:pt>
                <c:pt idx="6107">
                  <c:v>44411.614583333336</c:v>
                </c:pt>
                <c:pt idx="6108">
                  <c:v>44411.624999999993</c:v>
                </c:pt>
                <c:pt idx="6109">
                  <c:v>44411.635416666657</c:v>
                </c:pt>
                <c:pt idx="6110">
                  <c:v>44411.645833333336</c:v>
                </c:pt>
                <c:pt idx="6111">
                  <c:v>44411.656250000007</c:v>
                </c:pt>
                <c:pt idx="6112">
                  <c:v>44411.666666666657</c:v>
                </c:pt>
                <c:pt idx="6113">
                  <c:v>44411.677083333328</c:v>
                </c:pt>
                <c:pt idx="6114">
                  <c:v>44411.6875</c:v>
                </c:pt>
                <c:pt idx="6115">
                  <c:v>44411.697916666657</c:v>
                </c:pt>
                <c:pt idx="6116">
                  <c:v>44411.708333333336</c:v>
                </c:pt>
                <c:pt idx="6117">
                  <c:v>44411.71875</c:v>
                </c:pt>
                <c:pt idx="6118">
                  <c:v>44411.72916666665</c:v>
                </c:pt>
                <c:pt idx="6119">
                  <c:v>44411.739583333328</c:v>
                </c:pt>
                <c:pt idx="6120">
                  <c:v>44411.75</c:v>
                </c:pt>
                <c:pt idx="6121">
                  <c:v>44411.760416666657</c:v>
                </c:pt>
                <c:pt idx="6122">
                  <c:v>44411.770833333336</c:v>
                </c:pt>
                <c:pt idx="6123">
                  <c:v>44411.78125</c:v>
                </c:pt>
                <c:pt idx="6124">
                  <c:v>44411.79166666665</c:v>
                </c:pt>
                <c:pt idx="6125">
                  <c:v>44411.802083333336</c:v>
                </c:pt>
                <c:pt idx="6126">
                  <c:v>44411.812500000007</c:v>
                </c:pt>
                <c:pt idx="6127">
                  <c:v>44411.822916666664</c:v>
                </c:pt>
                <c:pt idx="6128">
                  <c:v>44411.833333333336</c:v>
                </c:pt>
                <c:pt idx="6129">
                  <c:v>44411.84375</c:v>
                </c:pt>
                <c:pt idx="6130">
                  <c:v>44411.854166666664</c:v>
                </c:pt>
                <c:pt idx="6131">
                  <c:v>44411.864583333336</c:v>
                </c:pt>
                <c:pt idx="6132">
                  <c:v>44411.875</c:v>
                </c:pt>
                <c:pt idx="6133">
                  <c:v>44411.885416666664</c:v>
                </c:pt>
                <c:pt idx="6134">
                  <c:v>44411.895833333336</c:v>
                </c:pt>
                <c:pt idx="6135">
                  <c:v>44411.906250000007</c:v>
                </c:pt>
                <c:pt idx="6136">
                  <c:v>44411.916666666664</c:v>
                </c:pt>
                <c:pt idx="6137">
                  <c:v>44411.927083333328</c:v>
                </c:pt>
                <c:pt idx="6138">
                  <c:v>44411.9375</c:v>
                </c:pt>
                <c:pt idx="6139">
                  <c:v>44411.947916666664</c:v>
                </c:pt>
                <c:pt idx="6140">
                  <c:v>44411.958333333343</c:v>
                </c:pt>
                <c:pt idx="6141">
                  <c:v>44411.96875</c:v>
                </c:pt>
                <c:pt idx="6142">
                  <c:v>44411.979166666657</c:v>
                </c:pt>
                <c:pt idx="6143">
                  <c:v>44411.989583333336</c:v>
                </c:pt>
                <c:pt idx="6144">
                  <c:v>44412</c:v>
                </c:pt>
                <c:pt idx="6145">
                  <c:v>44412.010416666664</c:v>
                </c:pt>
                <c:pt idx="6146">
                  <c:v>44412.020833333336</c:v>
                </c:pt>
                <c:pt idx="6147">
                  <c:v>44412.03125</c:v>
                </c:pt>
                <c:pt idx="6148">
                  <c:v>44412.041666666657</c:v>
                </c:pt>
                <c:pt idx="6149">
                  <c:v>44412.052083333336</c:v>
                </c:pt>
                <c:pt idx="6150">
                  <c:v>44412.0625</c:v>
                </c:pt>
                <c:pt idx="6151">
                  <c:v>44412.072916666664</c:v>
                </c:pt>
                <c:pt idx="6152">
                  <c:v>44412.083333333336</c:v>
                </c:pt>
                <c:pt idx="6153">
                  <c:v>44412.093749999993</c:v>
                </c:pt>
                <c:pt idx="6154">
                  <c:v>44412.104166666657</c:v>
                </c:pt>
                <c:pt idx="6155">
                  <c:v>44412.114583333336</c:v>
                </c:pt>
                <c:pt idx="6156">
                  <c:v>44412.124999999993</c:v>
                </c:pt>
                <c:pt idx="6157">
                  <c:v>44412.135416666657</c:v>
                </c:pt>
                <c:pt idx="6158">
                  <c:v>44412.145833333336</c:v>
                </c:pt>
                <c:pt idx="6159">
                  <c:v>44412.156250000007</c:v>
                </c:pt>
                <c:pt idx="6160">
                  <c:v>44412.166666666657</c:v>
                </c:pt>
                <c:pt idx="6161">
                  <c:v>44412.177083333328</c:v>
                </c:pt>
                <c:pt idx="6162">
                  <c:v>44412.1875</c:v>
                </c:pt>
                <c:pt idx="6163">
                  <c:v>44412.197916666657</c:v>
                </c:pt>
                <c:pt idx="6164">
                  <c:v>44412.208333333336</c:v>
                </c:pt>
                <c:pt idx="6165">
                  <c:v>44412.21875</c:v>
                </c:pt>
                <c:pt idx="6166">
                  <c:v>44412.22916666665</c:v>
                </c:pt>
                <c:pt idx="6167">
                  <c:v>44412.239583333328</c:v>
                </c:pt>
                <c:pt idx="6168">
                  <c:v>44412.25</c:v>
                </c:pt>
                <c:pt idx="6169">
                  <c:v>44412.260416666657</c:v>
                </c:pt>
                <c:pt idx="6170">
                  <c:v>44412.270833333336</c:v>
                </c:pt>
                <c:pt idx="6171">
                  <c:v>44412.28125</c:v>
                </c:pt>
                <c:pt idx="6172">
                  <c:v>44412.29166666665</c:v>
                </c:pt>
                <c:pt idx="6173">
                  <c:v>44412.302083333336</c:v>
                </c:pt>
                <c:pt idx="6174">
                  <c:v>44412.312500000007</c:v>
                </c:pt>
                <c:pt idx="6175">
                  <c:v>44412.322916666664</c:v>
                </c:pt>
                <c:pt idx="6176">
                  <c:v>44412.333333333336</c:v>
                </c:pt>
                <c:pt idx="6177">
                  <c:v>44412.34375</c:v>
                </c:pt>
                <c:pt idx="6178">
                  <c:v>44412.354166666664</c:v>
                </c:pt>
                <c:pt idx="6179">
                  <c:v>44412.364583333336</c:v>
                </c:pt>
                <c:pt idx="6180">
                  <c:v>44412.375</c:v>
                </c:pt>
                <c:pt idx="6181">
                  <c:v>44412.385416666664</c:v>
                </c:pt>
                <c:pt idx="6182">
                  <c:v>44412.395833333336</c:v>
                </c:pt>
                <c:pt idx="6183">
                  <c:v>44412.406250000007</c:v>
                </c:pt>
                <c:pt idx="6184">
                  <c:v>44412.416666666664</c:v>
                </c:pt>
                <c:pt idx="6185">
                  <c:v>44412.427083333328</c:v>
                </c:pt>
                <c:pt idx="6186">
                  <c:v>44412.4375</c:v>
                </c:pt>
                <c:pt idx="6187">
                  <c:v>44412.447916666664</c:v>
                </c:pt>
                <c:pt idx="6188">
                  <c:v>44412.458333333343</c:v>
                </c:pt>
                <c:pt idx="6189">
                  <c:v>44412.46875</c:v>
                </c:pt>
                <c:pt idx="6190">
                  <c:v>44412.479166666657</c:v>
                </c:pt>
                <c:pt idx="6191">
                  <c:v>44412.489583333336</c:v>
                </c:pt>
                <c:pt idx="6192">
                  <c:v>44412.5</c:v>
                </c:pt>
                <c:pt idx="6193">
                  <c:v>44412.510416666664</c:v>
                </c:pt>
                <c:pt idx="6194">
                  <c:v>44412.520833333336</c:v>
                </c:pt>
                <c:pt idx="6195">
                  <c:v>44412.53125</c:v>
                </c:pt>
                <c:pt idx="6196">
                  <c:v>44412.541666666657</c:v>
                </c:pt>
                <c:pt idx="6197">
                  <c:v>44412.552083333336</c:v>
                </c:pt>
                <c:pt idx="6198">
                  <c:v>44412.5625</c:v>
                </c:pt>
                <c:pt idx="6199">
                  <c:v>44412.572916666664</c:v>
                </c:pt>
                <c:pt idx="6200">
                  <c:v>44412.583333333336</c:v>
                </c:pt>
                <c:pt idx="6201">
                  <c:v>44412.593749999993</c:v>
                </c:pt>
                <c:pt idx="6202">
                  <c:v>44412.604166666657</c:v>
                </c:pt>
                <c:pt idx="6203">
                  <c:v>44412.614583333336</c:v>
                </c:pt>
                <c:pt idx="6204">
                  <c:v>44412.624999999993</c:v>
                </c:pt>
                <c:pt idx="6205">
                  <c:v>44412.635416666657</c:v>
                </c:pt>
                <c:pt idx="6206">
                  <c:v>44412.645833333336</c:v>
                </c:pt>
                <c:pt idx="6207">
                  <c:v>44412.656250000007</c:v>
                </c:pt>
                <c:pt idx="6208">
                  <c:v>44412.666666666657</c:v>
                </c:pt>
                <c:pt idx="6209">
                  <c:v>44412.677083333328</c:v>
                </c:pt>
                <c:pt idx="6210">
                  <c:v>44412.6875</c:v>
                </c:pt>
                <c:pt idx="6211">
                  <c:v>44412.697916666657</c:v>
                </c:pt>
                <c:pt idx="6212">
                  <c:v>44412.708333333336</c:v>
                </c:pt>
                <c:pt idx="6213">
                  <c:v>44412.71875</c:v>
                </c:pt>
                <c:pt idx="6214">
                  <c:v>44412.72916666665</c:v>
                </c:pt>
                <c:pt idx="6215">
                  <c:v>44412.739583333328</c:v>
                </c:pt>
                <c:pt idx="6216">
                  <c:v>44412.75</c:v>
                </c:pt>
                <c:pt idx="6217">
                  <c:v>44412.760416666657</c:v>
                </c:pt>
                <c:pt idx="6218">
                  <c:v>44412.770833333336</c:v>
                </c:pt>
                <c:pt idx="6219">
                  <c:v>44412.78125</c:v>
                </c:pt>
                <c:pt idx="6220">
                  <c:v>44412.79166666665</c:v>
                </c:pt>
                <c:pt idx="6221">
                  <c:v>44412.802083333336</c:v>
                </c:pt>
                <c:pt idx="6222">
                  <c:v>44412.812500000007</c:v>
                </c:pt>
                <c:pt idx="6223">
                  <c:v>44412.822916666664</c:v>
                </c:pt>
                <c:pt idx="6224">
                  <c:v>44412.833333333336</c:v>
                </c:pt>
                <c:pt idx="6225">
                  <c:v>44412.84375</c:v>
                </c:pt>
                <c:pt idx="6226">
                  <c:v>44412.854166666664</c:v>
                </c:pt>
                <c:pt idx="6227">
                  <c:v>44412.864583333336</c:v>
                </c:pt>
                <c:pt idx="6228">
                  <c:v>44412.875</c:v>
                </c:pt>
                <c:pt idx="6229">
                  <c:v>44412.885416666664</c:v>
                </c:pt>
                <c:pt idx="6230">
                  <c:v>44412.895833333336</c:v>
                </c:pt>
                <c:pt idx="6231">
                  <c:v>44412.906250000007</c:v>
                </c:pt>
                <c:pt idx="6232">
                  <c:v>44412.916666666664</c:v>
                </c:pt>
                <c:pt idx="6233">
                  <c:v>44412.927083333328</c:v>
                </c:pt>
                <c:pt idx="6234">
                  <c:v>44412.9375</c:v>
                </c:pt>
                <c:pt idx="6235">
                  <c:v>44412.947916666664</c:v>
                </c:pt>
                <c:pt idx="6236">
                  <c:v>44412.958333333343</c:v>
                </c:pt>
                <c:pt idx="6237">
                  <c:v>44412.96875</c:v>
                </c:pt>
                <c:pt idx="6238">
                  <c:v>44412.979166666657</c:v>
                </c:pt>
                <c:pt idx="6239">
                  <c:v>44412.989583333336</c:v>
                </c:pt>
                <c:pt idx="6240">
                  <c:v>44413</c:v>
                </c:pt>
                <c:pt idx="6241">
                  <c:v>44413.010416666664</c:v>
                </c:pt>
                <c:pt idx="6242">
                  <c:v>44413.020833333336</c:v>
                </c:pt>
                <c:pt idx="6243">
                  <c:v>44413.03125</c:v>
                </c:pt>
                <c:pt idx="6244">
                  <c:v>44413.041666666657</c:v>
                </c:pt>
                <c:pt idx="6245">
                  <c:v>44413.052083333336</c:v>
                </c:pt>
                <c:pt idx="6246">
                  <c:v>44413.0625</c:v>
                </c:pt>
                <c:pt idx="6247">
                  <c:v>44413.072916666664</c:v>
                </c:pt>
                <c:pt idx="6248">
                  <c:v>44413.083333333336</c:v>
                </c:pt>
                <c:pt idx="6249">
                  <c:v>44413.093749999993</c:v>
                </c:pt>
                <c:pt idx="6250">
                  <c:v>44413.104166666657</c:v>
                </c:pt>
                <c:pt idx="6251">
                  <c:v>44413.114583333336</c:v>
                </c:pt>
                <c:pt idx="6252">
                  <c:v>44413.124999999993</c:v>
                </c:pt>
                <c:pt idx="6253">
                  <c:v>44413.135416666657</c:v>
                </c:pt>
                <c:pt idx="6254">
                  <c:v>44413.145833333336</c:v>
                </c:pt>
                <c:pt idx="6255">
                  <c:v>44413.156250000007</c:v>
                </c:pt>
                <c:pt idx="6256">
                  <c:v>44413.166666666657</c:v>
                </c:pt>
                <c:pt idx="6257">
                  <c:v>44413.177083333328</c:v>
                </c:pt>
                <c:pt idx="6258">
                  <c:v>44413.1875</c:v>
                </c:pt>
                <c:pt idx="6259">
                  <c:v>44413.197916666657</c:v>
                </c:pt>
                <c:pt idx="6260">
                  <c:v>44413.208333333336</c:v>
                </c:pt>
                <c:pt idx="6261">
                  <c:v>44413.21875</c:v>
                </c:pt>
                <c:pt idx="6262">
                  <c:v>44413.22916666665</c:v>
                </c:pt>
                <c:pt idx="6263">
                  <c:v>44413.239583333328</c:v>
                </c:pt>
                <c:pt idx="6264">
                  <c:v>44413.25</c:v>
                </c:pt>
                <c:pt idx="6265">
                  <c:v>44413.260416666657</c:v>
                </c:pt>
                <c:pt idx="6266">
                  <c:v>44413.270833333336</c:v>
                </c:pt>
                <c:pt idx="6267">
                  <c:v>44413.28125</c:v>
                </c:pt>
                <c:pt idx="6268">
                  <c:v>44413.29166666665</c:v>
                </c:pt>
                <c:pt idx="6269">
                  <c:v>44413.302083333336</c:v>
                </c:pt>
                <c:pt idx="6270">
                  <c:v>44413.312500000007</c:v>
                </c:pt>
                <c:pt idx="6271">
                  <c:v>44413.322916666664</c:v>
                </c:pt>
                <c:pt idx="6272">
                  <c:v>44413.333333333336</c:v>
                </c:pt>
                <c:pt idx="6273">
                  <c:v>44413.34375</c:v>
                </c:pt>
                <c:pt idx="6274">
                  <c:v>44413.354166666664</c:v>
                </c:pt>
                <c:pt idx="6275">
                  <c:v>44413.364583333336</c:v>
                </c:pt>
                <c:pt idx="6276">
                  <c:v>44413.375</c:v>
                </c:pt>
                <c:pt idx="6277">
                  <c:v>44413.385416666664</c:v>
                </c:pt>
                <c:pt idx="6278">
                  <c:v>44413.395833333336</c:v>
                </c:pt>
                <c:pt idx="6279">
                  <c:v>44413.406250000007</c:v>
                </c:pt>
                <c:pt idx="6280">
                  <c:v>44413.416666666664</c:v>
                </c:pt>
                <c:pt idx="6281">
                  <c:v>44413.427083333328</c:v>
                </c:pt>
                <c:pt idx="6282">
                  <c:v>44413.4375</c:v>
                </c:pt>
                <c:pt idx="6283">
                  <c:v>44413.447916666664</c:v>
                </c:pt>
                <c:pt idx="6284">
                  <c:v>44413.458333333343</c:v>
                </c:pt>
                <c:pt idx="6285">
                  <c:v>44413.46875</c:v>
                </c:pt>
                <c:pt idx="6286">
                  <c:v>44413.479166666657</c:v>
                </c:pt>
                <c:pt idx="6287">
                  <c:v>44413.489583333336</c:v>
                </c:pt>
                <c:pt idx="6288">
                  <c:v>44413.5</c:v>
                </c:pt>
                <c:pt idx="6289">
                  <c:v>44413.510416666664</c:v>
                </c:pt>
                <c:pt idx="6290">
                  <c:v>44413.520833333336</c:v>
                </c:pt>
                <c:pt idx="6291">
                  <c:v>44413.53125</c:v>
                </c:pt>
                <c:pt idx="6292">
                  <c:v>44413.541666666657</c:v>
                </c:pt>
                <c:pt idx="6293">
                  <c:v>44413.552083333336</c:v>
                </c:pt>
                <c:pt idx="6294">
                  <c:v>44413.5625</c:v>
                </c:pt>
                <c:pt idx="6295">
                  <c:v>44413.572916666664</c:v>
                </c:pt>
                <c:pt idx="6296">
                  <c:v>44413.583333333336</c:v>
                </c:pt>
                <c:pt idx="6297">
                  <c:v>44413.593749999993</c:v>
                </c:pt>
                <c:pt idx="6298">
                  <c:v>44413.604166666657</c:v>
                </c:pt>
                <c:pt idx="6299">
                  <c:v>44413.614583333336</c:v>
                </c:pt>
                <c:pt idx="6300">
                  <c:v>44413.624999999993</c:v>
                </c:pt>
                <c:pt idx="6301">
                  <c:v>44413.635416666657</c:v>
                </c:pt>
                <c:pt idx="6302">
                  <c:v>44413.645833333336</c:v>
                </c:pt>
                <c:pt idx="6303">
                  <c:v>44413.656250000007</c:v>
                </c:pt>
                <c:pt idx="6304">
                  <c:v>44413.666666666657</c:v>
                </c:pt>
                <c:pt idx="6305">
                  <c:v>44413.677083333328</c:v>
                </c:pt>
                <c:pt idx="6306">
                  <c:v>44413.6875</c:v>
                </c:pt>
                <c:pt idx="6307">
                  <c:v>44413.697916666657</c:v>
                </c:pt>
                <c:pt idx="6308">
                  <c:v>44413.708333333336</c:v>
                </c:pt>
                <c:pt idx="6309">
                  <c:v>44413.71875</c:v>
                </c:pt>
                <c:pt idx="6310">
                  <c:v>44413.72916666665</c:v>
                </c:pt>
                <c:pt idx="6311">
                  <c:v>44413.739583333328</c:v>
                </c:pt>
                <c:pt idx="6312">
                  <c:v>44413.75</c:v>
                </c:pt>
                <c:pt idx="6313">
                  <c:v>44413.760416666657</c:v>
                </c:pt>
                <c:pt idx="6314">
                  <c:v>44413.770833333336</c:v>
                </c:pt>
                <c:pt idx="6315">
                  <c:v>44413.78125</c:v>
                </c:pt>
                <c:pt idx="6316">
                  <c:v>44413.79166666665</c:v>
                </c:pt>
                <c:pt idx="6317">
                  <c:v>44413.802083333336</c:v>
                </c:pt>
                <c:pt idx="6318">
                  <c:v>44413.812500000007</c:v>
                </c:pt>
                <c:pt idx="6319">
                  <c:v>44413.822916666664</c:v>
                </c:pt>
                <c:pt idx="6320">
                  <c:v>44413.833333333336</c:v>
                </c:pt>
                <c:pt idx="6321">
                  <c:v>44413.84375</c:v>
                </c:pt>
                <c:pt idx="6322">
                  <c:v>44413.854166666664</c:v>
                </c:pt>
                <c:pt idx="6323">
                  <c:v>44413.864583333336</c:v>
                </c:pt>
                <c:pt idx="6324">
                  <c:v>44413.875</c:v>
                </c:pt>
                <c:pt idx="6325">
                  <c:v>44413.885416666664</c:v>
                </c:pt>
                <c:pt idx="6326">
                  <c:v>44413.895833333336</c:v>
                </c:pt>
                <c:pt idx="6327">
                  <c:v>44413.906250000007</c:v>
                </c:pt>
                <c:pt idx="6328">
                  <c:v>44413.916666666664</c:v>
                </c:pt>
                <c:pt idx="6329">
                  <c:v>44413.927083333328</c:v>
                </c:pt>
                <c:pt idx="6330">
                  <c:v>44413.9375</c:v>
                </c:pt>
                <c:pt idx="6331">
                  <c:v>44413.947916666664</c:v>
                </c:pt>
                <c:pt idx="6332">
                  <c:v>44413.958333333343</c:v>
                </c:pt>
                <c:pt idx="6333">
                  <c:v>44413.96875</c:v>
                </c:pt>
                <c:pt idx="6334">
                  <c:v>44413.979166666657</c:v>
                </c:pt>
                <c:pt idx="6335">
                  <c:v>44413.989583333336</c:v>
                </c:pt>
                <c:pt idx="6336">
                  <c:v>44414</c:v>
                </c:pt>
                <c:pt idx="6337">
                  <c:v>44414.010416666664</c:v>
                </c:pt>
                <c:pt idx="6338">
                  <c:v>44414.020833333336</c:v>
                </c:pt>
                <c:pt idx="6339">
                  <c:v>44414.03125</c:v>
                </c:pt>
                <c:pt idx="6340">
                  <c:v>44414.041666666657</c:v>
                </c:pt>
                <c:pt idx="6341">
                  <c:v>44414.052083333336</c:v>
                </c:pt>
                <c:pt idx="6342">
                  <c:v>44414.0625</c:v>
                </c:pt>
                <c:pt idx="6343">
                  <c:v>44414.072916666664</c:v>
                </c:pt>
                <c:pt idx="6344">
                  <c:v>44414.083333333336</c:v>
                </c:pt>
                <c:pt idx="6345">
                  <c:v>44414.093749999993</c:v>
                </c:pt>
                <c:pt idx="6346">
                  <c:v>44414.104166666657</c:v>
                </c:pt>
                <c:pt idx="6347">
                  <c:v>44414.114583333336</c:v>
                </c:pt>
                <c:pt idx="6348">
                  <c:v>44414.124999999993</c:v>
                </c:pt>
                <c:pt idx="6349">
                  <c:v>44414.135416666657</c:v>
                </c:pt>
                <c:pt idx="6350">
                  <c:v>44414.145833333336</c:v>
                </c:pt>
                <c:pt idx="6351">
                  <c:v>44414.156250000007</c:v>
                </c:pt>
                <c:pt idx="6352">
                  <c:v>44414.166666666657</c:v>
                </c:pt>
                <c:pt idx="6353">
                  <c:v>44414.177083333328</c:v>
                </c:pt>
                <c:pt idx="6354">
                  <c:v>44414.1875</c:v>
                </c:pt>
                <c:pt idx="6355">
                  <c:v>44414.197916666657</c:v>
                </c:pt>
                <c:pt idx="6356">
                  <c:v>44414.208333333336</c:v>
                </c:pt>
                <c:pt idx="6357">
                  <c:v>44414.21875</c:v>
                </c:pt>
                <c:pt idx="6358">
                  <c:v>44414.22916666665</c:v>
                </c:pt>
                <c:pt idx="6359">
                  <c:v>44414.239583333328</c:v>
                </c:pt>
                <c:pt idx="6360">
                  <c:v>44414.25</c:v>
                </c:pt>
                <c:pt idx="6361">
                  <c:v>44414.260416666657</c:v>
                </c:pt>
                <c:pt idx="6362">
                  <c:v>44414.270833333336</c:v>
                </c:pt>
                <c:pt idx="6363">
                  <c:v>44414.28125</c:v>
                </c:pt>
                <c:pt idx="6364">
                  <c:v>44414.29166666665</c:v>
                </c:pt>
                <c:pt idx="6365">
                  <c:v>44414.302083333336</c:v>
                </c:pt>
                <c:pt idx="6366">
                  <c:v>44414.312500000007</c:v>
                </c:pt>
                <c:pt idx="6367">
                  <c:v>44414.322916666664</c:v>
                </c:pt>
                <c:pt idx="6368">
                  <c:v>44414.333333333336</c:v>
                </c:pt>
                <c:pt idx="6369">
                  <c:v>44414.34375</c:v>
                </c:pt>
                <c:pt idx="6370">
                  <c:v>44414.354166666664</c:v>
                </c:pt>
                <c:pt idx="6371">
                  <c:v>44414.364583333336</c:v>
                </c:pt>
                <c:pt idx="6372">
                  <c:v>44414.375</c:v>
                </c:pt>
                <c:pt idx="6373">
                  <c:v>44414.385416666664</c:v>
                </c:pt>
                <c:pt idx="6374">
                  <c:v>44414.395833333336</c:v>
                </c:pt>
                <c:pt idx="6375">
                  <c:v>44414.406250000007</c:v>
                </c:pt>
                <c:pt idx="6376">
                  <c:v>44414.416666666664</c:v>
                </c:pt>
                <c:pt idx="6377">
                  <c:v>44414.427083333328</c:v>
                </c:pt>
                <c:pt idx="6378">
                  <c:v>44414.4375</c:v>
                </c:pt>
                <c:pt idx="6379">
                  <c:v>44414.447916666664</c:v>
                </c:pt>
                <c:pt idx="6380">
                  <c:v>44414.458333333343</c:v>
                </c:pt>
                <c:pt idx="6381">
                  <c:v>44414.46875</c:v>
                </c:pt>
                <c:pt idx="6382">
                  <c:v>44414.479166666657</c:v>
                </c:pt>
                <c:pt idx="6383">
                  <c:v>44414.489583333336</c:v>
                </c:pt>
                <c:pt idx="6384">
                  <c:v>44414.5</c:v>
                </c:pt>
                <c:pt idx="6385">
                  <c:v>44414.510416666664</c:v>
                </c:pt>
                <c:pt idx="6386">
                  <c:v>44414.520833333336</c:v>
                </c:pt>
                <c:pt idx="6387">
                  <c:v>44414.53125</c:v>
                </c:pt>
                <c:pt idx="6388">
                  <c:v>44414.541666666657</c:v>
                </c:pt>
                <c:pt idx="6389">
                  <c:v>44414.552083333336</c:v>
                </c:pt>
                <c:pt idx="6390">
                  <c:v>44414.5625</c:v>
                </c:pt>
                <c:pt idx="6391">
                  <c:v>44414.572916666664</c:v>
                </c:pt>
                <c:pt idx="6392">
                  <c:v>44414.583333333336</c:v>
                </c:pt>
                <c:pt idx="6393">
                  <c:v>44414.593749999993</c:v>
                </c:pt>
                <c:pt idx="6394">
                  <c:v>44414.604166666657</c:v>
                </c:pt>
                <c:pt idx="6395">
                  <c:v>44414.614583333336</c:v>
                </c:pt>
                <c:pt idx="6396">
                  <c:v>44414.624999999993</c:v>
                </c:pt>
                <c:pt idx="6397">
                  <c:v>44414.635416666657</c:v>
                </c:pt>
                <c:pt idx="6398">
                  <c:v>44414.645833333336</c:v>
                </c:pt>
                <c:pt idx="6399">
                  <c:v>44414.656250000007</c:v>
                </c:pt>
                <c:pt idx="6400">
                  <c:v>44414.666666666657</c:v>
                </c:pt>
                <c:pt idx="6401">
                  <c:v>44414.677083333328</c:v>
                </c:pt>
                <c:pt idx="6402">
                  <c:v>44414.6875</c:v>
                </c:pt>
                <c:pt idx="6403">
                  <c:v>44414.697916666657</c:v>
                </c:pt>
                <c:pt idx="6404">
                  <c:v>44414.708333333336</c:v>
                </c:pt>
                <c:pt idx="6405">
                  <c:v>44414.71875</c:v>
                </c:pt>
                <c:pt idx="6406">
                  <c:v>44414.72916666665</c:v>
                </c:pt>
                <c:pt idx="6407">
                  <c:v>44414.739583333328</c:v>
                </c:pt>
                <c:pt idx="6408">
                  <c:v>44414.75</c:v>
                </c:pt>
                <c:pt idx="6409">
                  <c:v>44414.760416666657</c:v>
                </c:pt>
                <c:pt idx="6410">
                  <c:v>44414.770833333336</c:v>
                </c:pt>
                <c:pt idx="6411">
                  <c:v>44414.78125</c:v>
                </c:pt>
                <c:pt idx="6412">
                  <c:v>44414.79166666665</c:v>
                </c:pt>
                <c:pt idx="6413">
                  <c:v>44414.802083333336</c:v>
                </c:pt>
                <c:pt idx="6414">
                  <c:v>44414.812500000007</c:v>
                </c:pt>
                <c:pt idx="6415">
                  <c:v>44414.822916666664</c:v>
                </c:pt>
                <c:pt idx="6416">
                  <c:v>44414.833333333336</c:v>
                </c:pt>
                <c:pt idx="6417">
                  <c:v>44414.84375</c:v>
                </c:pt>
                <c:pt idx="6418">
                  <c:v>44414.854166666664</c:v>
                </c:pt>
                <c:pt idx="6419">
                  <c:v>44414.864583333336</c:v>
                </c:pt>
                <c:pt idx="6420">
                  <c:v>44414.875</c:v>
                </c:pt>
                <c:pt idx="6421">
                  <c:v>44414.885416666664</c:v>
                </c:pt>
                <c:pt idx="6422">
                  <c:v>44414.895833333336</c:v>
                </c:pt>
                <c:pt idx="6423">
                  <c:v>44414.906250000007</c:v>
                </c:pt>
                <c:pt idx="6424">
                  <c:v>44414.916666666664</c:v>
                </c:pt>
                <c:pt idx="6425">
                  <c:v>44414.927083333328</c:v>
                </c:pt>
                <c:pt idx="6426">
                  <c:v>44414.9375</c:v>
                </c:pt>
                <c:pt idx="6427">
                  <c:v>44414.947916666664</c:v>
                </c:pt>
                <c:pt idx="6428">
                  <c:v>44414.958333333343</c:v>
                </c:pt>
                <c:pt idx="6429">
                  <c:v>44414.96875</c:v>
                </c:pt>
                <c:pt idx="6430">
                  <c:v>44414.979166666657</c:v>
                </c:pt>
                <c:pt idx="6431">
                  <c:v>44414.989583333336</c:v>
                </c:pt>
                <c:pt idx="6432">
                  <c:v>44415</c:v>
                </c:pt>
                <c:pt idx="6433">
                  <c:v>44415.010416666664</c:v>
                </c:pt>
                <c:pt idx="6434">
                  <c:v>44415.020833333336</c:v>
                </c:pt>
                <c:pt idx="6435">
                  <c:v>44415.03125</c:v>
                </c:pt>
                <c:pt idx="6436">
                  <c:v>44415.041666666657</c:v>
                </c:pt>
                <c:pt idx="6437">
                  <c:v>44415.052083333336</c:v>
                </c:pt>
                <c:pt idx="6438">
                  <c:v>44415.0625</c:v>
                </c:pt>
                <c:pt idx="6439">
                  <c:v>44415.072916666664</c:v>
                </c:pt>
                <c:pt idx="6440">
                  <c:v>44415.083333333336</c:v>
                </c:pt>
                <c:pt idx="6441">
                  <c:v>44415.093749999993</c:v>
                </c:pt>
                <c:pt idx="6442">
                  <c:v>44415.104166666657</c:v>
                </c:pt>
                <c:pt idx="6443">
                  <c:v>44415.114583333336</c:v>
                </c:pt>
                <c:pt idx="6444">
                  <c:v>44415.124999999993</c:v>
                </c:pt>
                <c:pt idx="6445">
                  <c:v>44415.135416666657</c:v>
                </c:pt>
                <c:pt idx="6446">
                  <c:v>44415.145833333336</c:v>
                </c:pt>
                <c:pt idx="6447">
                  <c:v>44415.156250000007</c:v>
                </c:pt>
                <c:pt idx="6448">
                  <c:v>44415.166666666657</c:v>
                </c:pt>
                <c:pt idx="6449">
                  <c:v>44415.177083333328</c:v>
                </c:pt>
                <c:pt idx="6450">
                  <c:v>44415.1875</c:v>
                </c:pt>
                <c:pt idx="6451">
                  <c:v>44415.197916666657</c:v>
                </c:pt>
                <c:pt idx="6452">
                  <c:v>44415.208333333336</c:v>
                </c:pt>
                <c:pt idx="6453">
                  <c:v>44415.21875</c:v>
                </c:pt>
                <c:pt idx="6454">
                  <c:v>44415.22916666665</c:v>
                </c:pt>
                <c:pt idx="6455">
                  <c:v>44415.239583333328</c:v>
                </c:pt>
                <c:pt idx="6456">
                  <c:v>44415.25</c:v>
                </c:pt>
                <c:pt idx="6457">
                  <c:v>44415.260416666657</c:v>
                </c:pt>
                <c:pt idx="6458">
                  <c:v>44415.270833333336</c:v>
                </c:pt>
                <c:pt idx="6459">
                  <c:v>44415.28125</c:v>
                </c:pt>
                <c:pt idx="6460">
                  <c:v>44415.29166666665</c:v>
                </c:pt>
                <c:pt idx="6461">
                  <c:v>44415.302083333336</c:v>
                </c:pt>
                <c:pt idx="6462">
                  <c:v>44415.312500000007</c:v>
                </c:pt>
                <c:pt idx="6463">
                  <c:v>44415.322916666664</c:v>
                </c:pt>
                <c:pt idx="6464">
                  <c:v>44415.333333333336</c:v>
                </c:pt>
                <c:pt idx="6465">
                  <c:v>44415.34375</c:v>
                </c:pt>
                <c:pt idx="6466">
                  <c:v>44415.354166666664</c:v>
                </c:pt>
                <c:pt idx="6467">
                  <c:v>44415.364583333336</c:v>
                </c:pt>
                <c:pt idx="6468">
                  <c:v>44415.375</c:v>
                </c:pt>
                <c:pt idx="6469">
                  <c:v>44415.385416666664</c:v>
                </c:pt>
                <c:pt idx="6470">
                  <c:v>44415.395833333336</c:v>
                </c:pt>
                <c:pt idx="6471">
                  <c:v>44415.406250000007</c:v>
                </c:pt>
                <c:pt idx="6472">
                  <c:v>44415.416666666664</c:v>
                </c:pt>
                <c:pt idx="6473">
                  <c:v>44415.427083333328</c:v>
                </c:pt>
                <c:pt idx="6474">
                  <c:v>44415.4375</c:v>
                </c:pt>
                <c:pt idx="6475">
                  <c:v>44415.447916666664</c:v>
                </c:pt>
                <c:pt idx="6476">
                  <c:v>44415.458333333343</c:v>
                </c:pt>
                <c:pt idx="6477">
                  <c:v>44415.46875</c:v>
                </c:pt>
                <c:pt idx="6478">
                  <c:v>44415.479166666657</c:v>
                </c:pt>
                <c:pt idx="6479">
                  <c:v>44415.489583333336</c:v>
                </c:pt>
                <c:pt idx="6480">
                  <c:v>44415.5</c:v>
                </c:pt>
                <c:pt idx="6481">
                  <c:v>44415.510416666664</c:v>
                </c:pt>
                <c:pt idx="6482">
                  <c:v>44415.520833333336</c:v>
                </c:pt>
                <c:pt idx="6483">
                  <c:v>44415.53125</c:v>
                </c:pt>
                <c:pt idx="6484">
                  <c:v>44415.541666666657</c:v>
                </c:pt>
                <c:pt idx="6485">
                  <c:v>44415.552083333336</c:v>
                </c:pt>
                <c:pt idx="6486">
                  <c:v>44415.5625</c:v>
                </c:pt>
                <c:pt idx="6487">
                  <c:v>44415.572916666664</c:v>
                </c:pt>
                <c:pt idx="6488">
                  <c:v>44415.583333333336</c:v>
                </c:pt>
                <c:pt idx="6489">
                  <c:v>44415.593749999993</c:v>
                </c:pt>
                <c:pt idx="6490">
                  <c:v>44415.604166666657</c:v>
                </c:pt>
                <c:pt idx="6491">
                  <c:v>44415.614583333336</c:v>
                </c:pt>
                <c:pt idx="6492">
                  <c:v>44415.624999999993</c:v>
                </c:pt>
                <c:pt idx="6493">
                  <c:v>44415.635416666657</c:v>
                </c:pt>
                <c:pt idx="6494">
                  <c:v>44415.645833333336</c:v>
                </c:pt>
                <c:pt idx="6495">
                  <c:v>44415.656250000007</c:v>
                </c:pt>
                <c:pt idx="6496">
                  <c:v>44415.666666666657</c:v>
                </c:pt>
                <c:pt idx="6497">
                  <c:v>44415.677083333328</c:v>
                </c:pt>
                <c:pt idx="6498">
                  <c:v>44415.6875</c:v>
                </c:pt>
                <c:pt idx="6499">
                  <c:v>44415.697916666657</c:v>
                </c:pt>
                <c:pt idx="6500">
                  <c:v>44415.708333333336</c:v>
                </c:pt>
                <c:pt idx="6501">
                  <c:v>44415.71875</c:v>
                </c:pt>
                <c:pt idx="6502">
                  <c:v>44415.72916666665</c:v>
                </c:pt>
                <c:pt idx="6503">
                  <c:v>44415.739583333328</c:v>
                </c:pt>
                <c:pt idx="6504">
                  <c:v>44415.75</c:v>
                </c:pt>
                <c:pt idx="6505">
                  <c:v>44415.760416666657</c:v>
                </c:pt>
                <c:pt idx="6506">
                  <c:v>44415.770833333336</c:v>
                </c:pt>
                <c:pt idx="6507">
                  <c:v>44415.78125</c:v>
                </c:pt>
                <c:pt idx="6508">
                  <c:v>44415.79166666665</c:v>
                </c:pt>
                <c:pt idx="6509">
                  <c:v>44415.802083333336</c:v>
                </c:pt>
                <c:pt idx="6510">
                  <c:v>44415.812500000007</c:v>
                </c:pt>
                <c:pt idx="6511">
                  <c:v>44415.822916666664</c:v>
                </c:pt>
                <c:pt idx="6512">
                  <c:v>44415.833333333336</c:v>
                </c:pt>
                <c:pt idx="6513">
                  <c:v>44415.84375</c:v>
                </c:pt>
                <c:pt idx="6514">
                  <c:v>44415.854166666664</c:v>
                </c:pt>
                <c:pt idx="6515">
                  <c:v>44415.864583333336</c:v>
                </c:pt>
                <c:pt idx="6516">
                  <c:v>44415.875</c:v>
                </c:pt>
                <c:pt idx="6517">
                  <c:v>44415.885416666664</c:v>
                </c:pt>
                <c:pt idx="6518">
                  <c:v>44415.895833333336</c:v>
                </c:pt>
                <c:pt idx="6519">
                  <c:v>44415.906250000007</c:v>
                </c:pt>
                <c:pt idx="6520">
                  <c:v>44415.916666666664</c:v>
                </c:pt>
                <c:pt idx="6521">
                  <c:v>44415.927083333328</c:v>
                </c:pt>
                <c:pt idx="6522">
                  <c:v>44415.9375</c:v>
                </c:pt>
                <c:pt idx="6523">
                  <c:v>44415.947916666664</c:v>
                </c:pt>
                <c:pt idx="6524">
                  <c:v>44415.958333333343</c:v>
                </c:pt>
                <c:pt idx="6525">
                  <c:v>44415.96875</c:v>
                </c:pt>
                <c:pt idx="6526">
                  <c:v>44415.979166666657</c:v>
                </c:pt>
                <c:pt idx="6527">
                  <c:v>44415.989583333336</c:v>
                </c:pt>
                <c:pt idx="6528">
                  <c:v>44416</c:v>
                </c:pt>
                <c:pt idx="6529">
                  <c:v>44416.010416666664</c:v>
                </c:pt>
                <c:pt idx="6530">
                  <c:v>44416.020833333336</c:v>
                </c:pt>
                <c:pt idx="6531">
                  <c:v>44416.03125</c:v>
                </c:pt>
                <c:pt idx="6532">
                  <c:v>44416.041666666657</c:v>
                </c:pt>
                <c:pt idx="6533">
                  <c:v>44416.052083333336</c:v>
                </c:pt>
                <c:pt idx="6534">
                  <c:v>44416.0625</c:v>
                </c:pt>
                <c:pt idx="6535">
                  <c:v>44416.072916666664</c:v>
                </c:pt>
                <c:pt idx="6536">
                  <c:v>44416.083333333336</c:v>
                </c:pt>
                <c:pt idx="6537">
                  <c:v>44416.093749999993</c:v>
                </c:pt>
                <c:pt idx="6538">
                  <c:v>44416.104166666657</c:v>
                </c:pt>
                <c:pt idx="6539">
                  <c:v>44416.114583333336</c:v>
                </c:pt>
                <c:pt idx="6540">
                  <c:v>44416.124999999993</c:v>
                </c:pt>
                <c:pt idx="6541">
                  <c:v>44416.135416666657</c:v>
                </c:pt>
                <c:pt idx="6542">
                  <c:v>44416.145833333336</c:v>
                </c:pt>
                <c:pt idx="6543">
                  <c:v>44416.156250000007</c:v>
                </c:pt>
                <c:pt idx="6544">
                  <c:v>44416.166666666657</c:v>
                </c:pt>
                <c:pt idx="6545">
                  <c:v>44416.177083333328</c:v>
                </c:pt>
                <c:pt idx="6546">
                  <c:v>44416.1875</c:v>
                </c:pt>
                <c:pt idx="6547">
                  <c:v>44416.197916666657</c:v>
                </c:pt>
                <c:pt idx="6548">
                  <c:v>44416.208333333336</c:v>
                </c:pt>
                <c:pt idx="6549">
                  <c:v>44416.21875</c:v>
                </c:pt>
                <c:pt idx="6550">
                  <c:v>44416.22916666665</c:v>
                </c:pt>
                <c:pt idx="6551">
                  <c:v>44416.239583333328</c:v>
                </c:pt>
                <c:pt idx="6552">
                  <c:v>44416.25</c:v>
                </c:pt>
                <c:pt idx="6553">
                  <c:v>44416.260416666657</c:v>
                </c:pt>
                <c:pt idx="6554">
                  <c:v>44416.270833333336</c:v>
                </c:pt>
                <c:pt idx="6555">
                  <c:v>44416.28125</c:v>
                </c:pt>
                <c:pt idx="6556">
                  <c:v>44416.29166666665</c:v>
                </c:pt>
                <c:pt idx="6557">
                  <c:v>44416.302083333336</c:v>
                </c:pt>
                <c:pt idx="6558">
                  <c:v>44416.312500000007</c:v>
                </c:pt>
                <c:pt idx="6559">
                  <c:v>44416.322916666664</c:v>
                </c:pt>
                <c:pt idx="6560">
                  <c:v>44416.333333333336</c:v>
                </c:pt>
                <c:pt idx="6561">
                  <c:v>44416.34375</c:v>
                </c:pt>
                <c:pt idx="6562">
                  <c:v>44416.354166666664</c:v>
                </c:pt>
                <c:pt idx="6563">
                  <c:v>44416.364583333336</c:v>
                </c:pt>
                <c:pt idx="6564">
                  <c:v>44416.375</c:v>
                </c:pt>
                <c:pt idx="6565">
                  <c:v>44416.385416666664</c:v>
                </c:pt>
                <c:pt idx="6566">
                  <c:v>44416.395833333336</c:v>
                </c:pt>
                <c:pt idx="6567">
                  <c:v>44416.406250000007</c:v>
                </c:pt>
                <c:pt idx="6568">
                  <c:v>44416.416666666664</c:v>
                </c:pt>
                <c:pt idx="6569">
                  <c:v>44416.427083333328</c:v>
                </c:pt>
                <c:pt idx="6570">
                  <c:v>44416.4375</c:v>
                </c:pt>
                <c:pt idx="6571">
                  <c:v>44416.447916666664</c:v>
                </c:pt>
                <c:pt idx="6572">
                  <c:v>44416.458333333343</c:v>
                </c:pt>
                <c:pt idx="6573">
                  <c:v>44416.46875</c:v>
                </c:pt>
                <c:pt idx="6574">
                  <c:v>44416.479166666657</c:v>
                </c:pt>
                <c:pt idx="6575">
                  <c:v>44416.489583333336</c:v>
                </c:pt>
                <c:pt idx="6576">
                  <c:v>44416.5</c:v>
                </c:pt>
                <c:pt idx="6577">
                  <c:v>44416.510416666664</c:v>
                </c:pt>
                <c:pt idx="6578">
                  <c:v>44416.520833333336</c:v>
                </c:pt>
                <c:pt idx="6579">
                  <c:v>44416.53125</c:v>
                </c:pt>
                <c:pt idx="6580">
                  <c:v>44416.541666666657</c:v>
                </c:pt>
                <c:pt idx="6581">
                  <c:v>44416.552083333336</c:v>
                </c:pt>
                <c:pt idx="6582">
                  <c:v>44416.5625</c:v>
                </c:pt>
                <c:pt idx="6583">
                  <c:v>44416.572916666664</c:v>
                </c:pt>
                <c:pt idx="6584">
                  <c:v>44416.583333333336</c:v>
                </c:pt>
                <c:pt idx="6585">
                  <c:v>44416.593749999993</c:v>
                </c:pt>
                <c:pt idx="6586">
                  <c:v>44416.604166666657</c:v>
                </c:pt>
                <c:pt idx="6587">
                  <c:v>44416.614583333336</c:v>
                </c:pt>
                <c:pt idx="6588">
                  <c:v>44416.624999999993</c:v>
                </c:pt>
                <c:pt idx="6589">
                  <c:v>44416.635416666657</c:v>
                </c:pt>
                <c:pt idx="6590">
                  <c:v>44416.645833333336</c:v>
                </c:pt>
                <c:pt idx="6591">
                  <c:v>44416.656250000007</c:v>
                </c:pt>
                <c:pt idx="6592">
                  <c:v>44416.666666666657</c:v>
                </c:pt>
                <c:pt idx="6593">
                  <c:v>44416.677083333328</c:v>
                </c:pt>
                <c:pt idx="6594">
                  <c:v>44416.6875</c:v>
                </c:pt>
                <c:pt idx="6595">
                  <c:v>44416.697916666657</c:v>
                </c:pt>
                <c:pt idx="6596">
                  <c:v>44416.708333333336</c:v>
                </c:pt>
                <c:pt idx="6597">
                  <c:v>44416.71875</c:v>
                </c:pt>
                <c:pt idx="6598">
                  <c:v>44416.72916666665</c:v>
                </c:pt>
                <c:pt idx="6599">
                  <c:v>44416.739583333328</c:v>
                </c:pt>
                <c:pt idx="6600">
                  <c:v>44416.75</c:v>
                </c:pt>
                <c:pt idx="6601">
                  <c:v>44416.760416666657</c:v>
                </c:pt>
                <c:pt idx="6602">
                  <c:v>44416.770833333336</c:v>
                </c:pt>
                <c:pt idx="6603">
                  <c:v>44416.78125</c:v>
                </c:pt>
                <c:pt idx="6604">
                  <c:v>44416.79166666665</c:v>
                </c:pt>
                <c:pt idx="6605">
                  <c:v>44416.802083333336</c:v>
                </c:pt>
                <c:pt idx="6606">
                  <c:v>44416.812500000007</c:v>
                </c:pt>
                <c:pt idx="6607">
                  <c:v>44416.822916666664</c:v>
                </c:pt>
                <c:pt idx="6608">
                  <c:v>44416.833333333336</c:v>
                </c:pt>
                <c:pt idx="6609">
                  <c:v>44416.84375</c:v>
                </c:pt>
                <c:pt idx="6610">
                  <c:v>44416.854166666664</c:v>
                </c:pt>
                <c:pt idx="6611">
                  <c:v>44416.864583333336</c:v>
                </c:pt>
                <c:pt idx="6612">
                  <c:v>44416.875</c:v>
                </c:pt>
                <c:pt idx="6613">
                  <c:v>44416.885416666664</c:v>
                </c:pt>
                <c:pt idx="6614">
                  <c:v>44416.895833333336</c:v>
                </c:pt>
                <c:pt idx="6615">
                  <c:v>44416.906250000007</c:v>
                </c:pt>
                <c:pt idx="6616">
                  <c:v>44416.916666666664</c:v>
                </c:pt>
                <c:pt idx="6617">
                  <c:v>44416.927083333328</c:v>
                </c:pt>
                <c:pt idx="6618">
                  <c:v>44416.9375</c:v>
                </c:pt>
                <c:pt idx="6619">
                  <c:v>44416.947916666664</c:v>
                </c:pt>
                <c:pt idx="6620">
                  <c:v>44416.958333333343</c:v>
                </c:pt>
                <c:pt idx="6621">
                  <c:v>44416.96875</c:v>
                </c:pt>
                <c:pt idx="6622">
                  <c:v>44416.979166666657</c:v>
                </c:pt>
                <c:pt idx="6623">
                  <c:v>44416.989583333336</c:v>
                </c:pt>
                <c:pt idx="6624">
                  <c:v>44417</c:v>
                </c:pt>
                <c:pt idx="6625">
                  <c:v>44417.010416666664</c:v>
                </c:pt>
                <c:pt idx="6626">
                  <c:v>44417.020833333336</c:v>
                </c:pt>
                <c:pt idx="6627">
                  <c:v>44417.03125</c:v>
                </c:pt>
                <c:pt idx="6628">
                  <c:v>44417.041666666657</c:v>
                </c:pt>
                <c:pt idx="6629">
                  <c:v>44417.052083333336</c:v>
                </c:pt>
                <c:pt idx="6630">
                  <c:v>44417.0625</c:v>
                </c:pt>
                <c:pt idx="6631">
                  <c:v>44417.072916666664</c:v>
                </c:pt>
                <c:pt idx="6632">
                  <c:v>44417.083333333336</c:v>
                </c:pt>
                <c:pt idx="6633">
                  <c:v>44417.093749999993</c:v>
                </c:pt>
                <c:pt idx="6634">
                  <c:v>44417.104166666657</c:v>
                </c:pt>
                <c:pt idx="6635">
                  <c:v>44417.114583333336</c:v>
                </c:pt>
                <c:pt idx="6636">
                  <c:v>44417.124999999993</c:v>
                </c:pt>
                <c:pt idx="6637">
                  <c:v>44417.135416666657</c:v>
                </c:pt>
                <c:pt idx="6638">
                  <c:v>44417.145833333336</c:v>
                </c:pt>
                <c:pt idx="6639">
                  <c:v>44417.156250000007</c:v>
                </c:pt>
                <c:pt idx="6640">
                  <c:v>44417.166666666657</c:v>
                </c:pt>
                <c:pt idx="6641">
                  <c:v>44417.177083333328</c:v>
                </c:pt>
                <c:pt idx="6642">
                  <c:v>44417.1875</c:v>
                </c:pt>
                <c:pt idx="6643">
                  <c:v>44417.197916666657</c:v>
                </c:pt>
                <c:pt idx="6644">
                  <c:v>44417.208333333336</c:v>
                </c:pt>
                <c:pt idx="6645">
                  <c:v>44417.21875</c:v>
                </c:pt>
                <c:pt idx="6646">
                  <c:v>44417.22916666665</c:v>
                </c:pt>
                <c:pt idx="6647">
                  <c:v>44417.239583333328</c:v>
                </c:pt>
                <c:pt idx="6648">
                  <c:v>44417.25</c:v>
                </c:pt>
                <c:pt idx="6649">
                  <c:v>44417.260416666657</c:v>
                </c:pt>
                <c:pt idx="6650">
                  <c:v>44417.270833333336</c:v>
                </c:pt>
                <c:pt idx="6651">
                  <c:v>44417.28125</c:v>
                </c:pt>
                <c:pt idx="6652">
                  <c:v>44417.29166666665</c:v>
                </c:pt>
                <c:pt idx="6653">
                  <c:v>44417.302083333336</c:v>
                </c:pt>
                <c:pt idx="6654">
                  <c:v>44417.312500000007</c:v>
                </c:pt>
                <c:pt idx="6655">
                  <c:v>44417.322916666664</c:v>
                </c:pt>
                <c:pt idx="6656">
                  <c:v>44417.333333333336</c:v>
                </c:pt>
                <c:pt idx="6657">
                  <c:v>44417.34375</c:v>
                </c:pt>
                <c:pt idx="6658">
                  <c:v>44417.354166666664</c:v>
                </c:pt>
                <c:pt idx="6659">
                  <c:v>44417.364583333336</c:v>
                </c:pt>
                <c:pt idx="6660">
                  <c:v>44417.375</c:v>
                </c:pt>
                <c:pt idx="6661">
                  <c:v>44417.385416666664</c:v>
                </c:pt>
                <c:pt idx="6662">
                  <c:v>44417.395833333336</c:v>
                </c:pt>
                <c:pt idx="6663">
                  <c:v>44417.406250000007</c:v>
                </c:pt>
                <c:pt idx="6664">
                  <c:v>44417.416666666664</c:v>
                </c:pt>
                <c:pt idx="6665">
                  <c:v>44417.427083333328</c:v>
                </c:pt>
                <c:pt idx="6666">
                  <c:v>44417.4375</c:v>
                </c:pt>
                <c:pt idx="6667">
                  <c:v>44417.447916666664</c:v>
                </c:pt>
                <c:pt idx="6668">
                  <c:v>44417.458333333343</c:v>
                </c:pt>
                <c:pt idx="6669">
                  <c:v>44417.46875</c:v>
                </c:pt>
                <c:pt idx="6670">
                  <c:v>44417.479166666657</c:v>
                </c:pt>
                <c:pt idx="6671">
                  <c:v>44417.489583333336</c:v>
                </c:pt>
                <c:pt idx="6672">
                  <c:v>44417.5</c:v>
                </c:pt>
                <c:pt idx="6673">
                  <c:v>44417.510416666664</c:v>
                </c:pt>
                <c:pt idx="6674">
                  <c:v>44417.520833333336</c:v>
                </c:pt>
                <c:pt idx="6675">
                  <c:v>44417.53125</c:v>
                </c:pt>
                <c:pt idx="6676">
                  <c:v>44417.541666666657</c:v>
                </c:pt>
                <c:pt idx="6677">
                  <c:v>44417.552083333336</c:v>
                </c:pt>
                <c:pt idx="6678">
                  <c:v>44417.5625</c:v>
                </c:pt>
                <c:pt idx="6679">
                  <c:v>44417.572916666664</c:v>
                </c:pt>
                <c:pt idx="6680">
                  <c:v>44417.583333333336</c:v>
                </c:pt>
                <c:pt idx="6681">
                  <c:v>44417.593749999993</c:v>
                </c:pt>
                <c:pt idx="6682">
                  <c:v>44417.604166666657</c:v>
                </c:pt>
                <c:pt idx="6683">
                  <c:v>44417.614583333336</c:v>
                </c:pt>
                <c:pt idx="6684">
                  <c:v>44417.624999999993</c:v>
                </c:pt>
                <c:pt idx="6685">
                  <c:v>44417.635416666657</c:v>
                </c:pt>
                <c:pt idx="6686">
                  <c:v>44417.645833333336</c:v>
                </c:pt>
                <c:pt idx="6687">
                  <c:v>44417.656250000007</c:v>
                </c:pt>
                <c:pt idx="6688">
                  <c:v>44417.666666666657</c:v>
                </c:pt>
                <c:pt idx="6689">
                  <c:v>44417.677083333328</c:v>
                </c:pt>
                <c:pt idx="6690">
                  <c:v>44417.6875</c:v>
                </c:pt>
                <c:pt idx="6691">
                  <c:v>44417.697916666657</c:v>
                </c:pt>
                <c:pt idx="6692">
                  <c:v>44417.708333333336</c:v>
                </c:pt>
                <c:pt idx="6693">
                  <c:v>44417.71875</c:v>
                </c:pt>
                <c:pt idx="6694">
                  <c:v>44417.72916666665</c:v>
                </c:pt>
                <c:pt idx="6695">
                  <c:v>44417.739583333328</c:v>
                </c:pt>
                <c:pt idx="6696">
                  <c:v>44417.75</c:v>
                </c:pt>
                <c:pt idx="6697">
                  <c:v>44417.760416666657</c:v>
                </c:pt>
                <c:pt idx="6698">
                  <c:v>44417.770833333336</c:v>
                </c:pt>
                <c:pt idx="6699">
                  <c:v>44417.78125</c:v>
                </c:pt>
                <c:pt idx="6700">
                  <c:v>44417.79166666665</c:v>
                </c:pt>
                <c:pt idx="6701">
                  <c:v>44417.802083333336</c:v>
                </c:pt>
                <c:pt idx="6702">
                  <c:v>44417.812500000007</c:v>
                </c:pt>
                <c:pt idx="6703">
                  <c:v>44417.822916666664</c:v>
                </c:pt>
                <c:pt idx="6704">
                  <c:v>44417.833333333336</c:v>
                </c:pt>
                <c:pt idx="6705">
                  <c:v>44417.84375</c:v>
                </c:pt>
                <c:pt idx="6706">
                  <c:v>44417.854166666664</c:v>
                </c:pt>
                <c:pt idx="6707">
                  <c:v>44417.864583333336</c:v>
                </c:pt>
                <c:pt idx="6708">
                  <c:v>44417.875</c:v>
                </c:pt>
                <c:pt idx="6709">
                  <c:v>44417.885416666664</c:v>
                </c:pt>
                <c:pt idx="6710">
                  <c:v>44417.895833333336</c:v>
                </c:pt>
                <c:pt idx="6711">
                  <c:v>44417.906250000007</c:v>
                </c:pt>
                <c:pt idx="6712">
                  <c:v>44417.916666666664</c:v>
                </c:pt>
                <c:pt idx="6713">
                  <c:v>44417.927083333328</c:v>
                </c:pt>
                <c:pt idx="6714">
                  <c:v>44417.9375</c:v>
                </c:pt>
                <c:pt idx="6715">
                  <c:v>44417.947916666664</c:v>
                </c:pt>
                <c:pt idx="6716">
                  <c:v>44417.958333333343</c:v>
                </c:pt>
                <c:pt idx="6717">
                  <c:v>44417.96875</c:v>
                </c:pt>
                <c:pt idx="6718">
                  <c:v>44417.979166666657</c:v>
                </c:pt>
                <c:pt idx="6719">
                  <c:v>44417.989583333336</c:v>
                </c:pt>
                <c:pt idx="6720">
                  <c:v>44418</c:v>
                </c:pt>
                <c:pt idx="6721">
                  <c:v>44418.010416666664</c:v>
                </c:pt>
                <c:pt idx="6722">
                  <c:v>44418.020833333336</c:v>
                </c:pt>
                <c:pt idx="6723">
                  <c:v>44418.03125</c:v>
                </c:pt>
                <c:pt idx="6724">
                  <c:v>44418.041666666657</c:v>
                </c:pt>
                <c:pt idx="6725">
                  <c:v>44418.052083333336</c:v>
                </c:pt>
                <c:pt idx="6726">
                  <c:v>44418.0625</c:v>
                </c:pt>
                <c:pt idx="6727">
                  <c:v>44418.072916666664</c:v>
                </c:pt>
                <c:pt idx="6728">
                  <c:v>44418.083333333336</c:v>
                </c:pt>
                <c:pt idx="6729">
                  <c:v>44418.093749999993</c:v>
                </c:pt>
                <c:pt idx="6730">
                  <c:v>44418.104166666657</c:v>
                </c:pt>
                <c:pt idx="6731">
                  <c:v>44418.114583333336</c:v>
                </c:pt>
                <c:pt idx="6732">
                  <c:v>44418.124999999993</c:v>
                </c:pt>
                <c:pt idx="6733">
                  <c:v>44418.135416666657</c:v>
                </c:pt>
                <c:pt idx="6734">
                  <c:v>44418.145833333336</c:v>
                </c:pt>
                <c:pt idx="6735">
                  <c:v>44418.156250000007</c:v>
                </c:pt>
                <c:pt idx="6736">
                  <c:v>44418.166666666657</c:v>
                </c:pt>
                <c:pt idx="6737">
                  <c:v>44418.177083333328</c:v>
                </c:pt>
                <c:pt idx="6738">
                  <c:v>44418.1875</c:v>
                </c:pt>
                <c:pt idx="6739">
                  <c:v>44418.197916666657</c:v>
                </c:pt>
                <c:pt idx="6740">
                  <c:v>44418.208333333336</c:v>
                </c:pt>
                <c:pt idx="6741">
                  <c:v>44418.21875</c:v>
                </c:pt>
                <c:pt idx="6742">
                  <c:v>44418.22916666665</c:v>
                </c:pt>
                <c:pt idx="6743">
                  <c:v>44418.239583333328</c:v>
                </c:pt>
                <c:pt idx="6744">
                  <c:v>44418.25</c:v>
                </c:pt>
                <c:pt idx="6745">
                  <c:v>44418.260416666657</c:v>
                </c:pt>
                <c:pt idx="6746">
                  <c:v>44418.270833333336</c:v>
                </c:pt>
                <c:pt idx="6747">
                  <c:v>44418.28125</c:v>
                </c:pt>
                <c:pt idx="6748">
                  <c:v>44418.29166666665</c:v>
                </c:pt>
                <c:pt idx="6749">
                  <c:v>44418.302083333336</c:v>
                </c:pt>
                <c:pt idx="6750">
                  <c:v>44418.312500000007</c:v>
                </c:pt>
                <c:pt idx="6751">
                  <c:v>44418.322916666664</c:v>
                </c:pt>
                <c:pt idx="6752">
                  <c:v>44418.333333333336</c:v>
                </c:pt>
                <c:pt idx="6753">
                  <c:v>44418.34375</c:v>
                </c:pt>
                <c:pt idx="6754">
                  <c:v>44418.354166666664</c:v>
                </c:pt>
                <c:pt idx="6755">
                  <c:v>44418.364583333336</c:v>
                </c:pt>
                <c:pt idx="6756">
                  <c:v>44418.375</c:v>
                </c:pt>
                <c:pt idx="6757">
                  <c:v>44418.385416666664</c:v>
                </c:pt>
                <c:pt idx="6758">
                  <c:v>44418.395833333336</c:v>
                </c:pt>
                <c:pt idx="6759">
                  <c:v>44418.406250000007</c:v>
                </c:pt>
                <c:pt idx="6760">
                  <c:v>44418.416666666664</c:v>
                </c:pt>
                <c:pt idx="6761">
                  <c:v>44418.427083333328</c:v>
                </c:pt>
                <c:pt idx="6762">
                  <c:v>44418.4375</c:v>
                </c:pt>
                <c:pt idx="6763">
                  <c:v>44418.447916666664</c:v>
                </c:pt>
                <c:pt idx="6764">
                  <c:v>44418.458333333343</c:v>
                </c:pt>
                <c:pt idx="6765">
                  <c:v>44418.46875</c:v>
                </c:pt>
                <c:pt idx="6766">
                  <c:v>44418.479166666657</c:v>
                </c:pt>
                <c:pt idx="6767">
                  <c:v>44418.489583333336</c:v>
                </c:pt>
                <c:pt idx="6768">
                  <c:v>44418.5</c:v>
                </c:pt>
                <c:pt idx="6769">
                  <c:v>44418.510416666664</c:v>
                </c:pt>
                <c:pt idx="6770">
                  <c:v>44418.520833333336</c:v>
                </c:pt>
                <c:pt idx="6771">
                  <c:v>44418.53125</c:v>
                </c:pt>
                <c:pt idx="6772">
                  <c:v>44418.541666666657</c:v>
                </c:pt>
                <c:pt idx="6773">
                  <c:v>44418.552083333336</c:v>
                </c:pt>
                <c:pt idx="6774">
                  <c:v>44418.5625</c:v>
                </c:pt>
                <c:pt idx="6775">
                  <c:v>44418.572916666664</c:v>
                </c:pt>
                <c:pt idx="6776">
                  <c:v>44418.583333333336</c:v>
                </c:pt>
                <c:pt idx="6777">
                  <c:v>44418.593749999993</c:v>
                </c:pt>
                <c:pt idx="6778">
                  <c:v>44418.604166666657</c:v>
                </c:pt>
                <c:pt idx="6779">
                  <c:v>44418.614583333336</c:v>
                </c:pt>
                <c:pt idx="6780">
                  <c:v>44418.624999999993</c:v>
                </c:pt>
                <c:pt idx="6781">
                  <c:v>44418.635416666657</c:v>
                </c:pt>
                <c:pt idx="6782">
                  <c:v>44418.645833333336</c:v>
                </c:pt>
                <c:pt idx="6783">
                  <c:v>44418.656250000007</c:v>
                </c:pt>
                <c:pt idx="6784">
                  <c:v>44418.666666666657</c:v>
                </c:pt>
                <c:pt idx="6785">
                  <c:v>44418.677083333328</c:v>
                </c:pt>
                <c:pt idx="6786">
                  <c:v>44418.6875</c:v>
                </c:pt>
                <c:pt idx="6787">
                  <c:v>44418.697916666657</c:v>
                </c:pt>
                <c:pt idx="6788">
                  <c:v>44418.708333333336</c:v>
                </c:pt>
                <c:pt idx="6789">
                  <c:v>44418.71875</c:v>
                </c:pt>
                <c:pt idx="6790">
                  <c:v>44418.72916666665</c:v>
                </c:pt>
                <c:pt idx="6791">
                  <c:v>44418.739583333328</c:v>
                </c:pt>
                <c:pt idx="6792">
                  <c:v>44418.75</c:v>
                </c:pt>
                <c:pt idx="6793">
                  <c:v>44418.760416666657</c:v>
                </c:pt>
                <c:pt idx="6794">
                  <c:v>44418.770833333336</c:v>
                </c:pt>
                <c:pt idx="6795">
                  <c:v>44418.78125</c:v>
                </c:pt>
                <c:pt idx="6796">
                  <c:v>44418.79166666665</c:v>
                </c:pt>
                <c:pt idx="6797">
                  <c:v>44418.802083333336</c:v>
                </c:pt>
                <c:pt idx="6798">
                  <c:v>44418.812500000007</c:v>
                </c:pt>
                <c:pt idx="6799">
                  <c:v>44418.822916666664</c:v>
                </c:pt>
                <c:pt idx="6800">
                  <c:v>44418.833333333336</c:v>
                </c:pt>
                <c:pt idx="6801">
                  <c:v>44418.84375</c:v>
                </c:pt>
                <c:pt idx="6802">
                  <c:v>44418.854166666664</c:v>
                </c:pt>
                <c:pt idx="6803">
                  <c:v>44418.864583333336</c:v>
                </c:pt>
                <c:pt idx="6804">
                  <c:v>44418.875</c:v>
                </c:pt>
                <c:pt idx="6805">
                  <c:v>44418.885416666664</c:v>
                </c:pt>
                <c:pt idx="6806">
                  <c:v>44418.895833333336</c:v>
                </c:pt>
                <c:pt idx="6807">
                  <c:v>44418.906250000007</c:v>
                </c:pt>
                <c:pt idx="6808">
                  <c:v>44418.916666666664</c:v>
                </c:pt>
                <c:pt idx="6809">
                  <c:v>44418.927083333328</c:v>
                </c:pt>
                <c:pt idx="6810">
                  <c:v>44418.9375</c:v>
                </c:pt>
                <c:pt idx="6811">
                  <c:v>44418.947916666664</c:v>
                </c:pt>
                <c:pt idx="6812">
                  <c:v>44418.958333333343</c:v>
                </c:pt>
                <c:pt idx="6813">
                  <c:v>44418.96875</c:v>
                </c:pt>
                <c:pt idx="6814">
                  <c:v>44418.979166666657</c:v>
                </c:pt>
                <c:pt idx="6815">
                  <c:v>44418.989583333336</c:v>
                </c:pt>
                <c:pt idx="6816">
                  <c:v>44419</c:v>
                </c:pt>
                <c:pt idx="6817">
                  <c:v>44419.010416666664</c:v>
                </c:pt>
                <c:pt idx="6818">
                  <c:v>44419.020833333336</c:v>
                </c:pt>
                <c:pt idx="6819">
                  <c:v>44419.03125</c:v>
                </c:pt>
                <c:pt idx="6820">
                  <c:v>44419.041666666657</c:v>
                </c:pt>
                <c:pt idx="6821">
                  <c:v>44419.052083333336</c:v>
                </c:pt>
                <c:pt idx="6822">
                  <c:v>44419.0625</c:v>
                </c:pt>
                <c:pt idx="6823">
                  <c:v>44419.072916666664</c:v>
                </c:pt>
                <c:pt idx="6824">
                  <c:v>44419.083333333336</c:v>
                </c:pt>
                <c:pt idx="6825">
                  <c:v>44419.093749999993</c:v>
                </c:pt>
                <c:pt idx="6826">
                  <c:v>44419.104166666657</c:v>
                </c:pt>
                <c:pt idx="6827">
                  <c:v>44419.114583333336</c:v>
                </c:pt>
                <c:pt idx="6828">
                  <c:v>44419.124999999993</c:v>
                </c:pt>
                <c:pt idx="6829">
                  <c:v>44419.135416666657</c:v>
                </c:pt>
                <c:pt idx="6830">
                  <c:v>44419.145833333336</c:v>
                </c:pt>
                <c:pt idx="6831">
                  <c:v>44419.156250000007</c:v>
                </c:pt>
                <c:pt idx="6832">
                  <c:v>44419.166666666657</c:v>
                </c:pt>
                <c:pt idx="6833">
                  <c:v>44419.177083333328</c:v>
                </c:pt>
                <c:pt idx="6834">
                  <c:v>44419.1875</c:v>
                </c:pt>
                <c:pt idx="6835">
                  <c:v>44419.197916666657</c:v>
                </c:pt>
                <c:pt idx="6836">
                  <c:v>44419.208333333336</c:v>
                </c:pt>
                <c:pt idx="6837">
                  <c:v>44419.21875</c:v>
                </c:pt>
                <c:pt idx="6838">
                  <c:v>44419.22916666665</c:v>
                </c:pt>
                <c:pt idx="6839">
                  <c:v>44419.239583333328</c:v>
                </c:pt>
                <c:pt idx="6840">
                  <c:v>44419.25</c:v>
                </c:pt>
                <c:pt idx="6841">
                  <c:v>44419.260416666657</c:v>
                </c:pt>
                <c:pt idx="6842">
                  <c:v>44419.270833333336</c:v>
                </c:pt>
                <c:pt idx="6843">
                  <c:v>44419.28125</c:v>
                </c:pt>
                <c:pt idx="6844">
                  <c:v>44419.29166666665</c:v>
                </c:pt>
                <c:pt idx="6845">
                  <c:v>44419.302083333336</c:v>
                </c:pt>
                <c:pt idx="6846">
                  <c:v>44419.312500000007</c:v>
                </c:pt>
                <c:pt idx="6847">
                  <c:v>44419.322916666664</c:v>
                </c:pt>
                <c:pt idx="6848">
                  <c:v>44419.333333333336</c:v>
                </c:pt>
                <c:pt idx="6849">
                  <c:v>44419.34375</c:v>
                </c:pt>
                <c:pt idx="6850">
                  <c:v>44419.354166666664</c:v>
                </c:pt>
                <c:pt idx="6851">
                  <c:v>44419.364583333336</c:v>
                </c:pt>
                <c:pt idx="6852">
                  <c:v>44419.375</c:v>
                </c:pt>
                <c:pt idx="6853">
                  <c:v>44419.385416666664</c:v>
                </c:pt>
                <c:pt idx="6854">
                  <c:v>44419.395833333336</c:v>
                </c:pt>
                <c:pt idx="6855">
                  <c:v>44419.406250000007</c:v>
                </c:pt>
                <c:pt idx="6856">
                  <c:v>44419.416666666664</c:v>
                </c:pt>
                <c:pt idx="6857">
                  <c:v>44419.427083333328</c:v>
                </c:pt>
                <c:pt idx="6858">
                  <c:v>44419.4375</c:v>
                </c:pt>
                <c:pt idx="6859">
                  <c:v>44419.447916666664</c:v>
                </c:pt>
                <c:pt idx="6860">
                  <c:v>44419.458333333343</c:v>
                </c:pt>
                <c:pt idx="6861">
                  <c:v>44419.46875</c:v>
                </c:pt>
                <c:pt idx="6862">
                  <c:v>44419.479166666657</c:v>
                </c:pt>
                <c:pt idx="6863">
                  <c:v>44419.489583333336</c:v>
                </c:pt>
                <c:pt idx="6864">
                  <c:v>44419.5</c:v>
                </c:pt>
                <c:pt idx="6865">
                  <c:v>44419.510416666664</c:v>
                </c:pt>
                <c:pt idx="6866">
                  <c:v>44419.520833333336</c:v>
                </c:pt>
                <c:pt idx="6867">
                  <c:v>44419.53125</c:v>
                </c:pt>
                <c:pt idx="6868">
                  <c:v>44419.541666666657</c:v>
                </c:pt>
                <c:pt idx="6869">
                  <c:v>44419.552083333336</c:v>
                </c:pt>
                <c:pt idx="6870">
                  <c:v>44419.5625</c:v>
                </c:pt>
                <c:pt idx="6871">
                  <c:v>44419.572916666664</c:v>
                </c:pt>
                <c:pt idx="6872">
                  <c:v>44419.583333333336</c:v>
                </c:pt>
                <c:pt idx="6873">
                  <c:v>44419.593749999993</c:v>
                </c:pt>
                <c:pt idx="6874">
                  <c:v>44419.604166666657</c:v>
                </c:pt>
                <c:pt idx="6875">
                  <c:v>44419.614583333336</c:v>
                </c:pt>
                <c:pt idx="6876">
                  <c:v>44419.624999999993</c:v>
                </c:pt>
                <c:pt idx="6877">
                  <c:v>44419.635416666657</c:v>
                </c:pt>
                <c:pt idx="6878">
                  <c:v>44419.645833333336</c:v>
                </c:pt>
                <c:pt idx="6879">
                  <c:v>44419.656250000007</c:v>
                </c:pt>
                <c:pt idx="6880">
                  <c:v>44419.666666666657</c:v>
                </c:pt>
                <c:pt idx="6881">
                  <c:v>44419.677083333328</c:v>
                </c:pt>
                <c:pt idx="6882">
                  <c:v>44419.6875</c:v>
                </c:pt>
                <c:pt idx="6883">
                  <c:v>44419.697916666657</c:v>
                </c:pt>
                <c:pt idx="6884">
                  <c:v>44419.708333333336</c:v>
                </c:pt>
                <c:pt idx="6885">
                  <c:v>44419.71875</c:v>
                </c:pt>
                <c:pt idx="6886">
                  <c:v>44419.72916666665</c:v>
                </c:pt>
                <c:pt idx="6887">
                  <c:v>44419.739583333328</c:v>
                </c:pt>
                <c:pt idx="6888">
                  <c:v>44419.75</c:v>
                </c:pt>
                <c:pt idx="6889">
                  <c:v>44419.760416666657</c:v>
                </c:pt>
                <c:pt idx="6890">
                  <c:v>44419.770833333336</c:v>
                </c:pt>
                <c:pt idx="6891">
                  <c:v>44419.78125</c:v>
                </c:pt>
                <c:pt idx="6892">
                  <c:v>44419.79166666665</c:v>
                </c:pt>
                <c:pt idx="6893">
                  <c:v>44419.802083333336</c:v>
                </c:pt>
                <c:pt idx="6894">
                  <c:v>44419.812500000007</c:v>
                </c:pt>
                <c:pt idx="6895">
                  <c:v>44419.822916666664</c:v>
                </c:pt>
                <c:pt idx="6896">
                  <c:v>44419.833333333336</c:v>
                </c:pt>
                <c:pt idx="6897">
                  <c:v>44419.84375</c:v>
                </c:pt>
                <c:pt idx="6898">
                  <c:v>44419.854166666664</c:v>
                </c:pt>
                <c:pt idx="6899">
                  <c:v>44419.864583333336</c:v>
                </c:pt>
                <c:pt idx="6900">
                  <c:v>44419.875</c:v>
                </c:pt>
                <c:pt idx="6901">
                  <c:v>44419.885416666664</c:v>
                </c:pt>
                <c:pt idx="6902">
                  <c:v>44419.895833333336</c:v>
                </c:pt>
                <c:pt idx="6903">
                  <c:v>44419.906250000007</c:v>
                </c:pt>
                <c:pt idx="6904">
                  <c:v>44419.916666666664</c:v>
                </c:pt>
                <c:pt idx="6905">
                  <c:v>44419.927083333328</c:v>
                </c:pt>
                <c:pt idx="6906">
                  <c:v>44419.9375</c:v>
                </c:pt>
                <c:pt idx="6907">
                  <c:v>44419.947916666664</c:v>
                </c:pt>
                <c:pt idx="6908">
                  <c:v>44419.958333333343</c:v>
                </c:pt>
                <c:pt idx="6909">
                  <c:v>44419.96875</c:v>
                </c:pt>
                <c:pt idx="6910">
                  <c:v>44419.979166666657</c:v>
                </c:pt>
                <c:pt idx="6911">
                  <c:v>44419.989583333336</c:v>
                </c:pt>
                <c:pt idx="6912">
                  <c:v>44420</c:v>
                </c:pt>
                <c:pt idx="6913">
                  <c:v>44420.010416666664</c:v>
                </c:pt>
                <c:pt idx="6914">
                  <c:v>44420.020833333336</c:v>
                </c:pt>
                <c:pt idx="6915">
                  <c:v>44420.03125</c:v>
                </c:pt>
                <c:pt idx="6916">
                  <c:v>44420.041666666657</c:v>
                </c:pt>
                <c:pt idx="6917">
                  <c:v>44420.052083333336</c:v>
                </c:pt>
                <c:pt idx="6918">
                  <c:v>44420.0625</c:v>
                </c:pt>
                <c:pt idx="6919">
                  <c:v>44420.072916666664</c:v>
                </c:pt>
                <c:pt idx="6920">
                  <c:v>44420.083333333336</c:v>
                </c:pt>
                <c:pt idx="6921">
                  <c:v>44420.093749999993</c:v>
                </c:pt>
                <c:pt idx="6922">
                  <c:v>44420.104166666657</c:v>
                </c:pt>
                <c:pt idx="6923">
                  <c:v>44420.114583333336</c:v>
                </c:pt>
                <c:pt idx="6924">
                  <c:v>44420.124999999993</c:v>
                </c:pt>
                <c:pt idx="6925">
                  <c:v>44420.135416666657</c:v>
                </c:pt>
                <c:pt idx="6926">
                  <c:v>44420.145833333336</c:v>
                </c:pt>
                <c:pt idx="6927">
                  <c:v>44420.156250000007</c:v>
                </c:pt>
                <c:pt idx="6928">
                  <c:v>44420.166666666657</c:v>
                </c:pt>
                <c:pt idx="6929">
                  <c:v>44420.177083333328</c:v>
                </c:pt>
                <c:pt idx="6930">
                  <c:v>44420.1875</c:v>
                </c:pt>
                <c:pt idx="6931">
                  <c:v>44420.197916666657</c:v>
                </c:pt>
                <c:pt idx="6932">
                  <c:v>44420.208333333336</c:v>
                </c:pt>
                <c:pt idx="6933">
                  <c:v>44420.21875</c:v>
                </c:pt>
                <c:pt idx="6934">
                  <c:v>44420.22916666665</c:v>
                </c:pt>
                <c:pt idx="6935">
                  <c:v>44420.239583333328</c:v>
                </c:pt>
                <c:pt idx="6936">
                  <c:v>44420.25</c:v>
                </c:pt>
                <c:pt idx="6937">
                  <c:v>44420.260416666657</c:v>
                </c:pt>
                <c:pt idx="6938">
                  <c:v>44420.270833333336</c:v>
                </c:pt>
                <c:pt idx="6939">
                  <c:v>44420.28125</c:v>
                </c:pt>
                <c:pt idx="6940">
                  <c:v>44420.29166666665</c:v>
                </c:pt>
                <c:pt idx="6941">
                  <c:v>44420.302083333336</c:v>
                </c:pt>
                <c:pt idx="6942">
                  <c:v>44420.312500000007</c:v>
                </c:pt>
                <c:pt idx="6943">
                  <c:v>44420.322916666664</c:v>
                </c:pt>
                <c:pt idx="6944">
                  <c:v>44420.333333333336</c:v>
                </c:pt>
                <c:pt idx="6945">
                  <c:v>44420.34375</c:v>
                </c:pt>
                <c:pt idx="6946">
                  <c:v>44420.354166666664</c:v>
                </c:pt>
                <c:pt idx="6947">
                  <c:v>44420.364583333336</c:v>
                </c:pt>
                <c:pt idx="6948">
                  <c:v>44420.375</c:v>
                </c:pt>
                <c:pt idx="6949">
                  <c:v>44420.385416666664</c:v>
                </c:pt>
                <c:pt idx="6950">
                  <c:v>44420.395833333336</c:v>
                </c:pt>
                <c:pt idx="6951">
                  <c:v>44420.406250000007</c:v>
                </c:pt>
                <c:pt idx="6952">
                  <c:v>44420.416666666664</c:v>
                </c:pt>
                <c:pt idx="6953">
                  <c:v>44420.427083333328</c:v>
                </c:pt>
                <c:pt idx="6954">
                  <c:v>44420.4375</c:v>
                </c:pt>
                <c:pt idx="6955">
                  <c:v>44420.447916666664</c:v>
                </c:pt>
                <c:pt idx="6956">
                  <c:v>44420.458333333343</c:v>
                </c:pt>
                <c:pt idx="6957">
                  <c:v>44420.46875</c:v>
                </c:pt>
                <c:pt idx="6958">
                  <c:v>44420.479166666657</c:v>
                </c:pt>
                <c:pt idx="6959">
                  <c:v>44420.489583333336</c:v>
                </c:pt>
                <c:pt idx="6960">
                  <c:v>44420.5</c:v>
                </c:pt>
                <c:pt idx="6961">
                  <c:v>44420.510416666664</c:v>
                </c:pt>
                <c:pt idx="6962">
                  <c:v>44420.520833333336</c:v>
                </c:pt>
                <c:pt idx="6963">
                  <c:v>44420.53125</c:v>
                </c:pt>
                <c:pt idx="6964">
                  <c:v>44420.541666666657</c:v>
                </c:pt>
                <c:pt idx="6965">
                  <c:v>44420.552083333336</c:v>
                </c:pt>
                <c:pt idx="6966">
                  <c:v>44420.5625</c:v>
                </c:pt>
                <c:pt idx="6967">
                  <c:v>44420.572916666664</c:v>
                </c:pt>
                <c:pt idx="6968">
                  <c:v>44420.583333333336</c:v>
                </c:pt>
                <c:pt idx="6969">
                  <c:v>44420.593749999993</c:v>
                </c:pt>
                <c:pt idx="6970">
                  <c:v>44420.604166666657</c:v>
                </c:pt>
                <c:pt idx="6971">
                  <c:v>44420.614583333336</c:v>
                </c:pt>
                <c:pt idx="6972">
                  <c:v>44420.624999999993</c:v>
                </c:pt>
                <c:pt idx="6973">
                  <c:v>44420.635416666657</c:v>
                </c:pt>
                <c:pt idx="6974">
                  <c:v>44420.645833333336</c:v>
                </c:pt>
                <c:pt idx="6975">
                  <c:v>44420.656250000007</c:v>
                </c:pt>
                <c:pt idx="6976">
                  <c:v>44420.666666666657</c:v>
                </c:pt>
                <c:pt idx="6977">
                  <c:v>44420.677083333328</c:v>
                </c:pt>
                <c:pt idx="6978">
                  <c:v>44420.6875</c:v>
                </c:pt>
                <c:pt idx="6979">
                  <c:v>44420.697916666657</c:v>
                </c:pt>
                <c:pt idx="6980">
                  <c:v>44420.708333333336</c:v>
                </c:pt>
                <c:pt idx="6981">
                  <c:v>44420.71875</c:v>
                </c:pt>
                <c:pt idx="6982">
                  <c:v>44420.72916666665</c:v>
                </c:pt>
                <c:pt idx="6983">
                  <c:v>44420.739583333328</c:v>
                </c:pt>
                <c:pt idx="6984">
                  <c:v>44420.75</c:v>
                </c:pt>
                <c:pt idx="6985">
                  <c:v>44420.760416666657</c:v>
                </c:pt>
                <c:pt idx="6986">
                  <c:v>44420.770833333336</c:v>
                </c:pt>
                <c:pt idx="6987">
                  <c:v>44420.78125</c:v>
                </c:pt>
                <c:pt idx="6988">
                  <c:v>44420.79166666665</c:v>
                </c:pt>
                <c:pt idx="6989">
                  <c:v>44420.802083333336</c:v>
                </c:pt>
                <c:pt idx="6990">
                  <c:v>44420.812500000007</c:v>
                </c:pt>
                <c:pt idx="6991">
                  <c:v>44420.822916666664</c:v>
                </c:pt>
                <c:pt idx="6992">
                  <c:v>44420.833333333336</c:v>
                </c:pt>
                <c:pt idx="6993">
                  <c:v>44420.84375</c:v>
                </c:pt>
                <c:pt idx="6994">
                  <c:v>44420.854166666664</c:v>
                </c:pt>
                <c:pt idx="6995">
                  <c:v>44420.864583333336</c:v>
                </c:pt>
                <c:pt idx="6996">
                  <c:v>44420.875</c:v>
                </c:pt>
                <c:pt idx="6997">
                  <c:v>44420.885416666664</c:v>
                </c:pt>
                <c:pt idx="6998">
                  <c:v>44420.895833333336</c:v>
                </c:pt>
                <c:pt idx="6999">
                  <c:v>44420.906250000007</c:v>
                </c:pt>
                <c:pt idx="7000">
                  <c:v>44420.916666666664</c:v>
                </c:pt>
                <c:pt idx="7001">
                  <c:v>44420.927083333328</c:v>
                </c:pt>
                <c:pt idx="7002">
                  <c:v>44420.9375</c:v>
                </c:pt>
                <c:pt idx="7003">
                  <c:v>44420.947916666664</c:v>
                </c:pt>
                <c:pt idx="7004">
                  <c:v>44420.958333333343</c:v>
                </c:pt>
                <c:pt idx="7005">
                  <c:v>44420.96875</c:v>
                </c:pt>
                <c:pt idx="7006">
                  <c:v>44420.979166666657</c:v>
                </c:pt>
                <c:pt idx="7007">
                  <c:v>44420.989583333336</c:v>
                </c:pt>
                <c:pt idx="7008">
                  <c:v>44421</c:v>
                </c:pt>
                <c:pt idx="7009">
                  <c:v>44421.010416666664</c:v>
                </c:pt>
                <c:pt idx="7010">
                  <c:v>44421.020833333336</c:v>
                </c:pt>
                <c:pt idx="7011">
                  <c:v>44421.03125</c:v>
                </c:pt>
                <c:pt idx="7012">
                  <c:v>44421.041666666657</c:v>
                </c:pt>
                <c:pt idx="7013">
                  <c:v>44421.052083333336</c:v>
                </c:pt>
                <c:pt idx="7014">
                  <c:v>44421.0625</c:v>
                </c:pt>
                <c:pt idx="7015">
                  <c:v>44421.072916666664</c:v>
                </c:pt>
                <c:pt idx="7016">
                  <c:v>44421.083333333336</c:v>
                </c:pt>
                <c:pt idx="7017">
                  <c:v>44421.093749999993</c:v>
                </c:pt>
                <c:pt idx="7018">
                  <c:v>44421.104166666657</c:v>
                </c:pt>
                <c:pt idx="7019">
                  <c:v>44421.114583333336</c:v>
                </c:pt>
                <c:pt idx="7020">
                  <c:v>44421.124999999993</c:v>
                </c:pt>
                <c:pt idx="7021">
                  <c:v>44421.135416666657</c:v>
                </c:pt>
                <c:pt idx="7022">
                  <c:v>44421.145833333336</c:v>
                </c:pt>
                <c:pt idx="7023">
                  <c:v>44421.156250000007</c:v>
                </c:pt>
                <c:pt idx="7024">
                  <c:v>44421.166666666657</c:v>
                </c:pt>
                <c:pt idx="7025">
                  <c:v>44421.177083333328</c:v>
                </c:pt>
                <c:pt idx="7026">
                  <c:v>44421.1875</c:v>
                </c:pt>
                <c:pt idx="7027">
                  <c:v>44421.197916666657</c:v>
                </c:pt>
                <c:pt idx="7028">
                  <c:v>44421.208333333336</c:v>
                </c:pt>
                <c:pt idx="7029">
                  <c:v>44421.21875</c:v>
                </c:pt>
                <c:pt idx="7030">
                  <c:v>44421.22916666665</c:v>
                </c:pt>
                <c:pt idx="7031">
                  <c:v>44421.239583333328</c:v>
                </c:pt>
                <c:pt idx="7032">
                  <c:v>44421.25</c:v>
                </c:pt>
                <c:pt idx="7033">
                  <c:v>44421.260416666657</c:v>
                </c:pt>
                <c:pt idx="7034">
                  <c:v>44421.270833333336</c:v>
                </c:pt>
                <c:pt idx="7035">
                  <c:v>44421.28125</c:v>
                </c:pt>
                <c:pt idx="7036">
                  <c:v>44421.29166666665</c:v>
                </c:pt>
                <c:pt idx="7037">
                  <c:v>44421.302083333336</c:v>
                </c:pt>
                <c:pt idx="7038">
                  <c:v>44421.312500000007</c:v>
                </c:pt>
                <c:pt idx="7039">
                  <c:v>44421.322916666664</c:v>
                </c:pt>
                <c:pt idx="7040">
                  <c:v>44421.333333333336</c:v>
                </c:pt>
                <c:pt idx="7041">
                  <c:v>44421.34375</c:v>
                </c:pt>
                <c:pt idx="7042">
                  <c:v>44421.354166666664</c:v>
                </c:pt>
                <c:pt idx="7043">
                  <c:v>44421.364583333336</c:v>
                </c:pt>
                <c:pt idx="7044">
                  <c:v>44421.375</c:v>
                </c:pt>
                <c:pt idx="7045">
                  <c:v>44421.385416666664</c:v>
                </c:pt>
                <c:pt idx="7046">
                  <c:v>44421.395833333336</c:v>
                </c:pt>
                <c:pt idx="7047">
                  <c:v>44421.406250000007</c:v>
                </c:pt>
                <c:pt idx="7048">
                  <c:v>44421.416666666664</c:v>
                </c:pt>
                <c:pt idx="7049">
                  <c:v>44421.427083333328</c:v>
                </c:pt>
                <c:pt idx="7050">
                  <c:v>44421.4375</c:v>
                </c:pt>
                <c:pt idx="7051">
                  <c:v>44421.447916666664</c:v>
                </c:pt>
                <c:pt idx="7052">
                  <c:v>44421.458333333343</c:v>
                </c:pt>
                <c:pt idx="7053">
                  <c:v>44421.46875</c:v>
                </c:pt>
                <c:pt idx="7054">
                  <c:v>44421.479166666657</c:v>
                </c:pt>
                <c:pt idx="7055">
                  <c:v>44421.489583333336</c:v>
                </c:pt>
                <c:pt idx="7056">
                  <c:v>44421.5</c:v>
                </c:pt>
                <c:pt idx="7057">
                  <c:v>44421.510416666664</c:v>
                </c:pt>
                <c:pt idx="7058">
                  <c:v>44421.520833333336</c:v>
                </c:pt>
                <c:pt idx="7059">
                  <c:v>44421.53125</c:v>
                </c:pt>
                <c:pt idx="7060">
                  <c:v>44421.541666666657</c:v>
                </c:pt>
                <c:pt idx="7061">
                  <c:v>44421.552083333336</c:v>
                </c:pt>
                <c:pt idx="7062">
                  <c:v>44421.5625</c:v>
                </c:pt>
                <c:pt idx="7063">
                  <c:v>44421.572916666664</c:v>
                </c:pt>
                <c:pt idx="7064">
                  <c:v>44421.583333333336</c:v>
                </c:pt>
                <c:pt idx="7065">
                  <c:v>44421.593749999993</c:v>
                </c:pt>
                <c:pt idx="7066">
                  <c:v>44421.604166666657</c:v>
                </c:pt>
                <c:pt idx="7067">
                  <c:v>44421.614583333336</c:v>
                </c:pt>
                <c:pt idx="7068">
                  <c:v>44421.624999999993</c:v>
                </c:pt>
                <c:pt idx="7069">
                  <c:v>44421.635416666657</c:v>
                </c:pt>
                <c:pt idx="7070">
                  <c:v>44421.645833333336</c:v>
                </c:pt>
                <c:pt idx="7071">
                  <c:v>44421.656250000007</c:v>
                </c:pt>
                <c:pt idx="7072">
                  <c:v>44421.666666666657</c:v>
                </c:pt>
                <c:pt idx="7073">
                  <c:v>44421.677083333328</c:v>
                </c:pt>
                <c:pt idx="7074">
                  <c:v>44421.6875</c:v>
                </c:pt>
                <c:pt idx="7075">
                  <c:v>44421.697916666657</c:v>
                </c:pt>
                <c:pt idx="7076">
                  <c:v>44421.708333333336</c:v>
                </c:pt>
                <c:pt idx="7077">
                  <c:v>44421.71875</c:v>
                </c:pt>
                <c:pt idx="7078">
                  <c:v>44421.72916666665</c:v>
                </c:pt>
                <c:pt idx="7079">
                  <c:v>44421.739583333328</c:v>
                </c:pt>
                <c:pt idx="7080">
                  <c:v>44421.75</c:v>
                </c:pt>
                <c:pt idx="7081">
                  <c:v>44421.760416666657</c:v>
                </c:pt>
                <c:pt idx="7082">
                  <c:v>44421.770833333336</c:v>
                </c:pt>
                <c:pt idx="7083">
                  <c:v>44421.78125</c:v>
                </c:pt>
                <c:pt idx="7084">
                  <c:v>44421.79166666665</c:v>
                </c:pt>
                <c:pt idx="7085">
                  <c:v>44421.802083333336</c:v>
                </c:pt>
                <c:pt idx="7086">
                  <c:v>44421.812500000007</c:v>
                </c:pt>
                <c:pt idx="7087">
                  <c:v>44421.822916666664</c:v>
                </c:pt>
                <c:pt idx="7088">
                  <c:v>44421.833333333336</c:v>
                </c:pt>
                <c:pt idx="7089">
                  <c:v>44421.84375</c:v>
                </c:pt>
                <c:pt idx="7090">
                  <c:v>44421.854166666664</c:v>
                </c:pt>
                <c:pt idx="7091">
                  <c:v>44421.864583333336</c:v>
                </c:pt>
                <c:pt idx="7092">
                  <c:v>44421.875</c:v>
                </c:pt>
                <c:pt idx="7093">
                  <c:v>44421.885416666664</c:v>
                </c:pt>
                <c:pt idx="7094">
                  <c:v>44421.895833333336</c:v>
                </c:pt>
                <c:pt idx="7095">
                  <c:v>44421.906250000007</c:v>
                </c:pt>
                <c:pt idx="7096">
                  <c:v>44421.916666666664</c:v>
                </c:pt>
                <c:pt idx="7097">
                  <c:v>44421.927083333328</c:v>
                </c:pt>
                <c:pt idx="7098">
                  <c:v>44421.9375</c:v>
                </c:pt>
                <c:pt idx="7099">
                  <c:v>44421.947916666664</c:v>
                </c:pt>
                <c:pt idx="7100">
                  <c:v>44421.958333333343</c:v>
                </c:pt>
                <c:pt idx="7101">
                  <c:v>44421.96875</c:v>
                </c:pt>
                <c:pt idx="7102">
                  <c:v>44421.979166666657</c:v>
                </c:pt>
                <c:pt idx="7103">
                  <c:v>44421.989583333336</c:v>
                </c:pt>
                <c:pt idx="7104">
                  <c:v>44422</c:v>
                </c:pt>
                <c:pt idx="7105">
                  <c:v>44422.010416666664</c:v>
                </c:pt>
                <c:pt idx="7106">
                  <c:v>44422.020833333336</c:v>
                </c:pt>
                <c:pt idx="7107">
                  <c:v>44422.03125</c:v>
                </c:pt>
                <c:pt idx="7108">
                  <c:v>44422.041666666657</c:v>
                </c:pt>
                <c:pt idx="7109">
                  <c:v>44422.052083333336</c:v>
                </c:pt>
                <c:pt idx="7110">
                  <c:v>44422.0625</c:v>
                </c:pt>
                <c:pt idx="7111">
                  <c:v>44422.072916666664</c:v>
                </c:pt>
                <c:pt idx="7112">
                  <c:v>44422.083333333336</c:v>
                </c:pt>
                <c:pt idx="7113">
                  <c:v>44422.093749999993</c:v>
                </c:pt>
                <c:pt idx="7114">
                  <c:v>44422.104166666657</c:v>
                </c:pt>
                <c:pt idx="7115">
                  <c:v>44422.114583333336</c:v>
                </c:pt>
                <c:pt idx="7116">
                  <c:v>44422.124999999993</c:v>
                </c:pt>
                <c:pt idx="7117">
                  <c:v>44422.135416666657</c:v>
                </c:pt>
                <c:pt idx="7118">
                  <c:v>44422.145833333336</c:v>
                </c:pt>
                <c:pt idx="7119">
                  <c:v>44422.156250000007</c:v>
                </c:pt>
                <c:pt idx="7120">
                  <c:v>44422.166666666657</c:v>
                </c:pt>
                <c:pt idx="7121">
                  <c:v>44422.177083333328</c:v>
                </c:pt>
                <c:pt idx="7122">
                  <c:v>44422.1875</c:v>
                </c:pt>
                <c:pt idx="7123">
                  <c:v>44422.197916666657</c:v>
                </c:pt>
                <c:pt idx="7124">
                  <c:v>44422.208333333336</c:v>
                </c:pt>
                <c:pt idx="7125">
                  <c:v>44422.21875</c:v>
                </c:pt>
                <c:pt idx="7126">
                  <c:v>44422.22916666665</c:v>
                </c:pt>
                <c:pt idx="7127">
                  <c:v>44422.239583333328</c:v>
                </c:pt>
                <c:pt idx="7128">
                  <c:v>44422.25</c:v>
                </c:pt>
                <c:pt idx="7129">
                  <c:v>44422.260416666657</c:v>
                </c:pt>
                <c:pt idx="7130">
                  <c:v>44422.270833333336</c:v>
                </c:pt>
                <c:pt idx="7131">
                  <c:v>44422.28125</c:v>
                </c:pt>
                <c:pt idx="7132">
                  <c:v>44422.29166666665</c:v>
                </c:pt>
                <c:pt idx="7133">
                  <c:v>44422.302083333336</c:v>
                </c:pt>
                <c:pt idx="7134">
                  <c:v>44422.312500000007</c:v>
                </c:pt>
                <c:pt idx="7135">
                  <c:v>44422.322916666664</c:v>
                </c:pt>
                <c:pt idx="7136">
                  <c:v>44422.333333333336</c:v>
                </c:pt>
                <c:pt idx="7137">
                  <c:v>44422.34375</c:v>
                </c:pt>
                <c:pt idx="7138">
                  <c:v>44422.354166666664</c:v>
                </c:pt>
                <c:pt idx="7139">
                  <c:v>44422.364583333336</c:v>
                </c:pt>
                <c:pt idx="7140">
                  <c:v>44422.375</c:v>
                </c:pt>
                <c:pt idx="7141">
                  <c:v>44422.385416666664</c:v>
                </c:pt>
                <c:pt idx="7142">
                  <c:v>44422.395833333336</c:v>
                </c:pt>
                <c:pt idx="7143">
                  <c:v>44422.406250000007</c:v>
                </c:pt>
                <c:pt idx="7144">
                  <c:v>44422.416666666664</c:v>
                </c:pt>
                <c:pt idx="7145">
                  <c:v>44422.427083333328</c:v>
                </c:pt>
                <c:pt idx="7146">
                  <c:v>44422.4375</c:v>
                </c:pt>
                <c:pt idx="7147">
                  <c:v>44422.447916666664</c:v>
                </c:pt>
                <c:pt idx="7148">
                  <c:v>44422.458333333343</c:v>
                </c:pt>
                <c:pt idx="7149">
                  <c:v>44422.46875</c:v>
                </c:pt>
                <c:pt idx="7150">
                  <c:v>44422.479166666657</c:v>
                </c:pt>
                <c:pt idx="7151">
                  <c:v>44422.489583333336</c:v>
                </c:pt>
                <c:pt idx="7152">
                  <c:v>44422.5</c:v>
                </c:pt>
                <c:pt idx="7153">
                  <c:v>44422.510416666664</c:v>
                </c:pt>
                <c:pt idx="7154">
                  <c:v>44422.520833333336</c:v>
                </c:pt>
                <c:pt idx="7155">
                  <c:v>44422.53125</c:v>
                </c:pt>
                <c:pt idx="7156">
                  <c:v>44422.541666666657</c:v>
                </c:pt>
                <c:pt idx="7157">
                  <c:v>44422.552083333336</c:v>
                </c:pt>
                <c:pt idx="7158">
                  <c:v>44422.5625</c:v>
                </c:pt>
                <c:pt idx="7159">
                  <c:v>44422.572916666664</c:v>
                </c:pt>
                <c:pt idx="7160">
                  <c:v>44422.583333333336</c:v>
                </c:pt>
                <c:pt idx="7161">
                  <c:v>44422.593749999993</c:v>
                </c:pt>
                <c:pt idx="7162">
                  <c:v>44422.604166666657</c:v>
                </c:pt>
                <c:pt idx="7163">
                  <c:v>44422.614583333336</c:v>
                </c:pt>
                <c:pt idx="7164">
                  <c:v>44422.624999999993</c:v>
                </c:pt>
                <c:pt idx="7165">
                  <c:v>44422.635416666657</c:v>
                </c:pt>
                <c:pt idx="7166">
                  <c:v>44422.645833333336</c:v>
                </c:pt>
                <c:pt idx="7167">
                  <c:v>44422.656250000007</c:v>
                </c:pt>
                <c:pt idx="7168">
                  <c:v>44422.666666666657</c:v>
                </c:pt>
                <c:pt idx="7169">
                  <c:v>44422.677083333328</c:v>
                </c:pt>
                <c:pt idx="7170">
                  <c:v>44422.6875</c:v>
                </c:pt>
                <c:pt idx="7171">
                  <c:v>44422.697916666657</c:v>
                </c:pt>
                <c:pt idx="7172">
                  <c:v>44422.708333333336</c:v>
                </c:pt>
                <c:pt idx="7173">
                  <c:v>44422.71875</c:v>
                </c:pt>
                <c:pt idx="7174">
                  <c:v>44422.72916666665</c:v>
                </c:pt>
                <c:pt idx="7175">
                  <c:v>44422.739583333328</c:v>
                </c:pt>
                <c:pt idx="7176">
                  <c:v>44422.75</c:v>
                </c:pt>
                <c:pt idx="7177">
                  <c:v>44422.760416666657</c:v>
                </c:pt>
                <c:pt idx="7178">
                  <c:v>44422.770833333336</c:v>
                </c:pt>
                <c:pt idx="7179">
                  <c:v>44422.78125</c:v>
                </c:pt>
                <c:pt idx="7180">
                  <c:v>44422.79166666665</c:v>
                </c:pt>
                <c:pt idx="7181">
                  <c:v>44422.802083333336</c:v>
                </c:pt>
                <c:pt idx="7182">
                  <c:v>44422.812500000007</c:v>
                </c:pt>
                <c:pt idx="7183">
                  <c:v>44422.822916666664</c:v>
                </c:pt>
                <c:pt idx="7184">
                  <c:v>44422.833333333336</c:v>
                </c:pt>
                <c:pt idx="7185">
                  <c:v>44422.84375</c:v>
                </c:pt>
                <c:pt idx="7186">
                  <c:v>44422.854166666664</c:v>
                </c:pt>
                <c:pt idx="7187">
                  <c:v>44422.864583333336</c:v>
                </c:pt>
                <c:pt idx="7188">
                  <c:v>44422.875</c:v>
                </c:pt>
                <c:pt idx="7189">
                  <c:v>44422.885416666664</c:v>
                </c:pt>
                <c:pt idx="7190">
                  <c:v>44422.895833333336</c:v>
                </c:pt>
                <c:pt idx="7191">
                  <c:v>44422.906250000007</c:v>
                </c:pt>
                <c:pt idx="7192">
                  <c:v>44422.916666666664</c:v>
                </c:pt>
                <c:pt idx="7193">
                  <c:v>44422.927083333328</c:v>
                </c:pt>
                <c:pt idx="7194">
                  <c:v>44422.9375</c:v>
                </c:pt>
                <c:pt idx="7195">
                  <c:v>44422.947916666664</c:v>
                </c:pt>
                <c:pt idx="7196">
                  <c:v>44422.958333333343</c:v>
                </c:pt>
                <c:pt idx="7197">
                  <c:v>44422.96875</c:v>
                </c:pt>
                <c:pt idx="7198">
                  <c:v>44422.979166666657</c:v>
                </c:pt>
                <c:pt idx="7199">
                  <c:v>44422.989583333336</c:v>
                </c:pt>
                <c:pt idx="7200">
                  <c:v>44423</c:v>
                </c:pt>
                <c:pt idx="7201">
                  <c:v>44423.010416666664</c:v>
                </c:pt>
                <c:pt idx="7202">
                  <c:v>44423.020833333336</c:v>
                </c:pt>
                <c:pt idx="7203">
                  <c:v>44423.03125</c:v>
                </c:pt>
                <c:pt idx="7204">
                  <c:v>44423.041666666657</c:v>
                </c:pt>
                <c:pt idx="7205">
                  <c:v>44423.052083333336</c:v>
                </c:pt>
                <c:pt idx="7206">
                  <c:v>44423.0625</c:v>
                </c:pt>
                <c:pt idx="7207">
                  <c:v>44423.072916666664</c:v>
                </c:pt>
                <c:pt idx="7208">
                  <c:v>44423.083333333336</c:v>
                </c:pt>
                <c:pt idx="7209">
                  <c:v>44423.093749999993</c:v>
                </c:pt>
                <c:pt idx="7210">
                  <c:v>44423.104166666657</c:v>
                </c:pt>
                <c:pt idx="7211">
                  <c:v>44423.114583333336</c:v>
                </c:pt>
                <c:pt idx="7212">
                  <c:v>44423.124999999993</c:v>
                </c:pt>
                <c:pt idx="7213">
                  <c:v>44423.135416666657</c:v>
                </c:pt>
                <c:pt idx="7214">
                  <c:v>44423.145833333336</c:v>
                </c:pt>
                <c:pt idx="7215">
                  <c:v>44423.156250000007</c:v>
                </c:pt>
                <c:pt idx="7216">
                  <c:v>44423.166666666657</c:v>
                </c:pt>
                <c:pt idx="7217">
                  <c:v>44423.177083333328</c:v>
                </c:pt>
                <c:pt idx="7218">
                  <c:v>44423.1875</c:v>
                </c:pt>
                <c:pt idx="7219">
                  <c:v>44423.197916666657</c:v>
                </c:pt>
                <c:pt idx="7220">
                  <c:v>44423.208333333336</c:v>
                </c:pt>
                <c:pt idx="7221">
                  <c:v>44423.21875</c:v>
                </c:pt>
                <c:pt idx="7222">
                  <c:v>44423.22916666665</c:v>
                </c:pt>
                <c:pt idx="7223">
                  <c:v>44423.239583333328</c:v>
                </c:pt>
                <c:pt idx="7224">
                  <c:v>44423.25</c:v>
                </c:pt>
                <c:pt idx="7225">
                  <c:v>44423.260416666657</c:v>
                </c:pt>
                <c:pt idx="7226">
                  <c:v>44423.270833333336</c:v>
                </c:pt>
                <c:pt idx="7227">
                  <c:v>44423.28125</c:v>
                </c:pt>
                <c:pt idx="7228">
                  <c:v>44423.29166666665</c:v>
                </c:pt>
                <c:pt idx="7229">
                  <c:v>44423.302083333336</c:v>
                </c:pt>
                <c:pt idx="7230">
                  <c:v>44423.312500000007</c:v>
                </c:pt>
                <c:pt idx="7231">
                  <c:v>44423.322916666664</c:v>
                </c:pt>
                <c:pt idx="7232">
                  <c:v>44423.333333333336</c:v>
                </c:pt>
                <c:pt idx="7233">
                  <c:v>44423.34375</c:v>
                </c:pt>
                <c:pt idx="7234">
                  <c:v>44423.354166666664</c:v>
                </c:pt>
                <c:pt idx="7235">
                  <c:v>44423.364583333336</c:v>
                </c:pt>
                <c:pt idx="7236">
                  <c:v>44423.375</c:v>
                </c:pt>
                <c:pt idx="7237">
                  <c:v>44423.385416666664</c:v>
                </c:pt>
                <c:pt idx="7238">
                  <c:v>44423.395833333336</c:v>
                </c:pt>
                <c:pt idx="7239">
                  <c:v>44423.406250000007</c:v>
                </c:pt>
                <c:pt idx="7240">
                  <c:v>44423.416666666664</c:v>
                </c:pt>
                <c:pt idx="7241">
                  <c:v>44423.427083333328</c:v>
                </c:pt>
                <c:pt idx="7242">
                  <c:v>44423.4375</c:v>
                </c:pt>
                <c:pt idx="7243">
                  <c:v>44423.447916666664</c:v>
                </c:pt>
                <c:pt idx="7244">
                  <c:v>44423.458333333343</c:v>
                </c:pt>
                <c:pt idx="7245">
                  <c:v>44423.46875</c:v>
                </c:pt>
                <c:pt idx="7246">
                  <c:v>44423.479166666657</c:v>
                </c:pt>
                <c:pt idx="7247">
                  <c:v>44423.489583333336</c:v>
                </c:pt>
                <c:pt idx="7248">
                  <c:v>44423.5</c:v>
                </c:pt>
                <c:pt idx="7249">
                  <c:v>44423.510416666664</c:v>
                </c:pt>
                <c:pt idx="7250">
                  <c:v>44423.520833333336</c:v>
                </c:pt>
                <c:pt idx="7251">
                  <c:v>44423.53125</c:v>
                </c:pt>
                <c:pt idx="7252">
                  <c:v>44423.541666666657</c:v>
                </c:pt>
                <c:pt idx="7253">
                  <c:v>44423.552083333336</c:v>
                </c:pt>
                <c:pt idx="7254">
                  <c:v>44423.5625</c:v>
                </c:pt>
                <c:pt idx="7255">
                  <c:v>44423.572916666664</c:v>
                </c:pt>
                <c:pt idx="7256">
                  <c:v>44423.583333333336</c:v>
                </c:pt>
                <c:pt idx="7257">
                  <c:v>44423.593749999993</c:v>
                </c:pt>
                <c:pt idx="7258">
                  <c:v>44423.604166666657</c:v>
                </c:pt>
                <c:pt idx="7259">
                  <c:v>44423.614583333336</c:v>
                </c:pt>
                <c:pt idx="7260">
                  <c:v>44423.624999999993</c:v>
                </c:pt>
                <c:pt idx="7261">
                  <c:v>44423.635416666657</c:v>
                </c:pt>
                <c:pt idx="7262">
                  <c:v>44423.645833333336</c:v>
                </c:pt>
                <c:pt idx="7263">
                  <c:v>44423.656250000007</c:v>
                </c:pt>
                <c:pt idx="7264">
                  <c:v>44423.666666666657</c:v>
                </c:pt>
                <c:pt idx="7265">
                  <c:v>44423.677083333328</c:v>
                </c:pt>
                <c:pt idx="7266">
                  <c:v>44423.6875</c:v>
                </c:pt>
                <c:pt idx="7267">
                  <c:v>44423.697916666657</c:v>
                </c:pt>
                <c:pt idx="7268">
                  <c:v>44423.708333333336</c:v>
                </c:pt>
                <c:pt idx="7269">
                  <c:v>44423.71875</c:v>
                </c:pt>
                <c:pt idx="7270">
                  <c:v>44423.72916666665</c:v>
                </c:pt>
                <c:pt idx="7271">
                  <c:v>44423.739583333328</c:v>
                </c:pt>
                <c:pt idx="7272">
                  <c:v>44423.75</c:v>
                </c:pt>
                <c:pt idx="7273">
                  <c:v>44423.760416666657</c:v>
                </c:pt>
                <c:pt idx="7274">
                  <c:v>44423.770833333336</c:v>
                </c:pt>
                <c:pt idx="7275">
                  <c:v>44423.78125</c:v>
                </c:pt>
                <c:pt idx="7276">
                  <c:v>44423.79166666665</c:v>
                </c:pt>
                <c:pt idx="7277">
                  <c:v>44423.802083333336</c:v>
                </c:pt>
                <c:pt idx="7278">
                  <c:v>44423.812500000007</c:v>
                </c:pt>
                <c:pt idx="7279">
                  <c:v>44423.822916666664</c:v>
                </c:pt>
                <c:pt idx="7280">
                  <c:v>44423.833333333336</c:v>
                </c:pt>
                <c:pt idx="7281">
                  <c:v>44423.84375</c:v>
                </c:pt>
                <c:pt idx="7282">
                  <c:v>44423.854166666664</c:v>
                </c:pt>
                <c:pt idx="7283">
                  <c:v>44423.864583333336</c:v>
                </c:pt>
                <c:pt idx="7284">
                  <c:v>44423.875</c:v>
                </c:pt>
                <c:pt idx="7285">
                  <c:v>44423.885416666664</c:v>
                </c:pt>
                <c:pt idx="7286">
                  <c:v>44423.895833333336</c:v>
                </c:pt>
                <c:pt idx="7287">
                  <c:v>44423.906250000007</c:v>
                </c:pt>
                <c:pt idx="7288">
                  <c:v>44423.916666666664</c:v>
                </c:pt>
                <c:pt idx="7289">
                  <c:v>44423.927083333328</c:v>
                </c:pt>
                <c:pt idx="7290">
                  <c:v>44423.9375</c:v>
                </c:pt>
                <c:pt idx="7291">
                  <c:v>44423.947916666664</c:v>
                </c:pt>
                <c:pt idx="7292">
                  <c:v>44423.958333333343</c:v>
                </c:pt>
                <c:pt idx="7293">
                  <c:v>44423.96875</c:v>
                </c:pt>
                <c:pt idx="7294">
                  <c:v>44423.979166666657</c:v>
                </c:pt>
                <c:pt idx="7295">
                  <c:v>44423.989583333336</c:v>
                </c:pt>
                <c:pt idx="7296">
                  <c:v>44424</c:v>
                </c:pt>
                <c:pt idx="7297">
                  <c:v>44424.010416666664</c:v>
                </c:pt>
                <c:pt idx="7298">
                  <c:v>44424.020833333336</c:v>
                </c:pt>
                <c:pt idx="7299">
                  <c:v>44424.03125</c:v>
                </c:pt>
                <c:pt idx="7300">
                  <c:v>44424.041666666657</c:v>
                </c:pt>
                <c:pt idx="7301">
                  <c:v>44424.052083333336</c:v>
                </c:pt>
                <c:pt idx="7302">
                  <c:v>44424.0625</c:v>
                </c:pt>
                <c:pt idx="7303">
                  <c:v>44424.072916666664</c:v>
                </c:pt>
                <c:pt idx="7304">
                  <c:v>44424.083333333336</c:v>
                </c:pt>
                <c:pt idx="7305">
                  <c:v>44424.093749999993</c:v>
                </c:pt>
                <c:pt idx="7306">
                  <c:v>44424.104166666657</c:v>
                </c:pt>
                <c:pt idx="7307">
                  <c:v>44424.114583333336</c:v>
                </c:pt>
                <c:pt idx="7308">
                  <c:v>44424.124999999993</c:v>
                </c:pt>
                <c:pt idx="7309">
                  <c:v>44424.135416666657</c:v>
                </c:pt>
                <c:pt idx="7310">
                  <c:v>44424.145833333336</c:v>
                </c:pt>
                <c:pt idx="7311">
                  <c:v>44424.156250000007</c:v>
                </c:pt>
                <c:pt idx="7312">
                  <c:v>44424.166666666657</c:v>
                </c:pt>
                <c:pt idx="7313">
                  <c:v>44424.177083333328</c:v>
                </c:pt>
                <c:pt idx="7314">
                  <c:v>44424.1875</c:v>
                </c:pt>
                <c:pt idx="7315">
                  <c:v>44424.197916666657</c:v>
                </c:pt>
                <c:pt idx="7316">
                  <c:v>44424.208333333336</c:v>
                </c:pt>
                <c:pt idx="7317">
                  <c:v>44424.21875</c:v>
                </c:pt>
                <c:pt idx="7318">
                  <c:v>44424.22916666665</c:v>
                </c:pt>
                <c:pt idx="7319">
                  <c:v>44424.239583333328</c:v>
                </c:pt>
                <c:pt idx="7320">
                  <c:v>44424.25</c:v>
                </c:pt>
                <c:pt idx="7321">
                  <c:v>44424.260416666657</c:v>
                </c:pt>
                <c:pt idx="7322">
                  <c:v>44424.270833333336</c:v>
                </c:pt>
                <c:pt idx="7323">
                  <c:v>44424.28125</c:v>
                </c:pt>
                <c:pt idx="7324">
                  <c:v>44424.29166666665</c:v>
                </c:pt>
                <c:pt idx="7325">
                  <c:v>44424.302083333336</c:v>
                </c:pt>
                <c:pt idx="7326">
                  <c:v>44424.312500000007</c:v>
                </c:pt>
                <c:pt idx="7327">
                  <c:v>44424.322916666664</c:v>
                </c:pt>
                <c:pt idx="7328">
                  <c:v>44424.333333333336</c:v>
                </c:pt>
                <c:pt idx="7329">
                  <c:v>44424.34375</c:v>
                </c:pt>
                <c:pt idx="7330">
                  <c:v>44424.354166666664</c:v>
                </c:pt>
                <c:pt idx="7331">
                  <c:v>44424.364583333336</c:v>
                </c:pt>
                <c:pt idx="7332">
                  <c:v>44424.375</c:v>
                </c:pt>
                <c:pt idx="7333">
                  <c:v>44424.385416666664</c:v>
                </c:pt>
                <c:pt idx="7334">
                  <c:v>44424.395833333336</c:v>
                </c:pt>
                <c:pt idx="7335">
                  <c:v>44424.406250000007</c:v>
                </c:pt>
                <c:pt idx="7336">
                  <c:v>44424.416666666664</c:v>
                </c:pt>
                <c:pt idx="7337">
                  <c:v>44424.427083333328</c:v>
                </c:pt>
                <c:pt idx="7338">
                  <c:v>44424.4375</c:v>
                </c:pt>
                <c:pt idx="7339">
                  <c:v>44424.447916666664</c:v>
                </c:pt>
                <c:pt idx="7340">
                  <c:v>44424.458333333343</c:v>
                </c:pt>
                <c:pt idx="7341">
                  <c:v>44424.46875</c:v>
                </c:pt>
                <c:pt idx="7342">
                  <c:v>44424.479166666657</c:v>
                </c:pt>
                <c:pt idx="7343">
                  <c:v>44424.489583333336</c:v>
                </c:pt>
                <c:pt idx="7344">
                  <c:v>44424.5</c:v>
                </c:pt>
                <c:pt idx="7345">
                  <c:v>44424.510416666664</c:v>
                </c:pt>
                <c:pt idx="7346">
                  <c:v>44424.520833333336</c:v>
                </c:pt>
                <c:pt idx="7347">
                  <c:v>44424.53125</c:v>
                </c:pt>
                <c:pt idx="7348">
                  <c:v>44424.541666666657</c:v>
                </c:pt>
                <c:pt idx="7349">
                  <c:v>44424.552083333336</c:v>
                </c:pt>
                <c:pt idx="7350">
                  <c:v>44424.5625</c:v>
                </c:pt>
                <c:pt idx="7351">
                  <c:v>44424.572916666664</c:v>
                </c:pt>
                <c:pt idx="7352">
                  <c:v>44424.583333333336</c:v>
                </c:pt>
                <c:pt idx="7353">
                  <c:v>44424.593749999993</c:v>
                </c:pt>
                <c:pt idx="7354">
                  <c:v>44424.604166666657</c:v>
                </c:pt>
                <c:pt idx="7355">
                  <c:v>44424.614583333336</c:v>
                </c:pt>
                <c:pt idx="7356">
                  <c:v>44424.624999999993</c:v>
                </c:pt>
                <c:pt idx="7357">
                  <c:v>44424.635416666657</c:v>
                </c:pt>
                <c:pt idx="7358">
                  <c:v>44424.645833333336</c:v>
                </c:pt>
                <c:pt idx="7359">
                  <c:v>44424.656250000007</c:v>
                </c:pt>
                <c:pt idx="7360">
                  <c:v>44424.666666666657</c:v>
                </c:pt>
                <c:pt idx="7361">
                  <c:v>44424.677083333328</c:v>
                </c:pt>
                <c:pt idx="7362">
                  <c:v>44424.6875</c:v>
                </c:pt>
                <c:pt idx="7363">
                  <c:v>44424.697916666657</c:v>
                </c:pt>
                <c:pt idx="7364">
                  <c:v>44424.708333333336</c:v>
                </c:pt>
                <c:pt idx="7365">
                  <c:v>44424.71875</c:v>
                </c:pt>
                <c:pt idx="7366">
                  <c:v>44424.72916666665</c:v>
                </c:pt>
                <c:pt idx="7367">
                  <c:v>44424.739583333328</c:v>
                </c:pt>
                <c:pt idx="7368">
                  <c:v>44424.75</c:v>
                </c:pt>
                <c:pt idx="7369">
                  <c:v>44424.760416666657</c:v>
                </c:pt>
                <c:pt idx="7370">
                  <c:v>44424.770833333336</c:v>
                </c:pt>
                <c:pt idx="7371">
                  <c:v>44424.78125</c:v>
                </c:pt>
                <c:pt idx="7372">
                  <c:v>44424.79166666665</c:v>
                </c:pt>
                <c:pt idx="7373">
                  <c:v>44424.802083333336</c:v>
                </c:pt>
                <c:pt idx="7374">
                  <c:v>44424.812500000007</c:v>
                </c:pt>
                <c:pt idx="7375">
                  <c:v>44424.822916666664</c:v>
                </c:pt>
                <c:pt idx="7376">
                  <c:v>44424.833333333336</c:v>
                </c:pt>
                <c:pt idx="7377">
                  <c:v>44424.84375</c:v>
                </c:pt>
                <c:pt idx="7378">
                  <c:v>44424.854166666664</c:v>
                </c:pt>
                <c:pt idx="7379">
                  <c:v>44424.864583333336</c:v>
                </c:pt>
                <c:pt idx="7380">
                  <c:v>44424.875</c:v>
                </c:pt>
                <c:pt idx="7381">
                  <c:v>44424.885416666664</c:v>
                </c:pt>
                <c:pt idx="7382">
                  <c:v>44424.895833333336</c:v>
                </c:pt>
                <c:pt idx="7383">
                  <c:v>44424.906250000007</c:v>
                </c:pt>
                <c:pt idx="7384">
                  <c:v>44424.916666666664</c:v>
                </c:pt>
                <c:pt idx="7385">
                  <c:v>44424.927083333328</c:v>
                </c:pt>
                <c:pt idx="7386">
                  <c:v>44424.9375</c:v>
                </c:pt>
                <c:pt idx="7387">
                  <c:v>44424.947916666664</c:v>
                </c:pt>
                <c:pt idx="7388">
                  <c:v>44424.958333333343</c:v>
                </c:pt>
                <c:pt idx="7389">
                  <c:v>44424.96875</c:v>
                </c:pt>
                <c:pt idx="7390">
                  <c:v>44424.979166666657</c:v>
                </c:pt>
                <c:pt idx="7391">
                  <c:v>44424.989583333336</c:v>
                </c:pt>
                <c:pt idx="7392">
                  <c:v>44425</c:v>
                </c:pt>
                <c:pt idx="7393">
                  <c:v>44425.010416666664</c:v>
                </c:pt>
                <c:pt idx="7394">
                  <c:v>44425.020833333336</c:v>
                </c:pt>
                <c:pt idx="7395">
                  <c:v>44425.03125</c:v>
                </c:pt>
                <c:pt idx="7396">
                  <c:v>44425.041666666657</c:v>
                </c:pt>
                <c:pt idx="7397">
                  <c:v>44425.052083333336</c:v>
                </c:pt>
                <c:pt idx="7398">
                  <c:v>44425.0625</c:v>
                </c:pt>
                <c:pt idx="7399">
                  <c:v>44425.072916666664</c:v>
                </c:pt>
                <c:pt idx="7400">
                  <c:v>44425.083333333336</c:v>
                </c:pt>
                <c:pt idx="7401">
                  <c:v>44425.093749999993</c:v>
                </c:pt>
                <c:pt idx="7402">
                  <c:v>44425.104166666657</c:v>
                </c:pt>
                <c:pt idx="7403">
                  <c:v>44425.114583333336</c:v>
                </c:pt>
                <c:pt idx="7404">
                  <c:v>44425.124999999993</c:v>
                </c:pt>
                <c:pt idx="7405">
                  <c:v>44425.135416666657</c:v>
                </c:pt>
                <c:pt idx="7406">
                  <c:v>44425.145833333336</c:v>
                </c:pt>
                <c:pt idx="7407">
                  <c:v>44425.156250000007</c:v>
                </c:pt>
                <c:pt idx="7408">
                  <c:v>44425.166666666657</c:v>
                </c:pt>
                <c:pt idx="7409">
                  <c:v>44425.177083333328</c:v>
                </c:pt>
                <c:pt idx="7410">
                  <c:v>44425.1875</c:v>
                </c:pt>
                <c:pt idx="7411">
                  <c:v>44425.197916666657</c:v>
                </c:pt>
                <c:pt idx="7412">
                  <c:v>44425.208333333336</c:v>
                </c:pt>
                <c:pt idx="7413">
                  <c:v>44425.21875</c:v>
                </c:pt>
                <c:pt idx="7414">
                  <c:v>44425.22916666665</c:v>
                </c:pt>
                <c:pt idx="7415">
                  <c:v>44425.239583333328</c:v>
                </c:pt>
                <c:pt idx="7416">
                  <c:v>44425.25</c:v>
                </c:pt>
                <c:pt idx="7417">
                  <c:v>44425.260416666657</c:v>
                </c:pt>
                <c:pt idx="7418">
                  <c:v>44425.270833333336</c:v>
                </c:pt>
                <c:pt idx="7419">
                  <c:v>44425.28125</c:v>
                </c:pt>
                <c:pt idx="7420">
                  <c:v>44425.29166666665</c:v>
                </c:pt>
                <c:pt idx="7421">
                  <c:v>44425.302083333336</c:v>
                </c:pt>
                <c:pt idx="7422">
                  <c:v>44425.312500000007</c:v>
                </c:pt>
                <c:pt idx="7423">
                  <c:v>44425.322916666664</c:v>
                </c:pt>
                <c:pt idx="7424">
                  <c:v>44425.333333333336</c:v>
                </c:pt>
                <c:pt idx="7425">
                  <c:v>44425.34375</c:v>
                </c:pt>
                <c:pt idx="7426">
                  <c:v>44425.354166666664</c:v>
                </c:pt>
                <c:pt idx="7427">
                  <c:v>44425.364583333336</c:v>
                </c:pt>
                <c:pt idx="7428">
                  <c:v>44425.375</c:v>
                </c:pt>
                <c:pt idx="7429">
                  <c:v>44425.385416666664</c:v>
                </c:pt>
                <c:pt idx="7430">
                  <c:v>44425.395833333336</c:v>
                </c:pt>
                <c:pt idx="7431">
                  <c:v>44425.406250000007</c:v>
                </c:pt>
                <c:pt idx="7432">
                  <c:v>44425.416666666664</c:v>
                </c:pt>
                <c:pt idx="7433">
                  <c:v>44425.427083333328</c:v>
                </c:pt>
                <c:pt idx="7434">
                  <c:v>44425.4375</c:v>
                </c:pt>
                <c:pt idx="7435">
                  <c:v>44425.447916666664</c:v>
                </c:pt>
                <c:pt idx="7436">
                  <c:v>44425.458333333343</c:v>
                </c:pt>
                <c:pt idx="7437">
                  <c:v>44425.46875</c:v>
                </c:pt>
                <c:pt idx="7438">
                  <c:v>44425.479166666657</c:v>
                </c:pt>
                <c:pt idx="7439">
                  <c:v>44425.489583333336</c:v>
                </c:pt>
                <c:pt idx="7440">
                  <c:v>44425.5</c:v>
                </c:pt>
                <c:pt idx="7441">
                  <c:v>44425.510416666664</c:v>
                </c:pt>
                <c:pt idx="7442">
                  <c:v>44425.520833333336</c:v>
                </c:pt>
                <c:pt idx="7443">
                  <c:v>44425.53125</c:v>
                </c:pt>
                <c:pt idx="7444">
                  <c:v>44425.541666666657</c:v>
                </c:pt>
                <c:pt idx="7445">
                  <c:v>44425.552083333336</c:v>
                </c:pt>
                <c:pt idx="7446">
                  <c:v>44425.5625</c:v>
                </c:pt>
                <c:pt idx="7447">
                  <c:v>44425.572916666664</c:v>
                </c:pt>
                <c:pt idx="7448">
                  <c:v>44425.583333333336</c:v>
                </c:pt>
                <c:pt idx="7449">
                  <c:v>44425.593749999993</c:v>
                </c:pt>
                <c:pt idx="7450">
                  <c:v>44425.604166666657</c:v>
                </c:pt>
                <c:pt idx="7451">
                  <c:v>44425.614583333336</c:v>
                </c:pt>
                <c:pt idx="7452">
                  <c:v>44425.624999999993</c:v>
                </c:pt>
                <c:pt idx="7453">
                  <c:v>44425.635416666657</c:v>
                </c:pt>
                <c:pt idx="7454">
                  <c:v>44425.645833333336</c:v>
                </c:pt>
                <c:pt idx="7455">
                  <c:v>44425.656250000007</c:v>
                </c:pt>
                <c:pt idx="7456">
                  <c:v>44425.666666666657</c:v>
                </c:pt>
                <c:pt idx="7457">
                  <c:v>44425.677083333328</c:v>
                </c:pt>
                <c:pt idx="7458">
                  <c:v>44425.6875</c:v>
                </c:pt>
                <c:pt idx="7459">
                  <c:v>44425.697916666657</c:v>
                </c:pt>
                <c:pt idx="7460">
                  <c:v>44425.708333333336</c:v>
                </c:pt>
                <c:pt idx="7461">
                  <c:v>44425.71875</c:v>
                </c:pt>
                <c:pt idx="7462">
                  <c:v>44425.72916666665</c:v>
                </c:pt>
                <c:pt idx="7463">
                  <c:v>44425.739583333328</c:v>
                </c:pt>
                <c:pt idx="7464">
                  <c:v>44425.75</c:v>
                </c:pt>
                <c:pt idx="7465">
                  <c:v>44425.760416666657</c:v>
                </c:pt>
                <c:pt idx="7466">
                  <c:v>44425.770833333336</c:v>
                </c:pt>
                <c:pt idx="7467">
                  <c:v>44425.78125</c:v>
                </c:pt>
                <c:pt idx="7468">
                  <c:v>44425.79166666665</c:v>
                </c:pt>
                <c:pt idx="7469">
                  <c:v>44425.802083333336</c:v>
                </c:pt>
                <c:pt idx="7470">
                  <c:v>44425.812500000007</c:v>
                </c:pt>
                <c:pt idx="7471">
                  <c:v>44425.822916666664</c:v>
                </c:pt>
                <c:pt idx="7472">
                  <c:v>44425.833333333336</c:v>
                </c:pt>
                <c:pt idx="7473">
                  <c:v>44425.84375</c:v>
                </c:pt>
                <c:pt idx="7474">
                  <c:v>44425.854166666664</c:v>
                </c:pt>
                <c:pt idx="7475">
                  <c:v>44425.864583333336</c:v>
                </c:pt>
                <c:pt idx="7476">
                  <c:v>44425.875</c:v>
                </c:pt>
                <c:pt idx="7477">
                  <c:v>44425.885416666664</c:v>
                </c:pt>
                <c:pt idx="7478">
                  <c:v>44425.895833333336</c:v>
                </c:pt>
                <c:pt idx="7479">
                  <c:v>44425.906250000007</c:v>
                </c:pt>
                <c:pt idx="7480">
                  <c:v>44425.916666666664</c:v>
                </c:pt>
                <c:pt idx="7481">
                  <c:v>44425.927083333328</c:v>
                </c:pt>
                <c:pt idx="7482">
                  <c:v>44425.9375</c:v>
                </c:pt>
                <c:pt idx="7483">
                  <c:v>44425.947916666664</c:v>
                </c:pt>
                <c:pt idx="7484">
                  <c:v>44425.958333333343</c:v>
                </c:pt>
                <c:pt idx="7485">
                  <c:v>44425.96875</c:v>
                </c:pt>
                <c:pt idx="7486">
                  <c:v>44425.979166666657</c:v>
                </c:pt>
                <c:pt idx="7487">
                  <c:v>44425.989583333336</c:v>
                </c:pt>
                <c:pt idx="7488">
                  <c:v>44426</c:v>
                </c:pt>
                <c:pt idx="7489">
                  <c:v>44426.010416666664</c:v>
                </c:pt>
                <c:pt idx="7490">
                  <c:v>44426.020833333336</c:v>
                </c:pt>
                <c:pt idx="7491">
                  <c:v>44426.03125</c:v>
                </c:pt>
                <c:pt idx="7492">
                  <c:v>44426.041666666657</c:v>
                </c:pt>
                <c:pt idx="7493">
                  <c:v>44426.052083333336</c:v>
                </c:pt>
                <c:pt idx="7494">
                  <c:v>44426.0625</c:v>
                </c:pt>
                <c:pt idx="7495">
                  <c:v>44426.072916666664</c:v>
                </c:pt>
                <c:pt idx="7496">
                  <c:v>44426.083333333336</c:v>
                </c:pt>
                <c:pt idx="7497">
                  <c:v>44426.093749999993</c:v>
                </c:pt>
                <c:pt idx="7498">
                  <c:v>44426.104166666657</c:v>
                </c:pt>
                <c:pt idx="7499">
                  <c:v>44426.114583333336</c:v>
                </c:pt>
                <c:pt idx="7500">
                  <c:v>44426.124999999993</c:v>
                </c:pt>
                <c:pt idx="7501">
                  <c:v>44426.135416666657</c:v>
                </c:pt>
                <c:pt idx="7502">
                  <c:v>44426.145833333336</c:v>
                </c:pt>
                <c:pt idx="7503">
                  <c:v>44426.156250000007</c:v>
                </c:pt>
                <c:pt idx="7504">
                  <c:v>44426.166666666657</c:v>
                </c:pt>
                <c:pt idx="7505">
                  <c:v>44426.177083333328</c:v>
                </c:pt>
                <c:pt idx="7506">
                  <c:v>44426.1875</c:v>
                </c:pt>
                <c:pt idx="7507">
                  <c:v>44426.197916666657</c:v>
                </c:pt>
                <c:pt idx="7508">
                  <c:v>44426.208333333336</c:v>
                </c:pt>
                <c:pt idx="7509">
                  <c:v>44426.21875</c:v>
                </c:pt>
                <c:pt idx="7510">
                  <c:v>44426.22916666665</c:v>
                </c:pt>
                <c:pt idx="7511">
                  <c:v>44426.239583333328</c:v>
                </c:pt>
                <c:pt idx="7512">
                  <c:v>44426.25</c:v>
                </c:pt>
                <c:pt idx="7513">
                  <c:v>44426.260416666657</c:v>
                </c:pt>
                <c:pt idx="7514">
                  <c:v>44426.270833333336</c:v>
                </c:pt>
                <c:pt idx="7515">
                  <c:v>44426.28125</c:v>
                </c:pt>
                <c:pt idx="7516">
                  <c:v>44426.29166666665</c:v>
                </c:pt>
                <c:pt idx="7517">
                  <c:v>44426.302083333336</c:v>
                </c:pt>
                <c:pt idx="7518">
                  <c:v>44426.312500000007</c:v>
                </c:pt>
                <c:pt idx="7519">
                  <c:v>44426.322916666664</c:v>
                </c:pt>
                <c:pt idx="7520">
                  <c:v>44426.333333333336</c:v>
                </c:pt>
                <c:pt idx="7521">
                  <c:v>44426.34375</c:v>
                </c:pt>
                <c:pt idx="7522">
                  <c:v>44426.354166666664</c:v>
                </c:pt>
                <c:pt idx="7523">
                  <c:v>44426.364583333336</c:v>
                </c:pt>
                <c:pt idx="7524">
                  <c:v>44426.375</c:v>
                </c:pt>
                <c:pt idx="7525">
                  <c:v>44426.385416666664</c:v>
                </c:pt>
                <c:pt idx="7526">
                  <c:v>44426.395833333336</c:v>
                </c:pt>
                <c:pt idx="7527">
                  <c:v>44426.406250000007</c:v>
                </c:pt>
                <c:pt idx="7528">
                  <c:v>44426.416666666664</c:v>
                </c:pt>
                <c:pt idx="7529">
                  <c:v>44426.427083333328</c:v>
                </c:pt>
                <c:pt idx="7530">
                  <c:v>44426.4375</c:v>
                </c:pt>
                <c:pt idx="7531">
                  <c:v>44426.447916666664</c:v>
                </c:pt>
                <c:pt idx="7532">
                  <c:v>44426.458333333343</c:v>
                </c:pt>
                <c:pt idx="7533">
                  <c:v>44426.46875</c:v>
                </c:pt>
                <c:pt idx="7534">
                  <c:v>44426.479166666657</c:v>
                </c:pt>
                <c:pt idx="7535">
                  <c:v>44426.489583333336</c:v>
                </c:pt>
                <c:pt idx="7536">
                  <c:v>44426.5</c:v>
                </c:pt>
                <c:pt idx="7537">
                  <c:v>44426.510416666664</c:v>
                </c:pt>
                <c:pt idx="7538">
                  <c:v>44426.520833333336</c:v>
                </c:pt>
                <c:pt idx="7539">
                  <c:v>44426.53125</c:v>
                </c:pt>
                <c:pt idx="7540">
                  <c:v>44426.541666666657</c:v>
                </c:pt>
                <c:pt idx="7541">
                  <c:v>44426.552083333336</c:v>
                </c:pt>
                <c:pt idx="7542">
                  <c:v>44426.5625</c:v>
                </c:pt>
                <c:pt idx="7543">
                  <c:v>44426.572916666664</c:v>
                </c:pt>
                <c:pt idx="7544">
                  <c:v>44426.583333333336</c:v>
                </c:pt>
                <c:pt idx="7545">
                  <c:v>44426.593749999993</c:v>
                </c:pt>
                <c:pt idx="7546">
                  <c:v>44426.604166666657</c:v>
                </c:pt>
                <c:pt idx="7547">
                  <c:v>44426.614583333336</c:v>
                </c:pt>
                <c:pt idx="7548">
                  <c:v>44426.624999999993</c:v>
                </c:pt>
                <c:pt idx="7549">
                  <c:v>44426.635416666657</c:v>
                </c:pt>
                <c:pt idx="7550">
                  <c:v>44426.645833333336</c:v>
                </c:pt>
                <c:pt idx="7551">
                  <c:v>44426.656250000007</c:v>
                </c:pt>
                <c:pt idx="7552">
                  <c:v>44426.666666666657</c:v>
                </c:pt>
                <c:pt idx="7553">
                  <c:v>44426.677083333328</c:v>
                </c:pt>
                <c:pt idx="7554">
                  <c:v>44426.6875</c:v>
                </c:pt>
                <c:pt idx="7555">
                  <c:v>44426.697916666657</c:v>
                </c:pt>
                <c:pt idx="7556">
                  <c:v>44426.708333333336</c:v>
                </c:pt>
                <c:pt idx="7557">
                  <c:v>44426.71875</c:v>
                </c:pt>
                <c:pt idx="7558">
                  <c:v>44426.72916666665</c:v>
                </c:pt>
                <c:pt idx="7559">
                  <c:v>44426.739583333328</c:v>
                </c:pt>
                <c:pt idx="7560">
                  <c:v>44426.75</c:v>
                </c:pt>
                <c:pt idx="7561">
                  <c:v>44426.760416666657</c:v>
                </c:pt>
                <c:pt idx="7562">
                  <c:v>44426.770833333336</c:v>
                </c:pt>
                <c:pt idx="7563">
                  <c:v>44426.78125</c:v>
                </c:pt>
                <c:pt idx="7564">
                  <c:v>44426.79166666665</c:v>
                </c:pt>
                <c:pt idx="7565">
                  <c:v>44426.802083333336</c:v>
                </c:pt>
                <c:pt idx="7566">
                  <c:v>44426.812500000007</c:v>
                </c:pt>
                <c:pt idx="7567">
                  <c:v>44426.822916666664</c:v>
                </c:pt>
                <c:pt idx="7568">
                  <c:v>44426.833333333336</c:v>
                </c:pt>
                <c:pt idx="7569">
                  <c:v>44426.84375</c:v>
                </c:pt>
                <c:pt idx="7570">
                  <c:v>44426.854166666664</c:v>
                </c:pt>
                <c:pt idx="7571">
                  <c:v>44426.864583333336</c:v>
                </c:pt>
                <c:pt idx="7572">
                  <c:v>44426.875</c:v>
                </c:pt>
                <c:pt idx="7573">
                  <c:v>44426.885416666664</c:v>
                </c:pt>
                <c:pt idx="7574">
                  <c:v>44426.895833333336</c:v>
                </c:pt>
                <c:pt idx="7575">
                  <c:v>44426.906250000007</c:v>
                </c:pt>
                <c:pt idx="7576">
                  <c:v>44426.916666666664</c:v>
                </c:pt>
                <c:pt idx="7577">
                  <c:v>44426.927083333328</c:v>
                </c:pt>
                <c:pt idx="7578">
                  <c:v>44426.9375</c:v>
                </c:pt>
                <c:pt idx="7579">
                  <c:v>44426.947916666664</c:v>
                </c:pt>
                <c:pt idx="7580">
                  <c:v>44426.958333333343</c:v>
                </c:pt>
                <c:pt idx="7581">
                  <c:v>44426.96875</c:v>
                </c:pt>
                <c:pt idx="7582">
                  <c:v>44426.979166666657</c:v>
                </c:pt>
                <c:pt idx="7583">
                  <c:v>44426.989583333336</c:v>
                </c:pt>
                <c:pt idx="7584">
                  <c:v>44427</c:v>
                </c:pt>
                <c:pt idx="7585">
                  <c:v>44427.010416666664</c:v>
                </c:pt>
                <c:pt idx="7586">
                  <c:v>44427.020833333336</c:v>
                </c:pt>
                <c:pt idx="7587">
                  <c:v>44427.03125</c:v>
                </c:pt>
                <c:pt idx="7588">
                  <c:v>44427.041666666657</c:v>
                </c:pt>
                <c:pt idx="7589">
                  <c:v>44427.052083333336</c:v>
                </c:pt>
                <c:pt idx="7590">
                  <c:v>44427.0625</c:v>
                </c:pt>
                <c:pt idx="7591">
                  <c:v>44427.072916666664</c:v>
                </c:pt>
                <c:pt idx="7592">
                  <c:v>44427.083333333336</c:v>
                </c:pt>
                <c:pt idx="7593">
                  <c:v>44427.093749999993</c:v>
                </c:pt>
                <c:pt idx="7594">
                  <c:v>44427.104166666657</c:v>
                </c:pt>
                <c:pt idx="7595">
                  <c:v>44427.114583333336</c:v>
                </c:pt>
                <c:pt idx="7596">
                  <c:v>44427.124999999993</c:v>
                </c:pt>
                <c:pt idx="7597">
                  <c:v>44427.135416666657</c:v>
                </c:pt>
                <c:pt idx="7598">
                  <c:v>44427.145833333336</c:v>
                </c:pt>
                <c:pt idx="7599">
                  <c:v>44427.156250000007</c:v>
                </c:pt>
                <c:pt idx="7600">
                  <c:v>44427.166666666657</c:v>
                </c:pt>
                <c:pt idx="7601">
                  <c:v>44427.177083333328</c:v>
                </c:pt>
                <c:pt idx="7602">
                  <c:v>44427.1875</c:v>
                </c:pt>
                <c:pt idx="7603">
                  <c:v>44427.197916666657</c:v>
                </c:pt>
                <c:pt idx="7604">
                  <c:v>44427.208333333336</c:v>
                </c:pt>
                <c:pt idx="7605">
                  <c:v>44427.21875</c:v>
                </c:pt>
                <c:pt idx="7606">
                  <c:v>44427.22916666665</c:v>
                </c:pt>
                <c:pt idx="7607">
                  <c:v>44427.239583333328</c:v>
                </c:pt>
                <c:pt idx="7608">
                  <c:v>44427.25</c:v>
                </c:pt>
                <c:pt idx="7609">
                  <c:v>44427.260416666657</c:v>
                </c:pt>
                <c:pt idx="7610">
                  <c:v>44427.270833333336</c:v>
                </c:pt>
                <c:pt idx="7611">
                  <c:v>44427.28125</c:v>
                </c:pt>
                <c:pt idx="7612">
                  <c:v>44427.29166666665</c:v>
                </c:pt>
                <c:pt idx="7613">
                  <c:v>44427.302083333336</c:v>
                </c:pt>
                <c:pt idx="7614">
                  <c:v>44427.312500000007</c:v>
                </c:pt>
                <c:pt idx="7615">
                  <c:v>44427.322916666664</c:v>
                </c:pt>
                <c:pt idx="7616">
                  <c:v>44427.333333333336</c:v>
                </c:pt>
                <c:pt idx="7617">
                  <c:v>44427.34375</c:v>
                </c:pt>
                <c:pt idx="7618">
                  <c:v>44427.354166666664</c:v>
                </c:pt>
                <c:pt idx="7619">
                  <c:v>44427.364583333336</c:v>
                </c:pt>
                <c:pt idx="7620">
                  <c:v>44427.375</c:v>
                </c:pt>
                <c:pt idx="7621">
                  <c:v>44427.385416666664</c:v>
                </c:pt>
                <c:pt idx="7622">
                  <c:v>44427.395833333336</c:v>
                </c:pt>
                <c:pt idx="7623">
                  <c:v>44427.406250000007</c:v>
                </c:pt>
                <c:pt idx="7624">
                  <c:v>44427.416666666664</c:v>
                </c:pt>
                <c:pt idx="7625">
                  <c:v>44427.427083333328</c:v>
                </c:pt>
                <c:pt idx="7626">
                  <c:v>44427.4375</c:v>
                </c:pt>
                <c:pt idx="7627">
                  <c:v>44427.447916666664</c:v>
                </c:pt>
                <c:pt idx="7628">
                  <c:v>44427.458333333343</c:v>
                </c:pt>
                <c:pt idx="7629">
                  <c:v>44427.46875</c:v>
                </c:pt>
                <c:pt idx="7630">
                  <c:v>44427.479166666657</c:v>
                </c:pt>
                <c:pt idx="7631">
                  <c:v>44427.489583333336</c:v>
                </c:pt>
                <c:pt idx="7632">
                  <c:v>44427.5</c:v>
                </c:pt>
                <c:pt idx="7633">
                  <c:v>44427.510416666664</c:v>
                </c:pt>
                <c:pt idx="7634">
                  <c:v>44427.520833333336</c:v>
                </c:pt>
                <c:pt idx="7635">
                  <c:v>44427.53125</c:v>
                </c:pt>
                <c:pt idx="7636">
                  <c:v>44427.541666666657</c:v>
                </c:pt>
                <c:pt idx="7637">
                  <c:v>44427.552083333336</c:v>
                </c:pt>
                <c:pt idx="7638">
                  <c:v>44427.5625</c:v>
                </c:pt>
                <c:pt idx="7639">
                  <c:v>44427.572916666664</c:v>
                </c:pt>
                <c:pt idx="7640">
                  <c:v>44427.583333333336</c:v>
                </c:pt>
                <c:pt idx="7641">
                  <c:v>44427.593749999993</c:v>
                </c:pt>
                <c:pt idx="7642">
                  <c:v>44427.604166666657</c:v>
                </c:pt>
                <c:pt idx="7643">
                  <c:v>44427.614583333336</c:v>
                </c:pt>
                <c:pt idx="7644">
                  <c:v>44427.624999999993</c:v>
                </c:pt>
                <c:pt idx="7645">
                  <c:v>44427.635416666657</c:v>
                </c:pt>
                <c:pt idx="7646">
                  <c:v>44427.645833333336</c:v>
                </c:pt>
                <c:pt idx="7647">
                  <c:v>44427.656250000007</c:v>
                </c:pt>
                <c:pt idx="7648">
                  <c:v>44427.666666666657</c:v>
                </c:pt>
                <c:pt idx="7649">
                  <c:v>44427.677083333328</c:v>
                </c:pt>
                <c:pt idx="7650">
                  <c:v>44427.6875</c:v>
                </c:pt>
                <c:pt idx="7651">
                  <c:v>44427.697916666657</c:v>
                </c:pt>
                <c:pt idx="7652">
                  <c:v>44427.708333333336</c:v>
                </c:pt>
                <c:pt idx="7653">
                  <c:v>44427.71875</c:v>
                </c:pt>
                <c:pt idx="7654">
                  <c:v>44427.72916666665</c:v>
                </c:pt>
                <c:pt idx="7655">
                  <c:v>44427.739583333328</c:v>
                </c:pt>
                <c:pt idx="7656">
                  <c:v>44427.75</c:v>
                </c:pt>
                <c:pt idx="7657">
                  <c:v>44427.760416666657</c:v>
                </c:pt>
                <c:pt idx="7658">
                  <c:v>44427.770833333336</c:v>
                </c:pt>
                <c:pt idx="7659">
                  <c:v>44427.78125</c:v>
                </c:pt>
                <c:pt idx="7660">
                  <c:v>44427.79166666665</c:v>
                </c:pt>
                <c:pt idx="7661">
                  <c:v>44427.802083333336</c:v>
                </c:pt>
                <c:pt idx="7662">
                  <c:v>44427.812500000007</c:v>
                </c:pt>
                <c:pt idx="7663">
                  <c:v>44427.822916666664</c:v>
                </c:pt>
                <c:pt idx="7664">
                  <c:v>44427.833333333336</c:v>
                </c:pt>
                <c:pt idx="7665">
                  <c:v>44427.84375</c:v>
                </c:pt>
                <c:pt idx="7666">
                  <c:v>44427.854166666664</c:v>
                </c:pt>
                <c:pt idx="7667">
                  <c:v>44427.864583333336</c:v>
                </c:pt>
                <c:pt idx="7668">
                  <c:v>44427.875</c:v>
                </c:pt>
                <c:pt idx="7669">
                  <c:v>44427.885416666664</c:v>
                </c:pt>
                <c:pt idx="7670">
                  <c:v>44427.895833333336</c:v>
                </c:pt>
                <c:pt idx="7671">
                  <c:v>44427.906250000007</c:v>
                </c:pt>
                <c:pt idx="7672">
                  <c:v>44427.916666666664</c:v>
                </c:pt>
                <c:pt idx="7673">
                  <c:v>44427.927083333328</c:v>
                </c:pt>
                <c:pt idx="7674">
                  <c:v>44427.9375</c:v>
                </c:pt>
                <c:pt idx="7675">
                  <c:v>44427.947916666664</c:v>
                </c:pt>
                <c:pt idx="7676">
                  <c:v>44427.958333333343</c:v>
                </c:pt>
                <c:pt idx="7677">
                  <c:v>44427.96875</c:v>
                </c:pt>
                <c:pt idx="7678">
                  <c:v>44427.979166666657</c:v>
                </c:pt>
                <c:pt idx="7679">
                  <c:v>44427.989583333336</c:v>
                </c:pt>
                <c:pt idx="7680">
                  <c:v>44428</c:v>
                </c:pt>
                <c:pt idx="7681">
                  <c:v>44428.010416666664</c:v>
                </c:pt>
                <c:pt idx="7682">
                  <c:v>44428.020833333336</c:v>
                </c:pt>
                <c:pt idx="7683">
                  <c:v>44428.03125</c:v>
                </c:pt>
                <c:pt idx="7684">
                  <c:v>44428.041666666657</c:v>
                </c:pt>
                <c:pt idx="7685">
                  <c:v>44428.052083333336</c:v>
                </c:pt>
                <c:pt idx="7686">
                  <c:v>44428.0625</c:v>
                </c:pt>
                <c:pt idx="7687">
                  <c:v>44428.072916666664</c:v>
                </c:pt>
                <c:pt idx="7688">
                  <c:v>44428.083333333336</c:v>
                </c:pt>
                <c:pt idx="7689">
                  <c:v>44428.093749999993</c:v>
                </c:pt>
                <c:pt idx="7690">
                  <c:v>44428.104166666657</c:v>
                </c:pt>
                <c:pt idx="7691">
                  <c:v>44428.114583333336</c:v>
                </c:pt>
                <c:pt idx="7692">
                  <c:v>44428.124999999993</c:v>
                </c:pt>
                <c:pt idx="7693">
                  <c:v>44428.135416666657</c:v>
                </c:pt>
                <c:pt idx="7694">
                  <c:v>44428.145833333336</c:v>
                </c:pt>
                <c:pt idx="7695">
                  <c:v>44428.156250000007</c:v>
                </c:pt>
                <c:pt idx="7696">
                  <c:v>44428.166666666657</c:v>
                </c:pt>
                <c:pt idx="7697">
                  <c:v>44428.177083333328</c:v>
                </c:pt>
                <c:pt idx="7698">
                  <c:v>44428.1875</c:v>
                </c:pt>
                <c:pt idx="7699">
                  <c:v>44428.197916666657</c:v>
                </c:pt>
                <c:pt idx="7700">
                  <c:v>44428.208333333336</c:v>
                </c:pt>
                <c:pt idx="7701">
                  <c:v>44428.21875</c:v>
                </c:pt>
                <c:pt idx="7702">
                  <c:v>44428.22916666665</c:v>
                </c:pt>
                <c:pt idx="7703">
                  <c:v>44428.239583333328</c:v>
                </c:pt>
                <c:pt idx="7704">
                  <c:v>44428.25</c:v>
                </c:pt>
                <c:pt idx="7705">
                  <c:v>44428.260416666657</c:v>
                </c:pt>
                <c:pt idx="7706">
                  <c:v>44428.270833333336</c:v>
                </c:pt>
                <c:pt idx="7707">
                  <c:v>44428.28125</c:v>
                </c:pt>
                <c:pt idx="7708">
                  <c:v>44428.29166666665</c:v>
                </c:pt>
                <c:pt idx="7709">
                  <c:v>44428.302083333336</c:v>
                </c:pt>
                <c:pt idx="7710">
                  <c:v>44428.312500000007</c:v>
                </c:pt>
                <c:pt idx="7711">
                  <c:v>44428.322916666664</c:v>
                </c:pt>
                <c:pt idx="7712">
                  <c:v>44428.333333333336</c:v>
                </c:pt>
                <c:pt idx="7713">
                  <c:v>44428.34375</c:v>
                </c:pt>
                <c:pt idx="7714">
                  <c:v>44428.354166666664</c:v>
                </c:pt>
                <c:pt idx="7715">
                  <c:v>44428.364583333336</c:v>
                </c:pt>
                <c:pt idx="7716">
                  <c:v>44428.375</c:v>
                </c:pt>
                <c:pt idx="7717">
                  <c:v>44428.385416666664</c:v>
                </c:pt>
                <c:pt idx="7718">
                  <c:v>44428.395833333336</c:v>
                </c:pt>
                <c:pt idx="7719">
                  <c:v>44428.406250000007</c:v>
                </c:pt>
                <c:pt idx="7720">
                  <c:v>44428.416666666664</c:v>
                </c:pt>
                <c:pt idx="7721">
                  <c:v>44428.427083333328</c:v>
                </c:pt>
                <c:pt idx="7722">
                  <c:v>44428.4375</c:v>
                </c:pt>
                <c:pt idx="7723">
                  <c:v>44428.447916666664</c:v>
                </c:pt>
                <c:pt idx="7724">
                  <c:v>44428.458333333343</c:v>
                </c:pt>
                <c:pt idx="7725">
                  <c:v>44428.46875</c:v>
                </c:pt>
                <c:pt idx="7726">
                  <c:v>44428.479166666657</c:v>
                </c:pt>
                <c:pt idx="7727">
                  <c:v>44428.489583333336</c:v>
                </c:pt>
                <c:pt idx="7728">
                  <c:v>44428.5</c:v>
                </c:pt>
                <c:pt idx="7729">
                  <c:v>44428.510416666664</c:v>
                </c:pt>
                <c:pt idx="7730">
                  <c:v>44428.520833333336</c:v>
                </c:pt>
                <c:pt idx="7731">
                  <c:v>44428.53125</c:v>
                </c:pt>
                <c:pt idx="7732">
                  <c:v>44428.541666666657</c:v>
                </c:pt>
                <c:pt idx="7733">
                  <c:v>44428.552083333336</c:v>
                </c:pt>
                <c:pt idx="7734">
                  <c:v>44428.5625</c:v>
                </c:pt>
                <c:pt idx="7735">
                  <c:v>44428.572916666664</c:v>
                </c:pt>
                <c:pt idx="7736">
                  <c:v>44428.583333333336</c:v>
                </c:pt>
                <c:pt idx="7737">
                  <c:v>44428.593749999993</c:v>
                </c:pt>
                <c:pt idx="7738">
                  <c:v>44428.604166666657</c:v>
                </c:pt>
                <c:pt idx="7739">
                  <c:v>44428.614583333336</c:v>
                </c:pt>
                <c:pt idx="7740">
                  <c:v>44428.624999999993</c:v>
                </c:pt>
                <c:pt idx="7741">
                  <c:v>44428.635416666657</c:v>
                </c:pt>
                <c:pt idx="7742">
                  <c:v>44428.645833333336</c:v>
                </c:pt>
                <c:pt idx="7743">
                  <c:v>44428.656250000007</c:v>
                </c:pt>
                <c:pt idx="7744">
                  <c:v>44428.666666666657</c:v>
                </c:pt>
                <c:pt idx="7745">
                  <c:v>44428.677083333328</c:v>
                </c:pt>
                <c:pt idx="7746">
                  <c:v>44428.6875</c:v>
                </c:pt>
                <c:pt idx="7747">
                  <c:v>44428.697916666657</c:v>
                </c:pt>
                <c:pt idx="7748">
                  <c:v>44428.708333333336</c:v>
                </c:pt>
                <c:pt idx="7749">
                  <c:v>44428.71875</c:v>
                </c:pt>
                <c:pt idx="7750">
                  <c:v>44428.72916666665</c:v>
                </c:pt>
                <c:pt idx="7751">
                  <c:v>44428.739583333328</c:v>
                </c:pt>
                <c:pt idx="7752">
                  <c:v>44428.75</c:v>
                </c:pt>
                <c:pt idx="7753">
                  <c:v>44428.760416666657</c:v>
                </c:pt>
                <c:pt idx="7754">
                  <c:v>44428.770833333336</c:v>
                </c:pt>
                <c:pt idx="7755">
                  <c:v>44428.78125</c:v>
                </c:pt>
                <c:pt idx="7756">
                  <c:v>44428.79166666665</c:v>
                </c:pt>
                <c:pt idx="7757">
                  <c:v>44428.802083333336</c:v>
                </c:pt>
                <c:pt idx="7758">
                  <c:v>44428.812500000007</c:v>
                </c:pt>
                <c:pt idx="7759">
                  <c:v>44428.822916666664</c:v>
                </c:pt>
                <c:pt idx="7760">
                  <c:v>44428.833333333336</c:v>
                </c:pt>
                <c:pt idx="7761">
                  <c:v>44428.84375</c:v>
                </c:pt>
                <c:pt idx="7762">
                  <c:v>44428.854166666664</c:v>
                </c:pt>
                <c:pt idx="7763">
                  <c:v>44428.864583333336</c:v>
                </c:pt>
                <c:pt idx="7764">
                  <c:v>44428.875</c:v>
                </c:pt>
                <c:pt idx="7765">
                  <c:v>44428.885416666664</c:v>
                </c:pt>
                <c:pt idx="7766">
                  <c:v>44428.895833333336</c:v>
                </c:pt>
                <c:pt idx="7767">
                  <c:v>44428.906250000007</c:v>
                </c:pt>
                <c:pt idx="7768">
                  <c:v>44428.916666666664</c:v>
                </c:pt>
                <c:pt idx="7769">
                  <c:v>44428.927083333328</c:v>
                </c:pt>
                <c:pt idx="7770">
                  <c:v>44428.9375</c:v>
                </c:pt>
                <c:pt idx="7771">
                  <c:v>44428.947916666664</c:v>
                </c:pt>
                <c:pt idx="7772">
                  <c:v>44428.958333333343</c:v>
                </c:pt>
                <c:pt idx="7773">
                  <c:v>44428.96875</c:v>
                </c:pt>
                <c:pt idx="7774">
                  <c:v>44428.979166666657</c:v>
                </c:pt>
                <c:pt idx="7775">
                  <c:v>44428.989583333336</c:v>
                </c:pt>
                <c:pt idx="7776">
                  <c:v>44429</c:v>
                </c:pt>
                <c:pt idx="7777">
                  <c:v>44429.010416666664</c:v>
                </c:pt>
                <c:pt idx="7778">
                  <c:v>44429.020833333336</c:v>
                </c:pt>
                <c:pt idx="7779">
                  <c:v>44429.03125</c:v>
                </c:pt>
                <c:pt idx="7780">
                  <c:v>44429.041666666657</c:v>
                </c:pt>
                <c:pt idx="7781">
                  <c:v>44429.052083333336</c:v>
                </c:pt>
                <c:pt idx="7782">
                  <c:v>44429.0625</c:v>
                </c:pt>
                <c:pt idx="7783">
                  <c:v>44429.072916666664</c:v>
                </c:pt>
                <c:pt idx="7784">
                  <c:v>44429.083333333336</c:v>
                </c:pt>
                <c:pt idx="7785">
                  <c:v>44429.093749999993</c:v>
                </c:pt>
                <c:pt idx="7786">
                  <c:v>44429.104166666657</c:v>
                </c:pt>
                <c:pt idx="7787">
                  <c:v>44429.114583333336</c:v>
                </c:pt>
                <c:pt idx="7788">
                  <c:v>44429.124999999993</c:v>
                </c:pt>
                <c:pt idx="7789">
                  <c:v>44429.135416666657</c:v>
                </c:pt>
                <c:pt idx="7790">
                  <c:v>44429.145833333336</c:v>
                </c:pt>
                <c:pt idx="7791">
                  <c:v>44429.156250000007</c:v>
                </c:pt>
                <c:pt idx="7792">
                  <c:v>44429.166666666657</c:v>
                </c:pt>
                <c:pt idx="7793">
                  <c:v>44429.177083333328</c:v>
                </c:pt>
                <c:pt idx="7794">
                  <c:v>44429.1875</c:v>
                </c:pt>
                <c:pt idx="7795">
                  <c:v>44429.197916666657</c:v>
                </c:pt>
                <c:pt idx="7796">
                  <c:v>44429.208333333336</c:v>
                </c:pt>
                <c:pt idx="7797">
                  <c:v>44429.21875</c:v>
                </c:pt>
                <c:pt idx="7798">
                  <c:v>44429.22916666665</c:v>
                </c:pt>
                <c:pt idx="7799">
                  <c:v>44429.239583333328</c:v>
                </c:pt>
                <c:pt idx="7800">
                  <c:v>44429.25</c:v>
                </c:pt>
                <c:pt idx="7801">
                  <c:v>44429.260416666657</c:v>
                </c:pt>
                <c:pt idx="7802">
                  <c:v>44429.270833333336</c:v>
                </c:pt>
                <c:pt idx="7803">
                  <c:v>44429.28125</c:v>
                </c:pt>
                <c:pt idx="7804">
                  <c:v>44429.29166666665</c:v>
                </c:pt>
                <c:pt idx="7805">
                  <c:v>44429.302083333336</c:v>
                </c:pt>
                <c:pt idx="7806">
                  <c:v>44429.312500000007</c:v>
                </c:pt>
                <c:pt idx="7807">
                  <c:v>44429.322916666664</c:v>
                </c:pt>
                <c:pt idx="7808">
                  <c:v>44429.333333333336</c:v>
                </c:pt>
                <c:pt idx="7809">
                  <c:v>44429.34375</c:v>
                </c:pt>
                <c:pt idx="7810">
                  <c:v>44429.354166666664</c:v>
                </c:pt>
                <c:pt idx="7811">
                  <c:v>44429.364583333336</c:v>
                </c:pt>
                <c:pt idx="7812">
                  <c:v>44429.375</c:v>
                </c:pt>
                <c:pt idx="7813">
                  <c:v>44429.385416666664</c:v>
                </c:pt>
                <c:pt idx="7814">
                  <c:v>44429.395833333336</c:v>
                </c:pt>
                <c:pt idx="7815">
                  <c:v>44429.406250000007</c:v>
                </c:pt>
                <c:pt idx="7816">
                  <c:v>44429.416666666664</c:v>
                </c:pt>
                <c:pt idx="7817">
                  <c:v>44429.427083333328</c:v>
                </c:pt>
                <c:pt idx="7818">
                  <c:v>44429.4375</c:v>
                </c:pt>
                <c:pt idx="7819">
                  <c:v>44429.447916666664</c:v>
                </c:pt>
                <c:pt idx="7820">
                  <c:v>44429.458333333343</c:v>
                </c:pt>
                <c:pt idx="7821">
                  <c:v>44429.46875</c:v>
                </c:pt>
                <c:pt idx="7822">
                  <c:v>44429.479166666657</c:v>
                </c:pt>
                <c:pt idx="7823">
                  <c:v>44429.489583333336</c:v>
                </c:pt>
                <c:pt idx="7824">
                  <c:v>44429.5</c:v>
                </c:pt>
                <c:pt idx="7825">
                  <c:v>44429.510416666664</c:v>
                </c:pt>
                <c:pt idx="7826">
                  <c:v>44429.520833333336</c:v>
                </c:pt>
                <c:pt idx="7827">
                  <c:v>44429.53125</c:v>
                </c:pt>
                <c:pt idx="7828">
                  <c:v>44429.541666666657</c:v>
                </c:pt>
                <c:pt idx="7829">
                  <c:v>44429.552083333336</c:v>
                </c:pt>
                <c:pt idx="7830">
                  <c:v>44429.5625</c:v>
                </c:pt>
                <c:pt idx="7831">
                  <c:v>44429.572916666664</c:v>
                </c:pt>
                <c:pt idx="7832">
                  <c:v>44429.583333333336</c:v>
                </c:pt>
                <c:pt idx="7833">
                  <c:v>44429.593749999993</c:v>
                </c:pt>
                <c:pt idx="7834">
                  <c:v>44429.604166666657</c:v>
                </c:pt>
                <c:pt idx="7835">
                  <c:v>44429.614583333336</c:v>
                </c:pt>
                <c:pt idx="7836">
                  <c:v>44429.624999999993</c:v>
                </c:pt>
                <c:pt idx="7837">
                  <c:v>44429.635416666657</c:v>
                </c:pt>
                <c:pt idx="7838">
                  <c:v>44429.645833333336</c:v>
                </c:pt>
                <c:pt idx="7839">
                  <c:v>44429.656250000007</c:v>
                </c:pt>
                <c:pt idx="7840">
                  <c:v>44429.666666666657</c:v>
                </c:pt>
                <c:pt idx="7841">
                  <c:v>44429.677083333328</c:v>
                </c:pt>
                <c:pt idx="7842">
                  <c:v>44429.6875</c:v>
                </c:pt>
                <c:pt idx="7843">
                  <c:v>44429.697916666657</c:v>
                </c:pt>
                <c:pt idx="7844">
                  <c:v>44429.708333333336</c:v>
                </c:pt>
                <c:pt idx="7845">
                  <c:v>44429.71875</c:v>
                </c:pt>
                <c:pt idx="7846">
                  <c:v>44429.72916666665</c:v>
                </c:pt>
                <c:pt idx="7847">
                  <c:v>44429.739583333328</c:v>
                </c:pt>
                <c:pt idx="7848">
                  <c:v>44429.75</c:v>
                </c:pt>
                <c:pt idx="7849">
                  <c:v>44429.760416666657</c:v>
                </c:pt>
                <c:pt idx="7850">
                  <c:v>44429.770833333336</c:v>
                </c:pt>
                <c:pt idx="7851">
                  <c:v>44429.78125</c:v>
                </c:pt>
                <c:pt idx="7852">
                  <c:v>44429.79166666665</c:v>
                </c:pt>
                <c:pt idx="7853">
                  <c:v>44429.802083333336</c:v>
                </c:pt>
                <c:pt idx="7854">
                  <c:v>44429.812500000007</c:v>
                </c:pt>
                <c:pt idx="7855">
                  <c:v>44429.822916666664</c:v>
                </c:pt>
                <c:pt idx="7856">
                  <c:v>44429.833333333336</c:v>
                </c:pt>
                <c:pt idx="7857">
                  <c:v>44429.84375</c:v>
                </c:pt>
                <c:pt idx="7858">
                  <c:v>44429.854166666664</c:v>
                </c:pt>
                <c:pt idx="7859">
                  <c:v>44429.864583333336</c:v>
                </c:pt>
                <c:pt idx="7860">
                  <c:v>44429.875</c:v>
                </c:pt>
                <c:pt idx="7861">
                  <c:v>44429.885416666664</c:v>
                </c:pt>
                <c:pt idx="7862">
                  <c:v>44429.895833333336</c:v>
                </c:pt>
                <c:pt idx="7863">
                  <c:v>44429.906250000007</c:v>
                </c:pt>
                <c:pt idx="7864">
                  <c:v>44429.916666666664</c:v>
                </c:pt>
                <c:pt idx="7865">
                  <c:v>44429.927083333328</c:v>
                </c:pt>
                <c:pt idx="7866">
                  <c:v>44429.9375</c:v>
                </c:pt>
                <c:pt idx="7867">
                  <c:v>44429.947916666664</c:v>
                </c:pt>
                <c:pt idx="7868">
                  <c:v>44429.958333333343</c:v>
                </c:pt>
                <c:pt idx="7869">
                  <c:v>44429.96875</c:v>
                </c:pt>
                <c:pt idx="7870">
                  <c:v>44429.979166666657</c:v>
                </c:pt>
                <c:pt idx="7871">
                  <c:v>44429.989583333336</c:v>
                </c:pt>
                <c:pt idx="7872">
                  <c:v>44430</c:v>
                </c:pt>
                <c:pt idx="7873">
                  <c:v>44430.010416666664</c:v>
                </c:pt>
                <c:pt idx="7874">
                  <c:v>44430.020833333336</c:v>
                </c:pt>
                <c:pt idx="7875">
                  <c:v>44430.03125</c:v>
                </c:pt>
                <c:pt idx="7876">
                  <c:v>44430.041666666657</c:v>
                </c:pt>
                <c:pt idx="7877">
                  <c:v>44430.052083333336</c:v>
                </c:pt>
                <c:pt idx="7878">
                  <c:v>44430.0625</c:v>
                </c:pt>
                <c:pt idx="7879">
                  <c:v>44430.072916666664</c:v>
                </c:pt>
                <c:pt idx="7880">
                  <c:v>44430.083333333336</c:v>
                </c:pt>
                <c:pt idx="7881">
                  <c:v>44430.093749999993</c:v>
                </c:pt>
                <c:pt idx="7882">
                  <c:v>44430.104166666657</c:v>
                </c:pt>
                <c:pt idx="7883">
                  <c:v>44430.114583333336</c:v>
                </c:pt>
                <c:pt idx="7884">
                  <c:v>44430.124999999993</c:v>
                </c:pt>
                <c:pt idx="7885">
                  <c:v>44430.135416666657</c:v>
                </c:pt>
                <c:pt idx="7886">
                  <c:v>44430.145833333336</c:v>
                </c:pt>
                <c:pt idx="7887">
                  <c:v>44430.156250000007</c:v>
                </c:pt>
                <c:pt idx="7888">
                  <c:v>44430.166666666657</c:v>
                </c:pt>
                <c:pt idx="7889">
                  <c:v>44430.177083333328</c:v>
                </c:pt>
                <c:pt idx="7890">
                  <c:v>44430.1875</c:v>
                </c:pt>
                <c:pt idx="7891">
                  <c:v>44430.197916666657</c:v>
                </c:pt>
                <c:pt idx="7892">
                  <c:v>44430.208333333336</c:v>
                </c:pt>
                <c:pt idx="7893">
                  <c:v>44430.21875</c:v>
                </c:pt>
                <c:pt idx="7894">
                  <c:v>44430.22916666665</c:v>
                </c:pt>
                <c:pt idx="7895">
                  <c:v>44430.239583333328</c:v>
                </c:pt>
                <c:pt idx="7896">
                  <c:v>44430.25</c:v>
                </c:pt>
                <c:pt idx="7897">
                  <c:v>44430.260416666657</c:v>
                </c:pt>
                <c:pt idx="7898">
                  <c:v>44430.270833333336</c:v>
                </c:pt>
                <c:pt idx="7899">
                  <c:v>44430.28125</c:v>
                </c:pt>
                <c:pt idx="7900">
                  <c:v>44430.29166666665</c:v>
                </c:pt>
                <c:pt idx="7901">
                  <c:v>44430.302083333336</c:v>
                </c:pt>
                <c:pt idx="7902">
                  <c:v>44430.312500000007</c:v>
                </c:pt>
                <c:pt idx="7903">
                  <c:v>44430.322916666664</c:v>
                </c:pt>
                <c:pt idx="7904">
                  <c:v>44430.333333333336</c:v>
                </c:pt>
                <c:pt idx="7905">
                  <c:v>44430.34375</c:v>
                </c:pt>
                <c:pt idx="7906">
                  <c:v>44430.354166666664</c:v>
                </c:pt>
                <c:pt idx="7907">
                  <c:v>44430.364583333336</c:v>
                </c:pt>
                <c:pt idx="7908">
                  <c:v>44430.375</c:v>
                </c:pt>
                <c:pt idx="7909">
                  <c:v>44430.385416666664</c:v>
                </c:pt>
                <c:pt idx="7910">
                  <c:v>44430.395833333336</c:v>
                </c:pt>
                <c:pt idx="7911">
                  <c:v>44430.406250000007</c:v>
                </c:pt>
                <c:pt idx="7912">
                  <c:v>44430.416666666664</c:v>
                </c:pt>
                <c:pt idx="7913">
                  <c:v>44430.427083333328</c:v>
                </c:pt>
                <c:pt idx="7914">
                  <c:v>44430.4375</c:v>
                </c:pt>
                <c:pt idx="7915">
                  <c:v>44430.447916666664</c:v>
                </c:pt>
                <c:pt idx="7916">
                  <c:v>44430.458333333343</c:v>
                </c:pt>
                <c:pt idx="7917">
                  <c:v>44430.46875</c:v>
                </c:pt>
                <c:pt idx="7918">
                  <c:v>44430.479166666657</c:v>
                </c:pt>
                <c:pt idx="7919">
                  <c:v>44430.489583333336</c:v>
                </c:pt>
                <c:pt idx="7920">
                  <c:v>44430.5</c:v>
                </c:pt>
                <c:pt idx="7921">
                  <c:v>44430.510416666664</c:v>
                </c:pt>
                <c:pt idx="7922">
                  <c:v>44430.520833333336</c:v>
                </c:pt>
                <c:pt idx="7923">
                  <c:v>44430.53125</c:v>
                </c:pt>
                <c:pt idx="7924">
                  <c:v>44430.541666666657</c:v>
                </c:pt>
                <c:pt idx="7925">
                  <c:v>44430.552083333336</c:v>
                </c:pt>
                <c:pt idx="7926">
                  <c:v>44430.5625</c:v>
                </c:pt>
                <c:pt idx="7927">
                  <c:v>44430.572916666664</c:v>
                </c:pt>
                <c:pt idx="7928">
                  <c:v>44430.583333333336</c:v>
                </c:pt>
                <c:pt idx="7929">
                  <c:v>44430.593749999993</c:v>
                </c:pt>
                <c:pt idx="7930">
                  <c:v>44430.604166666657</c:v>
                </c:pt>
                <c:pt idx="7931">
                  <c:v>44430.614583333336</c:v>
                </c:pt>
                <c:pt idx="7932">
                  <c:v>44430.624999999993</c:v>
                </c:pt>
                <c:pt idx="7933">
                  <c:v>44430.635416666657</c:v>
                </c:pt>
                <c:pt idx="7934">
                  <c:v>44430.645833333336</c:v>
                </c:pt>
                <c:pt idx="7935">
                  <c:v>44430.656250000007</c:v>
                </c:pt>
                <c:pt idx="7936">
                  <c:v>44430.666666666657</c:v>
                </c:pt>
                <c:pt idx="7937">
                  <c:v>44430.677083333328</c:v>
                </c:pt>
                <c:pt idx="7938">
                  <c:v>44430.6875</c:v>
                </c:pt>
                <c:pt idx="7939">
                  <c:v>44430.697916666657</c:v>
                </c:pt>
                <c:pt idx="7940">
                  <c:v>44430.708333333336</c:v>
                </c:pt>
                <c:pt idx="7941">
                  <c:v>44430.71875</c:v>
                </c:pt>
                <c:pt idx="7942">
                  <c:v>44430.72916666665</c:v>
                </c:pt>
                <c:pt idx="7943">
                  <c:v>44430.739583333328</c:v>
                </c:pt>
                <c:pt idx="7944">
                  <c:v>44430.75</c:v>
                </c:pt>
                <c:pt idx="7945">
                  <c:v>44430.760416666657</c:v>
                </c:pt>
                <c:pt idx="7946">
                  <c:v>44430.770833333336</c:v>
                </c:pt>
                <c:pt idx="7947">
                  <c:v>44430.78125</c:v>
                </c:pt>
                <c:pt idx="7948">
                  <c:v>44430.79166666665</c:v>
                </c:pt>
                <c:pt idx="7949">
                  <c:v>44430.802083333336</c:v>
                </c:pt>
                <c:pt idx="7950">
                  <c:v>44430.812500000007</c:v>
                </c:pt>
                <c:pt idx="7951">
                  <c:v>44430.822916666664</c:v>
                </c:pt>
                <c:pt idx="7952">
                  <c:v>44430.833333333336</c:v>
                </c:pt>
                <c:pt idx="7953">
                  <c:v>44430.84375</c:v>
                </c:pt>
                <c:pt idx="7954">
                  <c:v>44430.854166666664</c:v>
                </c:pt>
                <c:pt idx="7955">
                  <c:v>44430.864583333336</c:v>
                </c:pt>
                <c:pt idx="7956">
                  <c:v>44430.875</c:v>
                </c:pt>
                <c:pt idx="7957">
                  <c:v>44430.885416666664</c:v>
                </c:pt>
                <c:pt idx="7958">
                  <c:v>44430.895833333336</c:v>
                </c:pt>
                <c:pt idx="7959">
                  <c:v>44430.906250000007</c:v>
                </c:pt>
                <c:pt idx="7960">
                  <c:v>44430.916666666664</c:v>
                </c:pt>
                <c:pt idx="7961">
                  <c:v>44430.927083333328</c:v>
                </c:pt>
                <c:pt idx="7962">
                  <c:v>44430.9375</c:v>
                </c:pt>
                <c:pt idx="7963">
                  <c:v>44430.947916666664</c:v>
                </c:pt>
                <c:pt idx="7964">
                  <c:v>44430.958333333343</c:v>
                </c:pt>
                <c:pt idx="7965">
                  <c:v>44430.96875</c:v>
                </c:pt>
                <c:pt idx="7966">
                  <c:v>44430.979166666657</c:v>
                </c:pt>
                <c:pt idx="7967">
                  <c:v>44430.989583333336</c:v>
                </c:pt>
                <c:pt idx="7968">
                  <c:v>44431</c:v>
                </c:pt>
                <c:pt idx="7969">
                  <c:v>44431.010416666664</c:v>
                </c:pt>
                <c:pt idx="7970">
                  <c:v>44431.020833333336</c:v>
                </c:pt>
                <c:pt idx="7971">
                  <c:v>44431.03125</c:v>
                </c:pt>
                <c:pt idx="7972">
                  <c:v>44431.041666666657</c:v>
                </c:pt>
                <c:pt idx="7973">
                  <c:v>44431.052083333336</c:v>
                </c:pt>
                <c:pt idx="7974">
                  <c:v>44431.0625</c:v>
                </c:pt>
                <c:pt idx="7975">
                  <c:v>44431.072916666664</c:v>
                </c:pt>
                <c:pt idx="7976">
                  <c:v>44431.083333333336</c:v>
                </c:pt>
                <c:pt idx="7977">
                  <c:v>44431.093749999993</c:v>
                </c:pt>
                <c:pt idx="7978">
                  <c:v>44431.104166666657</c:v>
                </c:pt>
                <c:pt idx="7979">
                  <c:v>44431.114583333336</c:v>
                </c:pt>
                <c:pt idx="7980">
                  <c:v>44431.124999999993</c:v>
                </c:pt>
                <c:pt idx="7981">
                  <c:v>44431.135416666657</c:v>
                </c:pt>
                <c:pt idx="7982">
                  <c:v>44431.145833333336</c:v>
                </c:pt>
                <c:pt idx="7983">
                  <c:v>44431.156250000007</c:v>
                </c:pt>
                <c:pt idx="7984">
                  <c:v>44431.166666666657</c:v>
                </c:pt>
                <c:pt idx="7985">
                  <c:v>44431.177083333328</c:v>
                </c:pt>
                <c:pt idx="7986">
                  <c:v>44431.1875</c:v>
                </c:pt>
                <c:pt idx="7987">
                  <c:v>44431.197916666657</c:v>
                </c:pt>
                <c:pt idx="7988">
                  <c:v>44431.208333333336</c:v>
                </c:pt>
                <c:pt idx="7989">
                  <c:v>44431.21875</c:v>
                </c:pt>
                <c:pt idx="7990">
                  <c:v>44431.22916666665</c:v>
                </c:pt>
                <c:pt idx="7991">
                  <c:v>44431.239583333328</c:v>
                </c:pt>
                <c:pt idx="7992">
                  <c:v>44431.25</c:v>
                </c:pt>
                <c:pt idx="7993">
                  <c:v>44431.260416666657</c:v>
                </c:pt>
                <c:pt idx="7994">
                  <c:v>44431.270833333336</c:v>
                </c:pt>
                <c:pt idx="7995">
                  <c:v>44431.28125</c:v>
                </c:pt>
                <c:pt idx="7996">
                  <c:v>44431.29166666665</c:v>
                </c:pt>
                <c:pt idx="7997">
                  <c:v>44431.302083333336</c:v>
                </c:pt>
                <c:pt idx="7998">
                  <c:v>44431.312500000007</c:v>
                </c:pt>
                <c:pt idx="7999">
                  <c:v>44431.322916666664</c:v>
                </c:pt>
                <c:pt idx="8000">
                  <c:v>44431.333333333336</c:v>
                </c:pt>
                <c:pt idx="8001">
                  <c:v>44431.34375</c:v>
                </c:pt>
                <c:pt idx="8002">
                  <c:v>44431.354166666664</c:v>
                </c:pt>
                <c:pt idx="8003">
                  <c:v>44431.364583333336</c:v>
                </c:pt>
                <c:pt idx="8004">
                  <c:v>44431.375</c:v>
                </c:pt>
                <c:pt idx="8005">
                  <c:v>44431.385416666664</c:v>
                </c:pt>
                <c:pt idx="8006">
                  <c:v>44431.395833333336</c:v>
                </c:pt>
                <c:pt idx="8007">
                  <c:v>44431.406250000007</c:v>
                </c:pt>
                <c:pt idx="8008">
                  <c:v>44431.416666666664</c:v>
                </c:pt>
                <c:pt idx="8009">
                  <c:v>44431.427083333328</c:v>
                </c:pt>
                <c:pt idx="8010">
                  <c:v>44431.4375</c:v>
                </c:pt>
                <c:pt idx="8011">
                  <c:v>44431.447916666664</c:v>
                </c:pt>
                <c:pt idx="8012">
                  <c:v>44431.458333333343</c:v>
                </c:pt>
                <c:pt idx="8013">
                  <c:v>44431.46875</c:v>
                </c:pt>
                <c:pt idx="8014">
                  <c:v>44431.479166666657</c:v>
                </c:pt>
                <c:pt idx="8015">
                  <c:v>44431.489583333336</c:v>
                </c:pt>
                <c:pt idx="8016">
                  <c:v>44431.5</c:v>
                </c:pt>
                <c:pt idx="8017">
                  <c:v>44431.510416666664</c:v>
                </c:pt>
                <c:pt idx="8018">
                  <c:v>44431.520833333336</c:v>
                </c:pt>
                <c:pt idx="8019">
                  <c:v>44431.53125</c:v>
                </c:pt>
                <c:pt idx="8020">
                  <c:v>44431.541666666657</c:v>
                </c:pt>
                <c:pt idx="8021">
                  <c:v>44431.552083333336</c:v>
                </c:pt>
                <c:pt idx="8022">
                  <c:v>44431.5625</c:v>
                </c:pt>
                <c:pt idx="8023">
                  <c:v>44431.572916666664</c:v>
                </c:pt>
                <c:pt idx="8024">
                  <c:v>44431.583333333336</c:v>
                </c:pt>
                <c:pt idx="8025">
                  <c:v>44431.593749999993</c:v>
                </c:pt>
                <c:pt idx="8026">
                  <c:v>44431.604166666657</c:v>
                </c:pt>
                <c:pt idx="8027">
                  <c:v>44431.614583333336</c:v>
                </c:pt>
                <c:pt idx="8028">
                  <c:v>44431.624999999993</c:v>
                </c:pt>
                <c:pt idx="8029">
                  <c:v>44431.635416666657</c:v>
                </c:pt>
                <c:pt idx="8030">
                  <c:v>44431.645833333336</c:v>
                </c:pt>
                <c:pt idx="8031">
                  <c:v>44431.656250000007</c:v>
                </c:pt>
                <c:pt idx="8032">
                  <c:v>44431.666666666657</c:v>
                </c:pt>
                <c:pt idx="8033">
                  <c:v>44431.677083333328</c:v>
                </c:pt>
                <c:pt idx="8034">
                  <c:v>44431.6875</c:v>
                </c:pt>
                <c:pt idx="8035">
                  <c:v>44431.697916666657</c:v>
                </c:pt>
                <c:pt idx="8036">
                  <c:v>44431.708333333336</c:v>
                </c:pt>
                <c:pt idx="8037">
                  <c:v>44431.71875</c:v>
                </c:pt>
                <c:pt idx="8038">
                  <c:v>44431.72916666665</c:v>
                </c:pt>
                <c:pt idx="8039">
                  <c:v>44431.739583333328</c:v>
                </c:pt>
                <c:pt idx="8040">
                  <c:v>44431.75</c:v>
                </c:pt>
                <c:pt idx="8041">
                  <c:v>44431.760416666657</c:v>
                </c:pt>
                <c:pt idx="8042">
                  <c:v>44431.770833333336</c:v>
                </c:pt>
                <c:pt idx="8043">
                  <c:v>44431.78125</c:v>
                </c:pt>
                <c:pt idx="8044">
                  <c:v>44431.79166666665</c:v>
                </c:pt>
                <c:pt idx="8045">
                  <c:v>44431.802083333336</c:v>
                </c:pt>
                <c:pt idx="8046">
                  <c:v>44431.812500000007</c:v>
                </c:pt>
                <c:pt idx="8047">
                  <c:v>44431.822916666664</c:v>
                </c:pt>
                <c:pt idx="8048">
                  <c:v>44431.833333333336</c:v>
                </c:pt>
                <c:pt idx="8049">
                  <c:v>44431.84375</c:v>
                </c:pt>
                <c:pt idx="8050">
                  <c:v>44431.854166666664</c:v>
                </c:pt>
                <c:pt idx="8051">
                  <c:v>44431.864583333336</c:v>
                </c:pt>
                <c:pt idx="8052">
                  <c:v>44431.875</c:v>
                </c:pt>
                <c:pt idx="8053">
                  <c:v>44431.885416666664</c:v>
                </c:pt>
                <c:pt idx="8054">
                  <c:v>44431.895833333336</c:v>
                </c:pt>
                <c:pt idx="8055">
                  <c:v>44431.906250000007</c:v>
                </c:pt>
                <c:pt idx="8056">
                  <c:v>44431.916666666664</c:v>
                </c:pt>
                <c:pt idx="8057">
                  <c:v>44431.927083333328</c:v>
                </c:pt>
                <c:pt idx="8058">
                  <c:v>44431.9375</c:v>
                </c:pt>
                <c:pt idx="8059">
                  <c:v>44431.947916666664</c:v>
                </c:pt>
                <c:pt idx="8060">
                  <c:v>44431.958333333343</c:v>
                </c:pt>
                <c:pt idx="8061">
                  <c:v>44431.96875</c:v>
                </c:pt>
                <c:pt idx="8062">
                  <c:v>44431.979166666657</c:v>
                </c:pt>
                <c:pt idx="8063">
                  <c:v>44431.989583333336</c:v>
                </c:pt>
                <c:pt idx="8064">
                  <c:v>44432</c:v>
                </c:pt>
                <c:pt idx="8065">
                  <c:v>44432.010416666664</c:v>
                </c:pt>
                <c:pt idx="8066">
                  <c:v>44432.020833333336</c:v>
                </c:pt>
                <c:pt idx="8067">
                  <c:v>44432.03125</c:v>
                </c:pt>
                <c:pt idx="8068">
                  <c:v>44432.041666666657</c:v>
                </c:pt>
                <c:pt idx="8069">
                  <c:v>44432.052083333336</c:v>
                </c:pt>
                <c:pt idx="8070">
                  <c:v>44432.0625</c:v>
                </c:pt>
                <c:pt idx="8071">
                  <c:v>44432.072916666664</c:v>
                </c:pt>
                <c:pt idx="8072">
                  <c:v>44432.083333333336</c:v>
                </c:pt>
                <c:pt idx="8073">
                  <c:v>44432.093749999993</c:v>
                </c:pt>
                <c:pt idx="8074">
                  <c:v>44432.104166666657</c:v>
                </c:pt>
                <c:pt idx="8075">
                  <c:v>44432.114583333336</c:v>
                </c:pt>
                <c:pt idx="8076">
                  <c:v>44432.124999999993</c:v>
                </c:pt>
                <c:pt idx="8077">
                  <c:v>44432.135416666657</c:v>
                </c:pt>
                <c:pt idx="8078">
                  <c:v>44432.145833333336</c:v>
                </c:pt>
                <c:pt idx="8079">
                  <c:v>44432.156250000007</c:v>
                </c:pt>
                <c:pt idx="8080">
                  <c:v>44432.166666666657</c:v>
                </c:pt>
                <c:pt idx="8081">
                  <c:v>44432.177083333328</c:v>
                </c:pt>
                <c:pt idx="8082">
                  <c:v>44432.1875</c:v>
                </c:pt>
                <c:pt idx="8083">
                  <c:v>44432.197916666657</c:v>
                </c:pt>
                <c:pt idx="8084">
                  <c:v>44432.208333333336</c:v>
                </c:pt>
                <c:pt idx="8085">
                  <c:v>44432.21875</c:v>
                </c:pt>
                <c:pt idx="8086">
                  <c:v>44432.22916666665</c:v>
                </c:pt>
                <c:pt idx="8087">
                  <c:v>44432.239583333328</c:v>
                </c:pt>
                <c:pt idx="8088">
                  <c:v>44432.25</c:v>
                </c:pt>
                <c:pt idx="8089">
                  <c:v>44432.260416666657</c:v>
                </c:pt>
                <c:pt idx="8090">
                  <c:v>44432.270833333336</c:v>
                </c:pt>
                <c:pt idx="8091">
                  <c:v>44432.28125</c:v>
                </c:pt>
                <c:pt idx="8092">
                  <c:v>44432.29166666665</c:v>
                </c:pt>
                <c:pt idx="8093">
                  <c:v>44432.302083333336</c:v>
                </c:pt>
                <c:pt idx="8094">
                  <c:v>44432.312500000007</c:v>
                </c:pt>
                <c:pt idx="8095">
                  <c:v>44432.322916666664</c:v>
                </c:pt>
                <c:pt idx="8096">
                  <c:v>44432.333333333336</c:v>
                </c:pt>
                <c:pt idx="8097">
                  <c:v>44432.34375</c:v>
                </c:pt>
                <c:pt idx="8098">
                  <c:v>44432.354166666664</c:v>
                </c:pt>
                <c:pt idx="8099">
                  <c:v>44432.364583333336</c:v>
                </c:pt>
                <c:pt idx="8100">
                  <c:v>44432.375</c:v>
                </c:pt>
                <c:pt idx="8101">
                  <c:v>44432.385416666664</c:v>
                </c:pt>
                <c:pt idx="8102">
                  <c:v>44432.395833333336</c:v>
                </c:pt>
                <c:pt idx="8103">
                  <c:v>44432.406250000007</c:v>
                </c:pt>
                <c:pt idx="8104">
                  <c:v>44432.416666666664</c:v>
                </c:pt>
                <c:pt idx="8105">
                  <c:v>44432.427083333328</c:v>
                </c:pt>
                <c:pt idx="8106">
                  <c:v>44432.4375</c:v>
                </c:pt>
                <c:pt idx="8107">
                  <c:v>44432.447916666664</c:v>
                </c:pt>
                <c:pt idx="8108">
                  <c:v>44432.458333333343</c:v>
                </c:pt>
                <c:pt idx="8109">
                  <c:v>44432.46875</c:v>
                </c:pt>
                <c:pt idx="8110">
                  <c:v>44432.479166666657</c:v>
                </c:pt>
                <c:pt idx="8111">
                  <c:v>44432.489583333336</c:v>
                </c:pt>
                <c:pt idx="8112">
                  <c:v>44432.5</c:v>
                </c:pt>
                <c:pt idx="8113">
                  <c:v>44432.510416666664</c:v>
                </c:pt>
                <c:pt idx="8114">
                  <c:v>44432.520833333336</c:v>
                </c:pt>
                <c:pt idx="8115">
                  <c:v>44432.53125</c:v>
                </c:pt>
                <c:pt idx="8116">
                  <c:v>44432.541666666657</c:v>
                </c:pt>
                <c:pt idx="8117">
                  <c:v>44432.552083333336</c:v>
                </c:pt>
                <c:pt idx="8118">
                  <c:v>44432.5625</c:v>
                </c:pt>
                <c:pt idx="8119">
                  <c:v>44432.572916666664</c:v>
                </c:pt>
                <c:pt idx="8120">
                  <c:v>44432.583333333336</c:v>
                </c:pt>
                <c:pt idx="8121">
                  <c:v>44432.593749999993</c:v>
                </c:pt>
                <c:pt idx="8122">
                  <c:v>44432.604166666657</c:v>
                </c:pt>
                <c:pt idx="8123">
                  <c:v>44432.614583333336</c:v>
                </c:pt>
                <c:pt idx="8124">
                  <c:v>44432.624999999993</c:v>
                </c:pt>
                <c:pt idx="8125">
                  <c:v>44432.635416666657</c:v>
                </c:pt>
                <c:pt idx="8126">
                  <c:v>44432.645833333336</c:v>
                </c:pt>
                <c:pt idx="8127">
                  <c:v>44432.656250000007</c:v>
                </c:pt>
                <c:pt idx="8128">
                  <c:v>44432.666666666657</c:v>
                </c:pt>
                <c:pt idx="8129">
                  <c:v>44432.677083333328</c:v>
                </c:pt>
                <c:pt idx="8130">
                  <c:v>44432.6875</c:v>
                </c:pt>
                <c:pt idx="8131">
                  <c:v>44432.697916666657</c:v>
                </c:pt>
                <c:pt idx="8132">
                  <c:v>44432.708333333336</c:v>
                </c:pt>
                <c:pt idx="8133">
                  <c:v>44432.71875</c:v>
                </c:pt>
                <c:pt idx="8134">
                  <c:v>44432.72916666665</c:v>
                </c:pt>
                <c:pt idx="8135">
                  <c:v>44432.739583333328</c:v>
                </c:pt>
                <c:pt idx="8136">
                  <c:v>44432.75</c:v>
                </c:pt>
                <c:pt idx="8137">
                  <c:v>44432.760416666657</c:v>
                </c:pt>
                <c:pt idx="8138">
                  <c:v>44432.770833333336</c:v>
                </c:pt>
                <c:pt idx="8139">
                  <c:v>44432.78125</c:v>
                </c:pt>
                <c:pt idx="8140">
                  <c:v>44432.79166666665</c:v>
                </c:pt>
                <c:pt idx="8141">
                  <c:v>44432.802083333336</c:v>
                </c:pt>
                <c:pt idx="8142">
                  <c:v>44432.812500000007</c:v>
                </c:pt>
                <c:pt idx="8143">
                  <c:v>44432.822916666664</c:v>
                </c:pt>
                <c:pt idx="8144">
                  <c:v>44432.833333333336</c:v>
                </c:pt>
                <c:pt idx="8145">
                  <c:v>44432.84375</c:v>
                </c:pt>
                <c:pt idx="8146">
                  <c:v>44432.854166666664</c:v>
                </c:pt>
                <c:pt idx="8147">
                  <c:v>44432.864583333336</c:v>
                </c:pt>
                <c:pt idx="8148">
                  <c:v>44432.875</c:v>
                </c:pt>
                <c:pt idx="8149">
                  <c:v>44432.885416666664</c:v>
                </c:pt>
                <c:pt idx="8150">
                  <c:v>44432.895833333336</c:v>
                </c:pt>
                <c:pt idx="8151">
                  <c:v>44432.906250000007</c:v>
                </c:pt>
                <c:pt idx="8152">
                  <c:v>44432.916666666664</c:v>
                </c:pt>
                <c:pt idx="8153">
                  <c:v>44432.927083333328</c:v>
                </c:pt>
                <c:pt idx="8154">
                  <c:v>44432.9375</c:v>
                </c:pt>
                <c:pt idx="8155">
                  <c:v>44432.947916666664</c:v>
                </c:pt>
                <c:pt idx="8156">
                  <c:v>44432.958333333343</c:v>
                </c:pt>
                <c:pt idx="8157">
                  <c:v>44432.96875</c:v>
                </c:pt>
                <c:pt idx="8158">
                  <c:v>44432.979166666657</c:v>
                </c:pt>
                <c:pt idx="8159">
                  <c:v>44432.989583333336</c:v>
                </c:pt>
                <c:pt idx="8160">
                  <c:v>44433</c:v>
                </c:pt>
                <c:pt idx="8161">
                  <c:v>44433.010416666664</c:v>
                </c:pt>
                <c:pt idx="8162">
                  <c:v>44433.020833333336</c:v>
                </c:pt>
                <c:pt idx="8163">
                  <c:v>44433.03125</c:v>
                </c:pt>
                <c:pt idx="8164">
                  <c:v>44433.041666666657</c:v>
                </c:pt>
                <c:pt idx="8165">
                  <c:v>44433.052083333336</c:v>
                </c:pt>
                <c:pt idx="8166">
                  <c:v>44433.0625</c:v>
                </c:pt>
                <c:pt idx="8167">
                  <c:v>44433.072916666664</c:v>
                </c:pt>
                <c:pt idx="8168">
                  <c:v>44433.083333333336</c:v>
                </c:pt>
                <c:pt idx="8169">
                  <c:v>44433.093749999993</c:v>
                </c:pt>
                <c:pt idx="8170">
                  <c:v>44433.104166666657</c:v>
                </c:pt>
                <c:pt idx="8171">
                  <c:v>44433.114583333336</c:v>
                </c:pt>
                <c:pt idx="8172">
                  <c:v>44433.124999999993</c:v>
                </c:pt>
                <c:pt idx="8173">
                  <c:v>44433.135416666657</c:v>
                </c:pt>
                <c:pt idx="8174">
                  <c:v>44433.145833333336</c:v>
                </c:pt>
                <c:pt idx="8175">
                  <c:v>44433.156250000007</c:v>
                </c:pt>
                <c:pt idx="8176">
                  <c:v>44433.166666666657</c:v>
                </c:pt>
                <c:pt idx="8177">
                  <c:v>44433.177083333328</c:v>
                </c:pt>
                <c:pt idx="8178">
                  <c:v>44433.1875</c:v>
                </c:pt>
                <c:pt idx="8179">
                  <c:v>44433.197916666657</c:v>
                </c:pt>
                <c:pt idx="8180">
                  <c:v>44433.208333333336</c:v>
                </c:pt>
                <c:pt idx="8181">
                  <c:v>44433.21875</c:v>
                </c:pt>
                <c:pt idx="8182">
                  <c:v>44433.22916666665</c:v>
                </c:pt>
                <c:pt idx="8183">
                  <c:v>44433.239583333328</c:v>
                </c:pt>
                <c:pt idx="8184">
                  <c:v>44433.25</c:v>
                </c:pt>
                <c:pt idx="8185">
                  <c:v>44433.260416666657</c:v>
                </c:pt>
                <c:pt idx="8186">
                  <c:v>44433.270833333336</c:v>
                </c:pt>
                <c:pt idx="8187">
                  <c:v>44433.28125</c:v>
                </c:pt>
                <c:pt idx="8188">
                  <c:v>44433.29166666665</c:v>
                </c:pt>
                <c:pt idx="8189">
                  <c:v>44433.302083333336</c:v>
                </c:pt>
                <c:pt idx="8190">
                  <c:v>44433.312500000007</c:v>
                </c:pt>
                <c:pt idx="8191">
                  <c:v>44433.322916666664</c:v>
                </c:pt>
                <c:pt idx="8192">
                  <c:v>44433.333333333336</c:v>
                </c:pt>
                <c:pt idx="8193">
                  <c:v>44433.34375</c:v>
                </c:pt>
                <c:pt idx="8194">
                  <c:v>44433.354166666664</c:v>
                </c:pt>
                <c:pt idx="8195">
                  <c:v>44433.364583333336</c:v>
                </c:pt>
                <c:pt idx="8196">
                  <c:v>44433.375</c:v>
                </c:pt>
                <c:pt idx="8197">
                  <c:v>44433.385416666664</c:v>
                </c:pt>
                <c:pt idx="8198">
                  <c:v>44433.395833333336</c:v>
                </c:pt>
                <c:pt idx="8199">
                  <c:v>44433.406250000007</c:v>
                </c:pt>
                <c:pt idx="8200">
                  <c:v>44433.416666666664</c:v>
                </c:pt>
                <c:pt idx="8201">
                  <c:v>44433.427083333328</c:v>
                </c:pt>
                <c:pt idx="8202">
                  <c:v>44433.4375</c:v>
                </c:pt>
                <c:pt idx="8203">
                  <c:v>44433.447916666664</c:v>
                </c:pt>
                <c:pt idx="8204">
                  <c:v>44433.458333333343</c:v>
                </c:pt>
                <c:pt idx="8205">
                  <c:v>44433.46875</c:v>
                </c:pt>
                <c:pt idx="8206">
                  <c:v>44433.479166666657</c:v>
                </c:pt>
                <c:pt idx="8207">
                  <c:v>44433.489583333336</c:v>
                </c:pt>
                <c:pt idx="8208">
                  <c:v>44433.5</c:v>
                </c:pt>
                <c:pt idx="8209">
                  <c:v>44433.510416666664</c:v>
                </c:pt>
                <c:pt idx="8210">
                  <c:v>44433.520833333336</c:v>
                </c:pt>
                <c:pt idx="8211">
                  <c:v>44433.53125</c:v>
                </c:pt>
                <c:pt idx="8212">
                  <c:v>44433.541666666657</c:v>
                </c:pt>
                <c:pt idx="8213">
                  <c:v>44433.552083333336</c:v>
                </c:pt>
                <c:pt idx="8214">
                  <c:v>44433.5625</c:v>
                </c:pt>
                <c:pt idx="8215">
                  <c:v>44433.572916666664</c:v>
                </c:pt>
                <c:pt idx="8216">
                  <c:v>44433.583333333336</c:v>
                </c:pt>
                <c:pt idx="8217">
                  <c:v>44433.593749999993</c:v>
                </c:pt>
                <c:pt idx="8218">
                  <c:v>44433.604166666657</c:v>
                </c:pt>
                <c:pt idx="8219">
                  <c:v>44433.614583333336</c:v>
                </c:pt>
                <c:pt idx="8220">
                  <c:v>44433.624999999993</c:v>
                </c:pt>
                <c:pt idx="8221">
                  <c:v>44433.635416666657</c:v>
                </c:pt>
                <c:pt idx="8222">
                  <c:v>44433.645833333336</c:v>
                </c:pt>
                <c:pt idx="8223">
                  <c:v>44433.656250000007</c:v>
                </c:pt>
                <c:pt idx="8224">
                  <c:v>44433.666666666657</c:v>
                </c:pt>
                <c:pt idx="8225">
                  <c:v>44433.677083333328</c:v>
                </c:pt>
                <c:pt idx="8226">
                  <c:v>44433.6875</c:v>
                </c:pt>
                <c:pt idx="8227">
                  <c:v>44433.697916666657</c:v>
                </c:pt>
                <c:pt idx="8228">
                  <c:v>44433.708333333336</c:v>
                </c:pt>
                <c:pt idx="8229">
                  <c:v>44433.71875</c:v>
                </c:pt>
                <c:pt idx="8230">
                  <c:v>44433.72916666665</c:v>
                </c:pt>
                <c:pt idx="8231">
                  <c:v>44433.739583333328</c:v>
                </c:pt>
                <c:pt idx="8232">
                  <c:v>44433.75</c:v>
                </c:pt>
                <c:pt idx="8233">
                  <c:v>44433.760416666657</c:v>
                </c:pt>
                <c:pt idx="8234">
                  <c:v>44433.770833333336</c:v>
                </c:pt>
                <c:pt idx="8235">
                  <c:v>44433.78125</c:v>
                </c:pt>
                <c:pt idx="8236">
                  <c:v>44433.79166666665</c:v>
                </c:pt>
                <c:pt idx="8237">
                  <c:v>44433.802083333336</c:v>
                </c:pt>
                <c:pt idx="8238">
                  <c:v>44433.812500000007</c:v>
                </c:pt>
                <c:pt idx="8239">
                  <c:v>44433.822916666664</c:v>
                </c:pt>
                <c:pt idx="8240">
                  <c:v>44433.833333333336</c:v>
                </c:pt>
                <c:pt idx="8241">
                  <c:v>44433.84375</c:v>
                </c:pt>
                <c:pt idx="8242">
                  <c:v>44433.854166666664</c:v>
                </c:pt>
                <c:pt idx="8243">
                  <c:v>44433.864583333336</c:v>
                </c:pt>
                <c:pt idx="8244">
                  <c:v>44433.875</c:v>
                </c:pt>
                <c:pt idx="8245">
                  <c:v>44433.885416666664</c:v>
                </c:pt>
                <c:pt idx="8246">
                  <c:v>44433.895833333336</c:v>
                </c:pt>
                <c:pt idx="8247">
                  <c:v>44433.906250000007</c:v>
                </c:pt>
                <c:pt idx="8248">
                  <c:v>44433.916666666664</c:v>
                </c:pt>
                <c:pt idx="8249">
                  <c:v>44433.927083333328</c:v>
                </c:pt>
                <c:pt idx="8250">
                  <c:v>44433.9375</c:v>
                </c:pt>
                <c:pt idx="8251">
                  <c:v>44433.947916666664</c:v>
                </c:pt>
                <c:pt idx="8252">
                  <c:v>44433.958333333343</c:v>
                </c:pt>
                <c:pt idx="8253">
                  <c:v>44433.96875</c:v>
                </c:pt>
                <c:pt idx="8254">
                  <c:v>44433.979166666657</c:v>
                </c:pt>
                <c:pt idx="8255">
                  <c:v>44433.989583333336</c:v>
                </c:pt>
                <c:pt idx="8256">
                  <c:v>44434</c:v>
                </c:pt>
                <c:pt idx="8257">
                  <c:v>44434.010416666664</c:v>
                </c:pt>
                <c:pt idx="8258">
                  <c:v>44434.020833333336</c:v>
                </c:pt>
                <c:pt idx="8259">
                  <c:v>44434.03125</c:v>
                </c:pt>
                <c:pt idx="8260">
                  <c:v>44434.041666666657</c:v>
                </c:pt>
                <c:pt idx="8261">
                  <c:v>44434.052083333336</c:v>
                </c:pt>
                <c:pt idx="8262">
                  <c:v>44434.0625</c:v>
                </c:pt>
                <c:pt idx="8263">
                  <c:v>44434.072916666664</c:v>
                </c:pt>
                <c:pt idx="8264">
                  <c:v>44434.083333333336</c:v>
                </c:pt>
                <c:pt idx="8265">
                  <c:v>44434.093749999993</c:v>
                </c:pt>
                <c:pt idx="8266">
                  <c:v>44434.104166666657</c:v>
                </c:pt>
                <c:pt idx="8267">
                  <c:v>44434.114583333336</c:v>
                </c:pt>
                <c:pt idx="8268">
                  <c:v>44434.124999999993</c:v>
                </c:pt>
                <c:pt idx="8269">
                  <c:v>44434.135416666657</c:v>
                </c:pt>
                <c:pt idx="8270">
                  <c:v>44434.145833333336</c:v>
                </c:pt>
                <c:pt idx="8271">
                  <c:v>44434.156250000007</c:v>
                </c:pt>
                <c:pt idx="8272">
                  <c:v>44434.166666666657</c:v>
                </c:pt>
                <c:pt idx="8273">
                  <c:v>44434.177083333328</c:v>
                </c:pt>
                <c:pt idx="8274">
                  <c:v>44434.1875</c:v>
                </c:pt>
                <c:pt idx="8275">
                  <c:v>44434.197916666657</c:v>
                </c:pt>
                <c:pt idx="8276">
                  <c:v>44434.208333333336</c:v>
                </c:pt>
                <c:pt idx="8277">
                  <c:v>44434.21875</c:v>
                </c:pt>
                <c:pt idx="8278">
                  <c:v>44434.22916666665</c:v>
                </c:pt>
                <c:pt idx="8279">
                  <c:v>44434.239583333328</c:v>
                </c:pt>
                <c:pt idx="8280">
                  <c:v>44434.25</c:v>
                </c:pt>
                <c:pt idx="8281">
                  <c:v>44434.260416666657</c:v>
                </c:pt>
                <c:pt idx="8282">
                  <c:v>44434.270833333336</c:v>
                </c:pt>
                <c:pt idx="8283">
                  <c:v>44434.28125</c:v>
                </c:pt>
                <c:pt idx="8284">
                  <c:v>44434.29166666665</c:v>
                </c:pt>
                <c:pt idx="8285">
                  <c:v>44434.302083333336</c:v>
                </c:pt>
                <c:pt idx="8286">
                  <c:v>44434.312500000007</c:v>
                </c:pt>
                <c:pt idx="8287">
                  <c:v>44434.322916666664</c:v>
                </c:pt>
                <c:pt idx="8288">
                  <c:v>44434.333333333336</c:v>
                </c:pt>
                <c:pt idx="8289">
                  <c:v>44434.34375</c:v>
                </c:pt>
                <c:pt idx="8290">
                  <c:v>44434.354166666664</c:v>
                </c:pt>
                <c:pt idx="8291">
                  <c:v>44434.364583333336</c:v>
                </c:pt>
                <c:pt idx="8292">
                  <c:v>44434.375</c:v>
                </c:pt>
                <c:pt idx="8293">
                  <c:v>44434.385416666664</c:v>
                </c:pt>
                <c:pt idx="8294">
                  <c:v>44434.395833333336</c:v>
                </c:pt>
                <c:pt idx="8295">
                  <c:v>44434.406250000007</c:v>
                </c:pt>
                <c:pt idx="8296">
                  <c:v>44434.416666666664</c:v>
                </c:pt>
                <c:pt idx="8297">
                  <c:v>44434.427083333328</c:v>
                </c:pt>
                <c:pt idx="8298">
                  <c:v>44434.4375</c:v>
                </c:pt>
                <c:pt idx="8299">
                  <c:v>44434.447916666664</c:v>
                </c:pt>
                <c:pt idx="8300">
                  <c:v>44434.458333333343</c:v>
                </c:pt>
                <c:pt idx="8301">
                  <c:v>44434.46875</c:v>
                </c:pt>
                <c:pt idx="8302">
                  <c:v>44434.479166666657</c:v>
                </c:pt>
                <c:pt idx="8303">
                  <c:v>44434.489583333336</c:v>
                </c:pt>
                <c:pt idx="8304">
                  <c:v>44434.5</c:v>
                </c:pt>
                <c:pt idx="8305">
                  <c:v>44434.510416666664</c:v>
                </c:pt>
                <c:pt idx="8306">
                  <c:v>44434.520833333336</c:v>
                </c:pt>
                <c:pt idx="8307">
                  <c:v>44434.53125</c:v>
                </c:pt>
                <c:pt idx="8308">
                  <c:v>44434.541666666657</c:v>
                </c:pt>
                <c:pt idx="8309">
                  <c:v>44434.552083333336</c:v>
                </c:pt>
                <c:pt idx="8310">
                  <c:v>44434.5625</c:v>
                </c:pt>
                <c:pt idx="8311">
                  <c:v>44434.572916666664</c:v>
                </c:pt>
                <c:pt idx="8312">
                  <c:v>44434.583333333336</c:v>
                </c:pt>
                <c:pt idx="8313">
                  <c:v>44434.593749999993</c:v>
                </c:pt>
                <c:pt idx="8314">
                  <c:v>44434.604166666657</c:v>
                </c:pt>
                <c:pt idx="8315">
                  <c:v>44434.614583333336</c:v>
                </c:pt>
                <c:pt idx="8316">
                  <c:v>44434.624999999993</c:v>
                </c:pt>
                <c:pt idx="8317">
                  <c:v>44434.635416666657</c:v>
                </c:pt>
                <c:pt idx="8318">
                  <c:v>44434.645833333336</c:v>
                </c:pt>
                <c:pt idx="8319">
                  <c:v>44434.656250000007</c:v>
                </c:pt>
                <c:pt idx="8320">
                  <c:v>44434.666666666657</c:v>
                </c:pt>
                <c:pt idx="8321">
                  <c:v>44434.677083333328</c:v>
                </c:pt>
                <c:pt idx="8322">
                  <c:v>44434.6875</c:v>
                </c:pt>
                <c:pt idx="8323">
                  <c:v>44434.697916666657</c:v>
                </c:pt>
                <c:pt idx="8324">
                  <c:v>44434.708333333336</c:v>
                </c:pt>
                <c:pt idx="8325">
                  <c:v>44434.71875</c:v>
                </c:pt>
                <c:pt idx="8326">
                  <c:v>44434.72916666665</c:v>
                </c:pt>
                <c:pt idx="8327">
                  <c:v>44434.739583333328</c:v>
                </c:pt>
                <c:pt idx="8328">
                  <c:v>44434.75</c:v>
                </c:pt>
                <c:pt idx="8329">
                  <c:v>44434.760416666657</c:v>
                </c:pt>
                <c:pt idx="8330">
                  <c:v>44434.770833333336</c:v>
                </c:pt>
                <c:pt idx="8331">
                  <c:v>44434.78125</c:v>
                </c:pt>
                <c:pt idx="8332">
                  <c:v>44434.79166666665</c:v>
                </c:pt>
                <c:pt idx="8333">
                  <c:v>44434.802083333336</c:v>
                </c:pt>
                <c:pt idx="8334">
                  <c:v>44434.812500000007</c:v>
                </c:pt>
                <c:pt idx="8335">
                  <c:v>44434.822916666664</c:v>
                </c:pt>
                <c:pt idx="8336">
                  <c:v>44434.833333333336</c:v>
                </c:pt>
                <c:pt idx="8337">
                  <c:v>44434.84375</c:v>
                </c:pt>
                <c:pt idx="8338">
                  <c:v>44434.854166666664</c:v>
                </c:pt>
                <c:pt idx="8339">
                  <c:v>44434.864583333336</c:v>
                </c:pt>
                <c:pt idx="8340">
                  <c:v>44434.875</c:v>
                </c:pt>
                <c:pt idx="8341">
                  <c:v>44434.885416666664</c:v>
                </c:pt>
                <c:pt idx="8342">
                  <c:v>44434.895833333336</c:v>
                </c:pt>
                <c:pt idx="8343">
                  <c:v>44434.906250000007</c:v>
                </c:pt>
                <c:pt idx="8344">
                  <c:v>44434.916666666664</c:v>
                </c:pt>
                <c:pt idx="8345">
                  <c:v>44434.927083333328</c:v>
                </c:pt>
                <c:pt idx="8346">
                  <c:v>44434.9375</c:v>
                </c:pt>
                <c:pt idx="8347">
                  <c:v>44434.947916666664</c:v>
                </c:pt>
                <c:pt idx="8348">
                  <c:v>44434.958333333343</c:v>
                </c:pt>
                <c:pt idx="8349">
                  <c:v>44434.96875</c:v>
                </c:pt>
                <c:pt idx="8350">
                  <c:v>44434.979166666657</c:v>
                </c:pt>
                <c:pt idx="8351">
                  <c:v>44434.989583333336</c:v>
                </c:pt>
                <c:pt idx="8352">
                  <c:v>44435</c:v>
                </c:pt>
                <c:pt idx="8353">
                  <c:v>44435.010416666664</c:v>
                </c:pt>
                <c:pt idx="8354">
                  <c:v>44435.020833333336</c:v>
                </c:pt>
                <c:pt idx="8355">
                  <c:v>44435.03125</c:v>
                </c:pt>
                <c:pt idx="8356">
                  <c:v>44435.041666666657</c:v>
                </c:pt>
                <c:pt idx="8357">
                  <c:v>44435.052083333336</c:v>
                </c:pt>
                <c:pt idx="8358">
                  <c:v>44435.0625</c:v>
                </c:pt>
                <c:pt idx="8359">
                  <c:v>44435.072916666664</c:v>
                </c:pt>
                <c:pt idx="8360">
                  <c:v>44435.083333333336</c:v>
                </c:pt>
                <c:pt idx="8361">
                  <c:v>44435.093749999993</c:v>
                </c:pt>
                <c:pt idx="8362">
                  <c:v>44435.104166666657</c:v>
                </c:pt>
                <c:pt idx="8363">
                  <c:v>44435.114583333336</c:v>
                </c:pt>
                <c:pt idx="8364">
                  <c:v>44435.124999999993</c:v>
                </c:pt>
                <c:pt idx="8365">
                  <c:v>44435.135416666657</c:v>
                </c:pt>
                <c:pt idx="8366">
                  <c:v>44435.145833333336</c:v>
                </c:pt>
                <c:pt idx="8367">
                  <c:v>44435.156250000007</c:v>
                </c:pt>
                <c:pt idx="8368">
                  <c:v>44435.166666666657</c:v>
                </c:pt>
                <c:pt idx="8369">
                  <c:v>44435.177083333328</c:v>
                </c:pt>
                <c:pt idx="8370">
                  <c:v>44435.1875</c:v>
                </c:pt>
                <c:pt idx="8371">
                  <c:v>44435.197916666657</c:v>
                </c:pt>
                <c:pt idx="8372">
                  <c:v>44435.208333333336</c:v>
                </c:pt>
                <c:pt idx="8373">
                  <c:v>44435.21875</c:v>
                </c:pt>
                <c:pt idx="8374">
                  <c:v>44435.22916666665</c:v>
                </c:pt>
                <c:pt idx="8375">
                  <c:v>44435.239583333328</c:v>
                </c:pt>
                <c:pt idx="8376">
                  <c:v>44435.25</c:v>
                </c:pt>
                <c:pt idx="8377">
                  <c:v>44435.260416666657</c:v>
                </c:pt>
                <c:pt idx="8378">
                  <c:v>44435.270833333336</c:v>
                </c:pt>
                <c:pt idx="8379">
                  <c:v>44435.28125</c:v>
                </c:pt>
                <c:pt idx="8380">
                  <c:v>44435.29166666665</c:v>
                </c:pt>
                <c:pt idx="8381">
                  <c:v>44435.302083333336</c:v>
                </c:pt>
                <c:pt idx="8382">
                  <c:v>44435.312500000007</c:v>
                </c:pt>
                <c:pt idx="8383">
                  <c:v>44435.322916666664</c:v>
                </c:pt>
                <c:pt idx="8384">
                  <c:v>44435.333333333336</c:v>
                </c:pt>
                <c:pt idx="8385">
                  <c:v>44435.34375</c:v>
                </c:pt>
                <c:pt idx="8386">
                  <c:v>44435.354166666664</c:v>
                </c:pt>
                <c:pt idx="8387">
                  <c:v>44435.364583333336</c:v>
                </c:pt>
                <c:pt idx="8388">
                  <c:v>44435.375</c:v>
                </c:pt>
                <c:pt idx="8389">
                  <c:v>44435.385416666664</c:v>
                </c:pt>
                <c:pt idx="8390">
                  <c:v>44435.395833333336</c:v>
                </c:pt>
                <c:pt idx="8391">
                  <c:v>44435.406250000007</c:v>
                </c:pt>
                <c:pt idx="8392">
                  <c:v>44435.416666666664</c:v>
                </c:pt>
                <c:pt idx="8393">
                  <c:v>44435.427083333328</c:v>
                </c:pt>
                <c:pt idx="8394">
                  <c:v>44435.4375</c:v>
                </c:pt>
                <c:pt idx="8395">
                  <c:v>44435.447916666664</c:v>
                </c:pt>
                <c:pt idx="8396">
                  <c:v>44435.458333333343</c:v>
                </c:pt>
                <c:pt idx="8397">
                  <c:v>44435.46875</c:v>
                </c:pt>
                <c:pt idx="8398">
                  <c:v>44435.479166666657</c:v>
                </c:pt>
                <c:pt idx="8399">
                  <c:v>44435.489583333336</c:v>
                </c:pt>
                <c:pt idx="8400">
                  <c:v>44435.5</c:v>
                </c:pt>
                <c:pt idx="8401">
                  <c:v>44435.510416666664</c:v>
                </c:pt>
                <c:pt idx="8402">
                  <c:v>44435.520833333336</c:v>
                </c:pt>
                <c:pt idx="8403">
                  <c:v>44435.53125</c:v>
                </c:pt>
                <c:pt idx="8404">
                  <c:v>44435.541666666657</c:v>
                </c:pt>
                <c:pt idx="8405">
                  <c:v>44435.552083333336</c:v>
                </c:pt>
                <c:pt idx="8406">
                  <c:v>44435.5625</c:v>
                </c:pt>
                <c:pt idx="8407">
                  <c:v>44435.572916666664</c:v>
                </c:pt>
                <c:pt idx="8408">
                  <c:v>44435.583333333336</c:v>
                </c:pt>
                <c:pt idx="8409">
                  <c:v>44435.593749999993</c:v>
                </c:pt>
                <c:pt idx="8410">
                  <c:v>44435.604166666657</c:v>
                </c:pt>
                <c:pt idx="8411">
                  <c:v>44435.614583333336</c:v>
                </c:pt>
                <c:pt idx="8412">
                  <c:v>44435.624999999993</c:v>
                </c:pt>
                <c:pt idx="8413">
                  <c:v>44435.635416666657</c:v>
                </c:pt>
                <c:pt idx="8414">
                  <c:v>44435.645833333336</c:v>
                </c:pt>
                <c:pt idx="8415">
                  <c:v>44435.656250000007</c:v>
                </c:pt>
                <c:pt idx="8416">
                  <c:v>44435.666666666657</c:v>
                </c:pt>
                <c:pt idx="8417">
                  <c:v>44435.677083333328</c:v>
                </c:pt>
                <c:pt idx="8418">
                  <c:v>44435.6875</c:v>
                </c:pt>
                <c:pt idx="8419">
                  <c:v>44435.697916666657</c:v>
                </c:pt>
                <c:pt idx="8420">
                  <c:v>44435.708333333336</c:v>
                </c:pt>
                <c:pt idx="8421">
                  <c:v>44435.71875</c:v>
                </c:pt>
                <c:pt idx="8422">
                  <c:v>44435.72916666665</c:v>
                </c:pt>
                <c:pt idx="8423">
                  <c:v>44435.739583333328</c:v>
                </c:pt>
                <c:pt idx="8424">
                  <c:v>44435.75</c:v>
                </c:pt>
                <c:pt idx="8425">
                  <c:v>44435.760416666657</c:v>
                </c:pt>
                <c:pt idx="8426">
                  <c:v>44435.770833333336</c:v>
                </c:pt>
                <c:pt idx="8427">
                  <c:v>44435.78125</c:v>
                </c:pt>
                <c:pt idx="8428">
                  <c:v>44435.79166666665</c:v>
                </c:pt>
                <c:pt idx="8429">
                  <c:v>44435.802083333336</c:v>
                </c:pt>
                <c:pt idx="8430">
                  <c:v>44435.812500000007</c:v>
                </c:pt>
                <c:pt idx="8431">
                  <c:v>44435.822916666664</c:v>
                </c:pt>
                <c:pt idx="8432">
                  <c:v>44435.833333333336</c:v>
                </c:pt>
                <c:pt idx="8433">
                  <c:v>44435.84375</c:v>
                </c:pt>
                <c:pt idx="8434">
                  <c:v>44435.854166666664</c:v>
                </c:pt>
                <c:pt idx="8435">
                  <c:v>44435.864583333336</c:v>
                </c:pt>
                <c:pt idx="8436">
                  <c:v>44435.875</c:v>
                </c:pt>
                <c:pt idx="8437">
                  <c:v>44435.885416666664</c:v>
                </c:pt>
                <c:pt idx="8438">
                  <c:v>44435.895833333336</c:v>
                </c:pt>
                <c:pt idx="8439">
                  <c:v>44435.906250000007</c:v>
                </c:pt>
                <c:pt idx="8440">
                  <c:v>44435.916666666664</c:v>
                </c:pt>
                <c:pt idx="8441">
                  <c:v>44435.927083333328</c:v>
                </c:pt>
                <c:pt idx="8442">
                  <c:v>44435.9375</c:v>
                </c:pt>
                <c:pt idx="8443">
                  <c:v>44435.947916666664</c:v>
                </c:pt>
                <c:pt idx="8444">
                  <c:v>44435.958333333343</c:v>
                </c:pt>
                <c:pt idx="8445">
                  <c:v>44435.96875</c:v>
                </c:pt>
                <c:pt idx="8446">
                  <c:v>44435.979166666657</c:v>
                </c:pt>
                <c:pt idx="8447">
                  <c:v>44435.989583333336</c:v>
                </c:pt>
                <c:pt idx="8448">
                  <c:v>44436</c:v>
                </c:pt>
                <c:pt idx="8449">
                  <c:v>44436.010416666664</c:v>
                </c:pt>
                <c:pt idx="8450">
                  <c:v>44436.020833333336</c:v>
                </c:pt>
                <c:pt idx="8451">
                  <c:v>44436.03125</c:v>
                </c:pt>
                <c:pt idx="8452">
                  <c:v>44436.041666666657</c:v>
                </c:pt>
                <c:pt idx="8453">
                  <c:v>44436.052083333336</c:v>
                </c:pt>
                <c:pt idx="8454">
                  <c:v>44436.0625</c:v>
                </c:pt>
                <c:pt idx="8455">
                  <c:v>44436.072916666664</c:v>
                </c:pt>
                <c:pt idx="8456">
                  <c:v>44436.083333333336</c:v>
                </c:pt>
                <c:pt idx="8457">
                  <c:v>44436.093749999993</c:v>
                </c:pt>
                <c:pt idx="8458">
                  <c:v>44436.104166666657</c:v>
                </c:pt>
                <c:pt idx="8459">
                  <c:v>44436.114583333336</c:v>
                </c:pt>
                <c:pt idx="8460">
                  <c:v>44436.124999999993</c:v>
                </c:pt>
                <c:pt idx="8461">
                  <c:v>44436.135416666657</c:v>
                </c:pt>
                <c:pt idx="8462">
                  <c:v>44436.145833333336</c:v>
                </c:pt>
                <c:pt idx="8463">
                  <c:v>44436.156250000007</c:v>
                </c:pt>
                <c:pt idx="8464">
                  <c:v>44436.166666666657</c:v>
                </c:pt>
                <c:pt idx="8465">
                  <c:v>44436.177083333328</c:v>
                </c:pt>
                <c:pt idx="8466">
                  <c:v>44436.1875</c:v>
                </c:pt>
                <c:pt idx="8467">
                  <c:v>44436.197916666657</c:v>
                </c:pt>
                <c:pt idx="8468">
                  <c:v>44436.208333333336</c:v>
                </c:pt>
                <c:pt idx="8469">
                  <c:v>44436.21875</c:v>
                </c:pt>
                <c:pt idx="8470">
                  <c:v>44436.22916666665</c:v>
                </c:pt>
                <c:pt idx="8471">
                  <c:v>44436.239583333328</c:v>
                </c:pt>
                <c:pt idx="8472">
                  <c:v>44436.25</c:v>
                </c:pt>
                <c:pt idx="8473">
                  <c:v>44436.260416666657</c:v>
                </c:pt>
                <c:pt idx="8474">
                  <c:v>44436.270833333336</c:v>
                </c:pt>
                <c:pt idx="8475">
                  <c:v>44436.28125</c:v>
                </c:pt>
                <c:pt idx="8476">
                  <c:v>44436.29166666665</c:v>
                </c:pt>
                <c:pt idx="8477">
                  <c:v>44436.302083333336</c:v>
                </c:pt>
                <c:pt idx="8478">
                  <c:v>44436.312500000007</c:v>
                </c:pt>
                <c:pt idx="8479">
                  <c:v>44436.322916666664</c:v>
                </c:pt>
                <c:pt idx="8480">
                  <c:v>44436.333333333336</c:v>
                </c:pt>
                <c:pt idx="8481">
                  <c:v>44436.34375</c:v>
                </c:pt>
                <c:pt idx="8482">
                  <c:v>44436.354166666664</c:v>
                </c:pt>
                <c:pt idx="8483">
                  <c:v>44436.364583333336</c:v>
                </c:pt>
                <c:pt idx="8484">
                  <c:v>44436.375</c:v>
                </c:pt>
                <c:pt idx="8485">
                  <c:v>44436.385416666664</c:v>
                </c:pt>
                <c:pt idx="8486">
                  <c:v>44436.395833333336</c:v>
                </c:pt>
                <c:pt idx="8487">
                  <c:v>44436.406250000007</c:v>
                </c:pt>
                <c:pt idx="8488">
                  <c:v>44436.416666666664</c:v>
                </c:pt>
                <c:pt idx="8489">
                  <c:v>44436.427083333328</c:v>
                </c:pt>
                <c:pt idx="8490">
                  <c:v>44436.4375</c:v>
                </c:pt>
                <c:pt idx="8491">
                  <c:v>44436.447916666664</c:v>
                </c:pt>
                <c:pt idx="8492">
                  <c:v>44436.458333333343</c:v>
                </c:pt>
                <c:pt idx="8493">
                  <c:v>44436.46875</c:v>
                </c:pt>
                <c:pt idx="8494">
                  <c:v>44436.479166666657</c:v>
                </c:pt>
                <c:pt idx="8495">
                  <c:v>44436.489583333336</c:v>
                </c:pt>
                <c:pt idx="8496">
                  <c:v>44436.5</c:v>
                </c:pt>
                <c:pt idx="8497">
                  <c:v>44436.510416666664</c:v>
                </c:pt>
                <c:pt idx="8498">
                  <c:v>44436.520833333336</c:v>
                </c:pt>
                <c:pt idx="8499">
                  <c:v>44436.53125</c:v>
                </c:pt>
                <c:pt idx="8500">
                  <c:v>44436.541666666657</c:v>
                </c:pt>
                <c:pt idx="8501">
                  <c:v>44436.552083333336</c:v>
                </c:pt>
                <c:pt idx="8502">
                  <c:v>44436.5625</c:v>
                </c:pt>
                <c:pt idx="8503">
                  <c:v>44436.572916666664</c:v>
                </c:pt>
                <c:pt idx="8504">
                  <c:v>44436.583333333336</c:v>
                </c:pt>
                <c:pt idx="8505">
                  <c:v>44436.593749999993</c:v>
                </c:pt>
                <c:pt idx="8506">
                  <c:v>44436.604166666657</c:v>
                </c:pt>
                <c:pt idx="8507">
                  <c:v>44436.614583333336</c:v>
                </c:pt>
                <c:pt idx="8508">
                  <c:v>44436.624999999993</c:v>
                </c:pt>
                <c:pt idx="8509">
                  <c:v>44436.635416666657</c:v>
                </c:pt>
                <c:pt idx="8510">
                  <c:v>44436.645833333336</c:v>
                </c:pt>
                <c:pt idx="8511">
                  <c:v>44436.656250000007</c:v>
                </c:pt>
                <c:pt idx="8512">
                  <c:v>44436.666666666657</c:v>
                </c:pt>
                <c:pt idx="8513">
                  <c:v>44436.677083333328</c:v>
                </c:pt>
                <c:pt idx="8514">
                  <c:v>44436.6875</c:v>
                </c:pt>
                <c:pt idx="8515">
                  <c:v>44436.697916666657</c:v>
                </c:pt>
                <c:pt idx="8516">
                  <c:v>44436.708333333336</c:v>
                </c:pt>
                <c:pt idx="8517">
                  <c:v>44436.71875</c:v>
                </c:pt>
                <c:pt idx="8518">
                  <c:v>44436.72916666665</c:v>
                </c:pt>
                <c:pt idx="8519">
                  <c:v>44436.739583333328</c:v>
                </c:pt>
                <c:pt idx="8520">
                  <c:v>44436.75</c:v>
                </c:pt>
                <c:pt idx="8521">
                  <c:v>44436.760416666657</c:v>
                </c:pt>
                <c:pt idx="8522">
                  <c:v>44436.770833333336</c:v>
                </c:pt>
                <c:pt idx="8523">
                  <c:v>44436.78125</c:v>
                </c:pt>
                <c:pt idx="8524">
                  <c:v>44436.79166666665</c:v>
                </c:pt>
                <c:pt idx="8525">
                  <c:v>44436.802083333336</c:v>
                </c:pt>
                <c:pt idx="8526">
                  <c:v>44436.812500000007</c:v>
                </c:pt>
                <c:pt idx="8527">
                  <c:v>44436.822916666664</c:v>
                </c:pt>
                <c:pt idx="8528">
                  <c:v>44436.833333333336</c:v>
                </c:pt>
                <c:pt idx="8529">
                  <c:v>44436.84375</c:v>
                </c:pt>
                <c:pt idx="8530">
                  <c:v>44436.854166666664</c:v>
                </c:pt>
                <c:pt idx="8531">
                  <c:v>44436.864583333336</c:v>
                </c:pt>
                <c:pt idx="8532">
                  <c:v>44436.875</c:v>
                </c:pt>
                <c:pt idx="8533">
                  <c:v>44436.885416666664</c:v>
                </c:pt>
                <c:pt idx="8534">
                  <c:v>44436.895833333336</c:v>
                </c:pt>
                <c:pt idx="8535">
                  <c:v>44436.906250000007</c:v>
                </c:pt>
                <c:pt idx="8536">
                  <c:v>44436.916666666664</c:v>
                </c:pt>
                <c:pt idx="8537">
                  <c:v>44436.927083333328</c:v>
                </c:pt>
                <c:pt idx="8538">
                  <c:v>44436.9375</c:v>
                </c:pt>
                <c:pt idx="8539">
                  <c:v>44436.947916666664</c:v>
                </c:pt>
                <c:pt idx="8540">
                  <c:v>44436.958333333343</c:v>
                </c:pt>
                <c:pt idx="8541">
                  <c:v>44436.96875</c:v>
                </c:pt>
                <c:pt idx="8542">
                  <c:v>44436.979166666657</c:v>
                </c:pt>
                <c:pt idx="8543">
                  <c:v>44436.989583333336</c:v>
                </c:pt>
                <c:pt idx="8544">
                  <c:v>44437</c:v>
                </c:pt>
                <c:pt idx="8545">
                  <c:v>44437.010416666664</c:v>
                </c:pt>
                <c:pt idx="8546">
                  <c:v>44437.020833333336</c:v>
                </c:pt>
                <c:pt idx="8547">
                  <c:v>44437.03125</c:v>
                </c:pt>
                <c:pt idx="8548">
                  <c:v>44437.041666666657</c:v>
                </c:pt>
                <c:pt idx="8549">
                  <c:v>44437.052083333336</c:v>
                </c:pt>
                <c:pt idx="8550">
                  <c:v>44437.0625</c:v>
                </c:pt>
                <c:pt idx="8551">
                  <c:v>44437.072916666664</c:v>
                </c:pt>
                <c:pt idx="8552">
                  <c:v>44437.083333333336</c:v>
                </c:pt>
                <c:pt idx="8553">
                  <c:v>44437.093749999993</c:v>
                </c:pt>
                <c:pt idx="8554">
                  <c:v>44437.104166666657</c:v>
                </c:pt>
                <c:pt idx="8555">
                  <c:v>44437.114583333336</c:v>
                </c:pt>
                <c:pt idx="8556">
                  <c:v>44437.124999999993</c:v>
                </c:pt>
                <c:pt idx="8557">
                  <c:v>44437.135416666657</c:v>
                </c:pt>
                <c:pt idx="8558">
                  <c:v>44437.145833333336</c:v>
                </c:pt>
                <c:pt idx="8559">
                  <c:v>44437.156250000007</c:v>
                </c:pt>
                <c:pt idx="8560">
                  <c:v>44437.166666666657</c:v>
                </c:pt>
                <c:pt idx="8561">
                  <c:v>44437.177083333328</c:v>
                </c:pt>
                <c:pt idx="8562">
                  <c:v>44437.1875</c:v>
                </c:pt>
                <c:pt idx="8563">
                  <c:v>44437.197916666657</c:v>
                </c:pt>
                <c:pt idx="8564">
                  <c:v>44437.208333333336</c:v>
                </c:pt>
                <c:pt idx="8565">
                  <c:v>44437.21875</c:v>
                </c:pt>
                <c:pt idx="8566">
                  <c:v>44437.22916666665</c:v>
                </c:pt>
                <c:pt idx="8567">
                  <c:v>44437.239583333328</c:v>
                </c:pt>
                <c:pt idx="8568">
                  <c:v>44437.25</c:v>
                </c:pt>
                <c:pt idx="8569">
                  <c:v>44437.260416666657</c:v>
                </c:pt>
                <c:pt idx="8570">
                  <c:v>44437.270833333336</c:v>
                </c:pt>
                <c:pt idx="8571">
                  <c:v>44437.28125</c:v>
                </c:pt>
                <c:pt idx="8572">
                  <c:v>44437.29166666665</c:v>
                </c:pt>
                <c:pt idx="8573">
                  <c:v>44437.302083333336</c:v>
                </c:pt>
                <c:pt idx="8574">
                  <c:v>44437.312500000007</c:v>
                </c:pt>
                <c:pt idx="8575">
                  <c:v>44437.322916666664</c:v>
                </c:pt>
                <c:pt idx="8576">
                  <c:v>44437.333333333336</c:v>
                </c:pt>
                <c:pt idx="8577">
                  <c:v>44437.34375</c:v>
                </c:pt>
                <c:pt idx="8578">
                  <c:v>44437.354166666664</c:v>
                </c:pt>
                <c:pt idx="8579">
                  <c:v>44437.364583333336</c:v>
                </c:pt>
                <c:pt idx="8580">
                  <c:v>44437.375</c:v>
                </c:pt>
                <c:pt idx="8581">
                  <c:v>44437.385416666664</c:v>
                </c:pt>
                <c:pt idx="8582">
                  <c:v>44437.395833333336</c:v>
                </c:pt>
                <c:pt idx="8583">
                  <c:v>44437.406250000007</c:v>
                </c:pt>
                <c:pt idx="8584">
                  <c:v>44437.416666666664</c:v>
                </c:pt>
                <c:pt idx="8585">
                  <c:v>44437.427083333328</c:v>
                </c:pt>
                <c:pt idx="8586">
                  <c:v>44437.4375</c:v>
                </c:pt>
                <c:pt idx="8587">
                  <c:v>44437.447916666664</c:v>
                </c:pt>
                <c:pt idx="8588">
                  <c:v>44437.458333333343</c:v>
                </c:pt>
                <c:pt idx="8589">
                  <c:v>44437.46875</c:v>
                </c:pt>
                <c:pt idx="8590">
                  <c:v>44437.479166666657</c:v>
                </c:pt>
                <c:pt idx="8591">
                  <c:v>44437.489583333336</c:v>
                </c:pt>
                <c:pt idx="8592">
                  <c:v>44437.5</c:v>
                </c:pt>
                <c:pt idx="8593">
                  <c:v>44437.510416666664</c:v>
                </c:pt>
                <c:pt idx="8594">
                  <c:v>44437.520833333336</c:v>
                </c:pt>
                <c:pt idx="8595">
                  <c:v>44437.53125</c:v>
                </c:pt>
                <c:pt idx="8596">
                  <c:v>44437.541666666657</c:v>
                </c:pt>
                <c:pt idx="8597">
                  <c:v>44437.552083333336</c:v>
                </c:pt>
                <c:pt idx="8598">
                  <c:v>44437.5625</c:v>
                </c:pt>
                <c:pt idx="8599">
                  <c:v>44437.572916666664</c:v>
                </c:pt>
                <c:pt idx="8600">
                  <c:v>44437.583333333336</c:v>
                </c:pt>
                <c:pt idx="8601">
                  <c:v>44437.593749999993</c:v>
                </c:pt>
                <c:pt idx="8602">
                  <c:v>44437.604166666657</c:v>
                </c:pt>
                <c:pt idx="8603">
                  <c:v>44437.614583333336</c:v>
                </c:pt>
                <c:pt idx="8604">
                  <c:v>44437.624999999993</c:v>
                </c:pt>
                <c:pt idx="8605">
                  <c:v>44437.635416666657</c:v>
                </c:pt>
                <c:pt idx="8606">
                  <c:v>44437.645833333336</c:v>
                </c:pt>
                <c:pt idx="8607">
                  <c:v>44437.656250000007</c:v>
                </c:pt>
                <c:pt idx="8608">
                  <c:v>44437.666666666657</c:v>
                </c:pt>
                <c:pt idx="8609">
                  <c:v>44437.677083333328</c:v>
                </c:pt>
                <c:pt idx="8610">
                  <c:v>44437.6875</c:v>
                </c:pt>
                <c:pt idx="8611">
                  <c:v>44437.697916666657</c:v>
                </c:pt>
                <c:pt idx="8612">
                  <c:v>44437.708333333336</c:v>
                </c:pt>
                <c:pt idx="8613">
                  <c:v>44437.71875</c:v>
                </c:pt>
                <c:pt idx="8614">
                  <c:v>44437.72916666665</c:v>
                </c:pt>
                <c:pt idx="8615">
                  <c:v>44437.739583333328</c:v>
                </c:pt>
                <c:pt idx="8616">
                  <c:v>44437.75</c:v>
                </c:pt>
                <c:pt idx="8617">
                  <c:v>44437.760416666657</c:v>
                </c:pt>
                <c:pt idx="8618">
                  <c:v>44437.770833333336</c:v>
                </c:pt>
                <c:pt idx="8619">
                  <c:v>44437.78125</c:v>
                </c:pt>
                <c:pt idx="8620">
                  <c:v>44437.79166666665</c:v>
                </c:pt>
                <c:pt idx="8621">
                  <c:v>44437.802083333336</c:v>
                </c:pt>
                <c:pt idx="8622">
                  <c:v>44437.812500000007</c:v>
                </c:pt>
                <c:pt idx="8623">
                  <c:v>44437.822916666664</c:v>
                </c:pt>
                <c:pt idx="8624">
                  <c:v>44437.833333333336</c:v>
                </c:pt>
                <c:pt idx="8625">
                  <c:v>44437.84375</c:v>
                </c:pt>
                <c:pt idx="8626">
                  <c:v>44437.854166666664</c:v>
                </c:pt>
                <c:pt idx="8627">
                  <c:v>44437.864583333336</c:v>
                </c:pt>
                <c:pt idx="8628">
                  <c:v>44437.875</c:v>
                </c:pt>
                <c:pt idx="8629">
                  <c:v>44437.885416666664</c:v>
                </c:pt>
                <c:pt idx="8630">
                  <c:v>44437.895833333336</c:v>
                </c:pt>
                <c:pt idx="8631">
                  <c:v>44437.906250000007</c:v>
                </c:pt>
                <c:pt idx="8632">
                  <c:v>44437.916666666664</c:v>
                </c:pt>
                <c:pt idx="8633">
                  <c:v>44437.927083333328</c:v>
                </c:pt>
                <c:pt idx="8634">
                  <c:v>44437.9375</c:v>
                </c:pt>
                <c:pt idx="8635">
                  <c:v>44437.947916666664</c:v>
                </c:pt>
                <c:pt idx="8636">
                  <c:v>44437.958333333343</c:v>
                </c:pt>
                <c:pt idx="8637">
                  <c:v>44437.96875</c:v>
                </c:pt>
                <c:pt idx="8638">
                  <c:v>44437.979166666657</c:v>
                </c:pt>
                <c:pt idx="8639">
                  <c:v>44437.989583333336</c:v>
                </c:pt>
                <c:pt idx="8640">
                  <c:v>44438</c:v>
                </c:pt>
                <c:pt idx="8641">
                  <c:v>44438.010416666664</c:v>
                </c:pt>
                <c:pt idx="8642">
                  <c:v>44438.020833333336</c:v>
                </c:pt>
                <c:pt idx="8643">
                  <c:v>44438.03125</c:v>
                </c:pt>
                <c:pt idx="8644">
                  <c:v>44438.041666666657</c:v>
                </c:pt>
                <c:pt idx="8645">
                  <c:v>44438.052083333336</c:v>
                </c:pt>
                <c:pt idx="8646">
                  <c:v>44438.0625</c:v>
                </c:pt>
                <c:pt idx="8647">
                  <c:v>44438.072916666664</c:v>
                </c:pt>
                <c:pt idx="8648">
                  <c:v>44438.083333333336</c:v>
                </c:pt>
                <c:pt idx="8649">
                  <c:v>44438.093749999993</c:v>
                </c:pt>
                <c:pt idx="8650">
                  <c:v>44438.104166666657</c:v>
                </c:pt>
                <c:pt idx="8651">
                  <c:v>44438.114583333336</c:v>
                </c:pt>
                <c:pt idx="8652">
                  <c:v>44438.124999999993</c:v>
                </c:pt>
                <c:pt idx="8653">
                  <c:v>44438.135416666657</c:v>
                </c:pt>
                <c:pt idx="8654">
                  <c:v>44438.145833333336</c:v>
                </c:pt>
                <c:pt idx="8655">
                  <c:v>44438.156250000007</c:v>
                </c:pt>
                <c:pt idx="8656">
                  <c:v>44438.166666666657</c:v>
                </c:pt>
                <c:pt idx="8657">
                  <c:v>44438.177083333328</c:v>
                </c:pt>
                <c:pt idx="8658">
                  <c:v>44438.1875</c:v>
                </c:pt>
                <c:pt idx="8659">
                  <c:v>44438.197916666657</c:v>
                </c:pt>
                <c:pt idx="8660">
                  <c:v>44438.208333333336</c:v>
                </c:pt>
                <c:pt idx="8661">
                  <c:v>44438.21875</c:v>
                </c:pt>
                <c:pt idx="8662">
                  <c:v>44438.22916666665</c:v>
                </c:pt>
                <c:pt idx="8663">
                  <c:v>44438.239583333328</c:v>
                </c:pt>
                <c:pt idx="8664">
                  <c:v>44438.25</c:v>
                </c:pt>
                <c:pt idx="8665">
                  <c:v>44438.260416666657</c:v>
                </c:pt>
                <c:pt idx="8666">
                  <c:v>44438.270833333336</c:v>
                </c:pt>
                <c:pt idx="8667">
                  <c:v>44438.28125</c:v>
                </c:pt>
                <c:pt idx="8668">
                  <c:v>44438.29166666665</c:v>
                </c:pt>
                <c:pt idx="8669">
                  <c:v>44438.302083333336</c:v>
                </c:pt>
                <c:pt idx="8670">
                  <c:v>44438.312500000007</c:v>
                </c:pt>
                <c:pt idx="8671">
                  <c:v>44438.322916666664</c:v>
                </c:pt>
                <c:pt idx="8672">
                  <c:v>44438.333333333336</c:v>
                </c:pt>
                <c:pt idx="8673">
                  <c:v>44438.34375</c:v>
                </c:pt>
                <c:pt idx="8674">
                  <c:v>44438.354166666664</c:v>
                </c:pt>
                <c:pt idx="8675">
                  <c:v>44438.364583333336</c:v>
                </c:pt>
                <c:pt idx="8676">
                  <c:v>44438.375</c:v>
                </c:pt>
                <c:pt idx="8677">
                  <c:v>44438.385416666664</c:v>
                </c:pt>
                <c:pt idx="8678">
                  <c:v>44438.395833333336</c:v>
                </c:pt>
                <c:pt idx="8679">
                  <c:v>44438.406250000007</c:v>
                </c:pt>
                <c:pt idx="8680">
                  <c:v>44438.416666666664</c:v>
                </c:pt>
                <c:pt idx="8681">
                  <c:v>44438.427083333328</c:v>
                </c:pt>
                <c:pt idx="8682">
                  <c:v>44438.4375</c:v>
                </c:pt>
                <c:pt idx="8683">
                  <c:v>44438.447916666664</c:v>
                </c:pt>
                <c:pt idx="8684">
                  <c:v>44438.458333333343</c:v>
                </c:pt>
                <c:pt idx="8685">
                  <c:v>44438.46875</c:v>
                </c:pt>
                <c:pt idx="8686">
                  <c:v>44438.479166666657</c:v>
                </c:pt>
                <c:pt idx="8687">
                  <c:v>44438.489583333336</c:v>
                </c:pt>
                <c:pt idx="8688">
                  <c:v>44438.5</c:v>
                </c:pt>
                <c:pt idx="8689">
                  <c:v>44438.510416666664</c:v>
                </c:pt>
                <c:pt idx="8690">
                  <c:v>44438.520833333336</c:v>
                </c:pt>
                <c:pt idx="8691">
                  <c:v>44438.53125</c:v>
                </c:pt>
                <c:pt idx="8692">
                  <c:v>44438.541666666657</c:v>
                </c:pt>
                <c:pt idx="8693">
                  <c:v>44438.552083333336</c:v>
                </c:pt>
                <c:pt idx="8694">
                  <c:v>44438.5625</c:v>
                </c:pt>
                <c:pt idx="8695">
                  <c:v>44438.572916666664</c:v>
                </c:pt>
                <c:pt idx="8696">
                  <c:v>44438.583333333336</c:v>
                </c:pt>
                <c:pt idx="8697">
                  <c:v>44438.593749999993</c:v>
                </c:pt>
                <c:pt idx="8698">
                  <c:v>44438.604166666657</c:v>
                </c:pt>
                <c:pt idx="8699">
                  <c:v>44438.614583333336</c:v>
                </c:pt>
                <c:pt idx="8700">
                  <c:v>44438.624999999993</c:v>
                </c:pt>
                <c:pt idx="8701">
                  <c:v>44438.635416666657</c:v>
                </c:pt>
                <c:pt idx="8702">
                  <c:v>44438.645833333336</c:v>
                </c:pt>
                <c:pt idx="8703">
                  <c:v>44438.656250000007</c:v>
                </c:pt>
                <c:pt idx="8704">
                  <c:v>44438.666666666657</c:v>
                </c:pt>
                <c:pt idx="8705">
                  <c:v>44438.677083333328</c:v>
                </c:pt>
                <c:pt idx="8706">
                  <c:v>44438.6875</c:v>
                </c:pt>
                <c:pt idx="8707">
                  <c:v>44438.697916666657</c:v>
                </c:pt>
                <c:pt idx="8708">
                  <c:v>44438.708333333336</c:v>
                </c:pt>
                <c:pt idx="8709">
                  <c:v>44438.71875</c:v>
                </c:pt>
                <c:pt idx="8710">
                  <c:v>44438.72916666665</c:v>
                </c:pt>
                <c:pt idx="8711">
                  <c:v>44438.739583333328</c:v>
                </c:pt>
                <c:pt idx="8712">
                  <c:v>44438.75</c:v>
                </c:pt>
                <c:pt idx="8713">
                  <c:v>44438.760416666657</c:v>
                </c:pt>
                <c:pt idx="8714">
                  <c:v>44438.770833333336</c:v>
                </c:pt>
                <c:pt idx="8715">
                  <c:v>44438.78125</c:v>
                </c:pt>
                <c:pt idx="8716">
                  <c:v>44438.79166666665</c:v>
                </c:pt>
                <c:pt idx="8717">
                  <c:v>44438.802083333336</c:v>
                </c:pt>
                <c:pt idx="8718">
                  <c:v>44438.812500000007</c:v>
                </c:pt>
                <c:pt idx="8719">
                  <c:v>44438.822916666664</c:v>
                </c:pt>
                <c:pt idx="8720">
                  <c:v>44438.833333333336</c:v>
                </c:pt>
                <c:pt idx="8721">
                  <c:v>44438.84375</c:v>
                </c:pt>
                <c:pt idx="8722">
                  <c:v>44438.854166666664</c:v>
                </c:pt>
                <c:pt idx="8723">
                  <c:v>44438.864583333336</c:v>
                </c:pt>
                <c:pt idx="8724">
                  <c:v>44438.875</c:v>
                </c:pt>
                <c:pt idx="8725">
                  <c:v>44438.885416666664</c:v>
                </c:pt>
                <c:pt idx="8726">
                  <c:v>44438.895833333336</c:v>
                </c:pt>
                <c:pt idx="8727">
                  <c:v>44438.906250000007</c:v>
                </c:pt>
                <c:pt idx="8728">
                  <c:v>44438.916666666664</c:v>
                </c:pt>
                <c:pt idx="8729">
                  <c:v>44438.927083333328</c:v>
                </c:pt>
                <c:pt idx="8730">
                  <c:v>44438.9375</c:v>
                </c:pt>
                <c:pt idx="8731">
                  <c:v>44438.947916666664</c:v>
                </c:pt>
                <c:pt idx="8732">
                  <c:v>44438.958333333343</c:v>
                </c:pt>
                <c:pt idx="8733">
                  <c:v>44438.96875</c:v>
                </c:pt>
                <c:pt idx="8734">
                  <c:v>44438.979166666657</c:v>
                </c:pt>
                <c:pt idx="8735">
                  <c:v>44438.989583333336</c:v>
                </c:pt>
                <c:pt idx="8736">
                  <c:v>44439</c:v>
                </c:pt>
                <c:pt idx="8737">
                  <c:v>44439.010416666664</c:v>
                </c:pt>
                <c:pt idx="8738">
                  <c:v>44439.020833333336</c:v>
                </c:pt>
                <c:pt idx="8739">
                  <c:v>44439.03125</c:v>
                </c:pt>
                <c:pt idx="8740">
                  <c:v>44439.041666666657</c:v>
                </c:pt>
                <c:pt idx="8741">
                  <c:v>44439.052083333336</c:v>
                </c:pt>
                <c:pt idx="8742">
                  <c:v>44439.0625</c:v>
                </c:pt>
                <c:pt idx="8743">
                  <c:v>44439.072916666664</c:v>
                </c:pt>
                <c:pt idx="8744">
                  <c:v>44439.083333333336</c:v>
                </c:pt>
                <c:pt idx="8745">
                  <c:v>44439.093749999993</c:v>
                </c:pt>
                <c:pt idx="8746">
                  <c:v>44439.104166666657</c:v>
                </c:pt>
                <c:pt idx="8747">
                  <c:v>44439.114583333336</c:v>
                </c:pt>
                <c:pt idx="8748">
                  <c:v>44439.124999999993</c:v>
                </c:pt>
                <c:pt idx="8749">
                  <c:v>44439.135416666657</c:v>
                </c:pt>
                <c:pt idx="8750">
                  <c:v>44439.145833333336</c:v>
                </c:pt>
                <c:pt idx="8751">
                  <c:v>44439.156250000007</c:v>
                </c:pt>
                <c:pt idx="8752">
                  <c:v>44439.166666666657</c:v>
                </c:pt>
                <c:pt idx="8753">
                  <c:v>44439.177083333328</c:v>
                </c:pt>
                <c:pt idx="8754">
                  <c:v>44439.1875</c:v>
                </c:pt>
                <c:pt idx="8755">
                  <c:v>44439.197916666657</c:v>
                </c:pt>
                <c:pt idx="8756">
                  <c:v>44439.208333333336</c:v>
                </c:pt>
                <c:pt idx="8757">
                  <c:v>44439.21875</c:v>
                </c:pt>
                <c:pt idx="8758">
                  <c:v>44439.22916666665</c:v>
                </c:pt>
                <c:pt idx="8759">
                  <c:v>44439.239583333328</c:v>
                </c:pt>
                <c:pt idx="8760">
                  <c:v>44439.25</c:v>
                </c:pt>
                <c:pt idx="8761">
                  <c:v>44439.260416666657</c:v>
                </c:pt>
                <c:pt idx="8762">
                  <c:v>44439.270833333336</c:v>
                </c:pt>
                <c:pt idx="8763">
                  <c:v>44439.28125</c:v>
                </c:pt>
                <c:pt idx="8764">
                  <c:v>44439.29166666665</c:v>
                </c:pt>
                <c:pt idx="8765">
                  <c:v>44439.302083333336</c:v>
                </c:pt>
                <c:pt idx="8766">
                  <c:v>44439.312500000007</c:v>
                </c:pt>
                <c:pt idx="8767">
                  <c:v>44439.322916666664</c:v>
                </c:pt>
                <c:pt idx="8768">
                  <c:v>44439.333333333336</c:v>
                </c:pt>
                <c:pt idx="8769">
                  <c:v>44439.34375</c:v>
                </c:pt>
                <c:pt idx="8770">
                  <c:v>44439.354166666664</c:v>
                </c:pt>
                <c:pt idx="8771">
                  <c:v>44439.364583333336</c:v>
                </c:pt>
                <c:pt idx="8772">
                  <c:v>44439.375</c:v>
                </c:pt>
                <c:pt idx="8773">
                  <c:v>44439.385416666664</c:v>
                </c:pt>
                <c:pt idx="8774">
                  <c:v>44439.395833333336</c:v>
                </c:pt>
                <c:pt idx="8775">
                  <c:v>44439.406250000007</c:v>
                </c:pt>
                <c:pt idx="8776">
                  <c:v>44439.416666666664</c:v>
                </c:pt>
                <c:pt idx="8777">
                  <c:v>44439.427083333328</c:v>
                </c:pt>
                <c:pt idx="8778">
                  <c:v>44439.4375</c:v>
                </c:pt>
                <c:pt idx="8779">
                  <c:v>44439.447916666664</c:v>
                </c:pt>
                <c:pt idx="8780">
                  <c:v>44439.458333333343</c:v>
                </c:pt>
                <c:pt idx="8781">
                  <c:v>44439.46875</c:v>
                </c:pt>
                <c:pt idx="8782">
                  <c:v>44439.479166666657</c:v>
                </c:pt>
                <c:pt idx="8783">
                  <c:v>44439.489583333336</c:v>
                </c:pt>
                <c:pt idx="8784">
                  <c:v>44439.5</c:v>
                </c:pt>
                <c:pt idx="8785">
                  <c:v>44439.510416666664</c:v>
                </c:pt>
                <c:pt idx="8786">
                  <c:v>44439.520833333336</c:v>
                </c:pt>
                <c:pt idx="8787">
                  <c:v>44439.53125</c:v>
                </c:pt>
                <c:pt idx="8788">
                  <c:v>44439.541666666657</c:v>
                </c:pt>
                <c:pt idx="8789">
                  <c:v>44439.552083333336</c:v>
                </c:pt>
                <c:pt idx="8790">
                  <c:v>44439.5625</c:v>
                </c:pt>
                <c:pt idx="8791">
                  <c:v>44439.572916666664</c:v>
                </c:pt>
                <c:pt idx="8792">
                  <c:v>44439.583333333336</c:v>
                </c:pt>
                <c:pt idx="8793">
                  <c:v>44439.593749999993</c:v>
                </c:pt>
                <c:pt idx="8794">
                  <c:v>44439.604166666657</c:v>
                </c:pt>
                <c:pt idx="8795">
                  <c:v>44439.614583333336</c:v>
                </c:pt>
                <c:pt idx="8796">
                  <c:v>44439.624999999993</c:v>
                </c:pt>
                <c:pt idx="8797">
                  <c:v>44439.635416666657</c:v>
                </c:pt>
                <c:pt idx="8798">
                  <c:v>44439.645833333336</c:v>
                </c:pt>
                <c:pt idx="8799">
                  <c:v>44439.656250000007</c:v>
                </c:pt>
                <c:pt idx="8800">
                  <c:v>44439.666666666657</c:v>
                </c:pt>
                <c:pt idx="8801">
                  <c:v>44439.677083333328</c:v>
                </c:pt>
                <c:pt idx="8802">
                  <c:v>44439.6875</c:v>
                </c:pt>
                <c:pt idx="8803">
                  <c:v>44439.697916666657</c:v>
                </c:pt>
                <c:pt idx="8804">
                  <c:v>44439.708333333336</c:v>
                </c:pt>
                <c:pt idx="8805">
                  <c:v>44439.71875</c:v>
                </c:pt>
                <c:pt idx="8806">
                  <c:v>44439.72916666665</c:v>
                </c:pt>
                <c:pt idx="8807">
                  <c:v>44439.739583333328</c:v>
                </c:pt>
                <c:pt idx="8808">
                  <c:v>44439.75</c:v>
                </c:pt>
                <c:pt idx="8809">
                  <c:v>44439.760416666657</c:v>
                </c:pt>
                <c:pt idx="8810">
                  <c:v>44439.770833333336</c:v>
                </c:pt>
                <c:pt idx="8811">
                  <c:v>44439.78125</c:v>
                </c:pt>
                <c:pt idx="8812">
                  <c:v>44439.79166666665</c:v>
                </c:pt>
                <c:pt idx="8813">
                  <c:v>44439.802083333336</c:v>
                </c:pt>
                <c:pt idx="8814">
                  <c:v>44439.812500000007</c:v>
                </c:pt>
                <c:pt idx="8815">
                  <c:v>44439.822916666664</c:v>
                </c:pt>
                <c:pt idx="8816">
                  <c:v>44439.833333333336</c:v>
                </c:pt>
                <c:pt idx="8817">
                  <c:v>44439.84375</c:v>
                </c:pt>
                <c:pt idx="8818">
                  <c:v>44439.854166666664</c:v>
                </c:pt>
                <c:pt idx="8819">
                  <c:v>44439.864583333336</c:v>
                </c:pt>
                <c:pt idx="8820">
                  <c:v>44439.875</c:v>
                </c:pt>
                <c:pt idx="8821">
                  <c:v>44439.885416666664</c:v>
                </c:pt>
                <c:pt idx="8822">
                  <c:v>44439.895833333336</c:v>
                </c:pt>
                <c:pt idx="8823">
                  <c:v>44439.906250000007</c:v>
                </c:pt>
                <c:pt idx="8824">
                  <c:v>44439.916666666664</c:v>
                </c:pt>
                <c:pt idx="8825">
                  <c:v>44439.927083333328</c:v>
                </c:pt>
                <c:pt idx="8826">
                  <c:v>44439.9375</c:v>
                </c:pt>
                <c:pt idx="8827">
                  <c:v>44439.947916666664</c:v>
                </c:pt>
                <c:pt idx="8828">
                  <c:v>44439.958333333343</c:v>
                </c:pt>
                <c:pt idx="8829">
                  <c:v>44439.96875</c:v>
                </c:pt>
                <c:pt idx="8830">
                  <c:v>44439.979166666657</c:v>
                </c:pt>
                <c:pt idx="8831">
                  <c:v>44439.989583333336</c:v>
                </c:pt>
              </c:numCache>
            </c:numRef>
          </c:xVal>
          <c:yVal>
            <c:numRef>
              <c:f>'cecita-torano'!$D$2:$D$8833</c:f>
              <c:numCache>
                <c:formatCode>General</c:formatCode>
                <c:ptCount val="8832"/>
                <c:pt idx="0">
                  <c:v>4.5</c:v>
                </c:pt>
                <c:pt idx="1">
                  <c:v>4.3</c:v>
                </c:pt>
                <c:pt idx="2">
                  <c:v>4.3</c:v>
                </c:pt>
                <c:pt idx="3">
                  <c:v>4.5999999999999996</c:v>
                </c:pt>
                <c:pt idx="4">
                  <c:v>4</c:v>
                </c:pt>
                <c:pt idx="5">
                  <c:v>3.9</c:v>
                </c:pt>
                <c:pt idx="6">
                  <c:v>3.7</c:v>
                </c:pt>
                <c:pt idx="7">
                  <c:v>3.7</c:v>
                </c:pt>
                <c:pt idx="8">
                  <c:v>3.8</c:v>
                </c:pt>
                <c:pt idx="9">
                  <c:v>3.7</c:v>
                </c:pt>
                <c:pt idx="10">
                  <c:v>3.2</c:v>
                </c:pt>
                <c:pt idx="11">
                  <c:v>3.1</c:v>
                </c:pt>
                <c:pt idx="12">
                  <c:v>3.5</c:v>
                </c:pt>
                <c:pt idx="13">
                  <c:v>3.2</c:v>
                </c:pt>
                <c:pt idx="14">
                  <c:v>2.7</c:v>
                </c:pt>
                <c:pt idx="15">
                  <c:v>3</c:v>
                </c:pt>
                <c:pt idx="16">
                  <c:v>2.6</c:v>
                </c:pt>
                <c:pt idx="17">
                  <c:v>2.7</c:v>
                </c:pt>
                <c:pt idx="18">
                  <c:v>2.6</c:v>
                </c:pt>
                <c:pt idx="19">
                  <c:v>2.7</c:v>
                </c:pt>
                <c:pt idx="20">
                  <c:v>2.8</c:v>
                </c:pt>
                <c:pt idx="21">
                  <c:v>2.7</c:v>
                </c:pt>
                <c:pt idx="22">
                  <c:v>3.3</c:v>
                </c:pt>
                <c:pt idx="23">
                  <c:v>4.4000000000000004</c:v>
                </c:pt>
                <c:pt idx="24">
                  <c:v>4.5999999999999996</c:v>
                </c:pt>
                <c:pt idx="25">
                  <c:v>5</c:v>
                </c:pt>
                <c:pt idx="26">
                  <c:v>5.7</c:v>
                </c:pt>
                <c:pt idx="27">
                  <c:v>6.1</c:v>
                </c:pt>
                <c:pt idx="28">
                  <c:v>6.7</c:v>
                </c:pt>
                <c:pt idx="29">
                  <c:v>7.4</c:v>
                </c:pt>
                <c:pt idx="30">
                  <c:v>8.2000000000000011</c:v>
                </c:pt>
                <c:pt idx="31">
                  <c:v>10</c:v>
                </c:pt>
                <c:pt idx="32">
                  <c:v>11.5</c:v>
                </c:pt>
                <c:pt idx="33">
                  <c:v>12</c:v>
                </c:pt>
                <c:pt idx="34">
                  <c:v>12.3</c:v>
                </c:pt>
                <c:pt idx="35">
                  <c:v>12.7</c:v>
                </c:pt>
                <c:pt idx="36">
                  <c:v>12.7</c:v>
                </c:pt>
                <c:pt idx="37">
                  <c:v>13.2</c:v>
                </c:pt>
                <c:pt idx="38">
                  <c:v>13.4</c:v>
                </c:pt>
                <c:pt idx="39">
                  <c:v>12.8</c:v>
                </c:pt>
                <c:pt idx="40">
                  <c:v>12.8</c:v>
                </c:pt>
                <c:pt idx="41">
                  <c:v>13.9</c:v>
                </c:pt>
                <c:pt idx="42">
                  <c:v>13.9</c:v>
                </c:pt>
                <c:pt idx="43">
                  <c:v>14.3</c:v>
                </c:pt>
                <c:pt idx="44">
                  <c:v>14.8</c:v>
                </c:pt>
                <c:pt idx="45">
                  <c:v>14.1</c:v>
                </c:pt>
                <c:pt idx="46">
                  <c:v>14.5</c:v>
                </c:pt>
                <c:pt idx="47">
                  <c:v>13.8</c:v>
                </c:pt>
                <c:pt idx="48">
                  <c:v>14.2</c:v>
                </c:pt>
                <c:pt idx="49">
                  <c:v>13.5</c:v>
                </c:pt>
                <c:pt idx="50">
                  <c:v>13.9</c:v>
                </c:pt>
                <c:pt idx="51">
                  <c:v>13.7</c:v>
                </c:pt>
                <c:pt idx="52">
                  <c:v>15.1</c:v>
                </c:pt>
                <c:pt idx="53">
                  <c:v>14.3</c:v>
                </c:pt>
                <c:pt idx="54">
                  <c:v>14.5</c:v>
                </c:pt>
                <c:pt idx="55">
                  <c:v>16.3</c:v>
                </c:pt>
                <c:pt idx="56">
                  <c:v>15.9</c:v>
                </c:pt>
                <c:pt idx="57">
                  <c:v>15.8</c:v>
                </c:pt>
                <c:pt idx="58">
                  <c:v>16.100000000000001</c:v>
                </c:pt>
                <c:pt idx="59">
                  <c:v>16.399999999999999</c:v>
                </c:pt>
                <c:pt idx="60">
                  <c:v>15.7</c:v>
                </c:pt>
                <c:pt idx="61">
                  <c:v>16.3</c:v>
                </c:pt>
                <c:pt idx="62">
                  <c:v>16.8</c:v>
                </c:pt>
                <c:pt idx="63">
                  <c:v>16.600000000000001</c:v>
                </c:pt>
                <c:pt idx="64">
                  <c:v>15.8</c:v>
                </c:pt>
                <c:pt idx="65">
                  <c:v>15.4</c:v>
                </c:pt>
                <c:pt idx="66">
                  <c:v>14.9</c:v>
                </c:pt>
                <c:pt idx="67">
                  <c:v>14.6</c:v>
                </c:pt>
                <c:pt idx="68">
                  <c:v>14.7</c:v>
                </c:pt>
                <c:pt idx="69">
                  <c:v>15</c:v>
                </c:pt>
                <c:pt idx="70">
                  <c:v>14.3</c:v>
                </c:pt>
                <c:pt idx="71">
                  <c:v>14.6</c:v>
                </c:pt>
                <c:pt idx="72">
                  <c:v>16</c:v>
                </c:pt>
                <c:pt idx="73">
                  <c:v>15.8</c:v>
                </c:pt>
                <c:pt idx="74">
                  <c:v>15.2</c:v>
                </c:pt>
                <c:pt idx="75">
                  <c:v>13.1</c:v>
                </c:pt>
                <c:pt idx="76">
                  <c:v>11.9</c:v>
                </c:pt>
                <c:pt idx="77">
                  <c:v>10.3</c:v>
                </c:pt>
                <c:pt idx="78">
                  <c:v>10.1</c:v>
                </c:pt>
                <c:pt idx="79">
                  <c:v>10.4</c:v>
                </c:pt>
                <c:pt idx="80">
                  <c:v>10.1</c:v>
                </c:pt>
                <c:pt idx="81">
                  <c:v>9.7000000000000011</c:v>
                </c:pt>
                <c:pt idx="82">
                  <c:v>9.4</c:v>
                </c:pt>
                <c:pt idx="83">
                  <c:v>9</c:v>
                </c:pt>
                <c:pt idx="84">
                  <c:v>8.7000000000000011</c:v>
                </c:pt>
                <c:pt idx="85">
                  <c:v>8.2000000000000011</c:v>
                </c:pt>
                <c:pt idx="86">
                  <c:v>7.7</c:v>
                </c:pt>
                <c:pt idx="87">
                  <c:v>7.2</c:v>
                </c:pt>
                <c:pt idx="88">
                  <c:v>6.7</c:v>
                </c:pt>
                <c:pt idx="89">
                  <c:v>6.5</c:v>
                </c:pt>
                <c:pt idx="90">
                  <c:v>6.3</c:v>
                </c:pt>
                <c:pt idx="91">
                  <c:v>6.4</c:v>
                </c:pt>
                <c:pt idx="92">
                  <c:v>5.9</c:v>
                </c:pt>
                <c:pt idx="93">
                  <c:v>5.6</c:v>
                </c:pt>
                <c:pt idx="94">
                  <c:v>5.0999999999999996</c:v>
                </c:pt>
                <c:pt idx="95">
                  <c:v>5</c:v>
                </c:pt>
                <c:pt idx="96">
                  <c:v>4.8</c:v>
                </c:pt>
                <c:pt idx="97">
                  <c:v>4.5</c:v>
                </c:pt>
                <c:pt idx="98">
                  <c:v>4.5</c:v>
                </c:pt>
                <c:pt idx="99">
                  <c:v>4.5</c:v>
                </c:pt>
                <c:pt idx="100">
                  <c:v>4.4000000000000004</c:v>
                </c:pt>
                <c:pt idx="101">
                  <c:v>4.3</c:v>
                </c:pt>
                <c:pt idx="102">
                  <c:v>4.2</c:v>
                </c:pt>
                <c:pt idx="103">
                  <c:v>4.2</c:v>
                </c:pt>
                <c:pt idx="104">
                  <c:v>4</c:v>
                </c:pt>
                <c:pt idx="105">
                  <c:v>4.0999999999999996</c:v>
                </c:pt>
                <c:pt idx="106">
                  <c:v>4.3</c:v>
                </c:pt>
                <c:pt idx="107">
                  <c:v>4.3</c:v>
                </c:pt>
                <c:pt idx="108">
                  <c:v>4.2</c:v>
                </c:pt>
                <c:pt idx="109">
                  <c:v>4</c:v>
                </c:pt>
                <c:pt idx="110">
                  <c:v>4.2</c:v>
                </c:pt>
                <c:pt idx="111">
                  <c:v>4.2</c:v>
                </c:pt>
                <c:pt idx="112">
                  <c:v>4</c:v>
                </c:pt>
                <c:pt idx="113">
                  <c:v>4.8</c:v>
                </c:pt>
                <c:pt idx="114">
                  <c:v>5</c:v>
                </c:pt>
                <c:pt idx="115">
                  <c:v>4.7</c:v>
                </c:pt>
                <c:pt idx="116">
                  <c:v>4.7</c:v>
                </c:pt>
                <c:pt idx="117">
                  <c:v>4.9000000000000004</c:v>
                </c:pt>
                <c:pt idx="118">
                  <c:v>5.2</c:v>
                </c:pt>
                <c:pt idx="119">
                  <c:v>5.8</c:v>
                </c:pt>
                <c:pt idx="120">
                  <c:v>6.5</c:v>
                </c:pt>
                <c:pt idx="121">
                  <c:v>6.9</c:v>
                </c:pt>
                <c:pt idx="122">
                  <c:v>7.2</c:v>
                </c:pt>
                <c:pt idx="123">
                  <c:v>7.9</c:v>
                </c:pt>
                <c:pt idx="124">
                  <c:v>8.9</c:v>
                </c:pt>
                <c:pt idx="125">
                  <c:v>10.200000000000001</c:v>
                </c:pt>
                <c:pt idx="126">
                  <c:v>11.4</c:v>
                </c:pt>
                <c:pt idx="127">
                  <c:v>12.3</c:v>
                </c:pt>
                <c:pt idx="128">
                  <c:v>13</c:v>
                </c:pt>
                <c:pt idx="129">
                  <c:v>13.2</c:v>
                </c:pt>
                <c:pt idx="130">
                  <c:v>14</c:v>
                </c:pt>
                <c:pt idx="131">
                  <c:v>13.7</c:v>
                </c:pt>
                <c:pt idx="132">
                  <c:v>15.1</c:v>
                </c:pt>
                <c:pt idx="133">
                  <c:v>14.8</c:v>
                </c:pt>
                <c:pt idx="134">
                  <c:v>15.1</c:v>
                </c:pt>
                <c:pt idx="135">
                  <c:v>15.8</c:v>
                </c:pt>
                <c:pt idx="136">
                  <c:v>15</c:v>
                </c:pt>
                <c:pt idx="137">
                  <c:v>14.5</c:v>
                </c:pt>
                <c:pt idx="138">
                  <c:v>15.4</c:v>
                </c:pt>
                <c:pt idx="139">
                  <c:v>16.100000000000001</c:v>
                </c:pt>
                <c:pt idx="140">
                  <c:v>16.399999999999999</c:v>
                </c:pt>
                <c:pt idx="141">
                  <c:v>17.600000000000001</c:v>
                </c:pt>
                <c:pt idx="142">
                  <c:v>17.3</c:v>
                </c:pt>
                <c:pt idx="143">
                  <c:v>16.5</c:v>
                </c:pt>
                <c:pt idx="144">
                  <c:v>17.7</c:v>
                </c:pt>
                <c:pt idx="145">
                  <c:v>18.2</c:v>
                </c:pt>
                <c:pt idx="146">
                  <c:v>17.100000000000001</c:v>
                </c:pt>
                <c:pt idx="147">
                  <c:v>17.399999999999999</c:v>
                </c:pt>
                <c:pt idx="148">
                  <c:v>17.7</c:v>
                </c:pt>
                <c:pt idx="149">
                  <c:v>18.100000000000001</c:v>
                </c:pt>
                <c:pt idx="150">
                  <c:v>17.899999999999999</c:v>
                </c:pt>
                <c:pt idx="151">
                  <c:v>18.100000000000001</c:v>
                </c:pt>
                <c:pt idx="152">
                  <c:v>18.3</c:v>
                </c:pt>
                <c:pt idx="153">
                  <c:v>18.399999999999999</c:v>
                </c:pt>
                <c:pt idx="154">
                  <c:v>19</c:v>
                </c:pt>
                <c:pt idx="155">
                  <c:v>18.899999999999999</c:v>
                </c:pt>
                <c:pt idx="156">
                  <c:v>19.100000000000001</c:v>
                </c:pt>
                <c:pt idx="157">
                  <c:v>18.899999999999999</c:v>
                </c:pt>
                <c:pt idx="158">
                  <c:v>19</c:v>
                </c:pt>
                <c:pt idx="159">
                  <c:v>18.7</c:v>
                </c:pt>
                <c:pt idx="160">
                  <c:v>17.7</c:v>
                </c:pt>
                <c:pt idx="161">
                  <c:v>18</c:v>
                </c:pt>
                <c:pt idx="162">
                  <c:v>19.3</c:v>
                </c:pt>
                <c:pt idx="163">
                  <c:v>17.7</c:v>
                </c:pt>
                <c:pt idx="164">
                  <c:v>16.899999999999999</c:v>
                </c:pt>
                <c:pt idx="165">
                  <c:v>17.8</c:v>
                </c:pt>
                <c:pt idx="166">
                  <c:v>17.600000000000001</c:v>
                </c:pt>
                <c:pt idx="167">
                  <c:v>17</c:v>
                </c:pt>
                <c:pt idx="168">
                  <c:v>18.399999999999999</c:v>
                </c:pt>
                <c:pt idx="169">
                  <c:v>17</c:v>
                </c:pt>
                <c:pt idx="170">
                  <c:v>16</c:v>
                </c:pt>
                <c:pt idx="171">
                  <c:v>15</c:v>
                </c:pt>
                <c:pt idx="172">
                  <c:v>13.6</c:v>
                </c:pt>
                <c:pt idx="173">
                  <c:v>12.6</c:v>
                </c:pt>
                <c:pt idx="174">
                  <c:v>11.6</c:v>
                </c:pt>
                <c:pt idx="175">
                  <c:v>11</c:v>
                </c:pt>
                <c:pt idx="176">
                  <c:v>10.3</c:v>
                </c:pt>
                <c:pt idx="177">
                  <c:v>9.7000000000000011</c:v>
                </c:pt>
                <c:pt idx="178">
                  <c:v>9.4</c:v>
                </c:pt>
                <c:pt idx="179">
                  <c:v>9.2000000000000011</c:v>
                </c:pt>
                <c:pt idx="180">
                  <c:v>8.8000000000000007</c:v>
                </c:pt>
                <c:pt idx="181">
                  <c:v>8.5</c:v>
                </c:pt>
                <c:pt idx="182">
                  <c:v>8.3000000000000007</c:v>
                </c:pt>
                <c:pt idx="183">
                  <c:v>8.1</c:v>
                </c:pt>
                <c:pt idx="184">
                  <c:v>7.9</c:v>
                </c:pt>
                <c:pt idx="185">
                  <c:v>7.8</c:v>
                </c:pt>
                <c:pt idx="186">
                  <c:v>7.6</c:v>
                </c:pt>
                <c:pt idx="187">
                  <c:v>7.3</c:v>
                </c:pt>
                <c:pt idx="188">
                  <c:v>7.1</c:v>
                </c:pt>
                <c:pt idx="189">
                  <c:v>6.6</c:v>
                </c:pt>
                <c:pt idx="190">
                  <c:v>6.3</c:v>
                </c:pt>
                <c:pt idx="191">
                  <c:v>6.1</c:v>
                </c:pt>
                <c:pt idx="192">
                  <c:v>6</c:v>
                </c:pt>
                <c:pt idx="193">
                  <c:v>5.9</c:v>
                </c:pt>
                <c:pt idx="194">
                  <c:v>5.6</c:v>
                </c:pt>
                <c:pt idx="195">
                  <c:v>5.9</c:v>
                </c:pt>
                <c:pt idx="196">
                  <c:v>5.6</c:v>
                </c:pt>
                <c:pt idx="197">
                  <c:v>5.5</c:v>
                </c:pt>
                <c:pt idx="198">
                  <c:v>5.4</c:v>
                </c:pt>
                <c:pt idx="199">
                  <c:v>5.7</c:v>
                </c:pt>
                <c:pt idx="200">
                  <c:v>5.5</c:v>
                </c:pt>
                <c:pt idx="201">
                  <c:v>5.5</c:v>
                </c:pt>
                <c:pt idx="202">
                  <c:v>5.4</c:v>
                </c:pt>
                <c:pt idx="203">
                  <c:v>5.7</c:v>
                </c:pt>
                <c:pt idx="204">
                  <c:v>5.5</c:v>
                </c:pt>
                <c:pt idx="205">
                  <c:v>5.3</c:v>
                </c:pt>
                <c:pt idx="206">
                  <c:v>5.3</c:v>
                </c:pt>
                <c:pt idx="207">
                  <c:v>5.5</c:v>
                </c:pt>
                <c:pt idx="208">
                  <c:v>5.2</c:v>
                </c:pt>
                <c:pt idx="209">
                  <c:v>5.3</c:v>
                </c:pt>
                <c:pt idx="210">
                  <c:v>5.2</c:v>
                </c:pt>
                <c:pt idx="211">
                  <c:v>5.3</c:v>
                </c:pt>
                <c:pt idx="212">
                  <c:v>5.6</c:v>
                </c:pt>
                <c:pt idx="213">
                  <c:v>5.4</c:v>
                </c:pt>
                <c:pt idx="214">
                  <c:v>5.7</c:v>
                </c:pt>
                <c:pt idx="215">
                  <c:v>7</c:v>
                </c:pt>
                <c:pt idx="216">
                  <c:v>7.2</c:v>
                </c:pt>
                <c:pt idx="217">
                  <c:v>7.8</c:v>
                </c:pt>
                <c:pt idx="218">
                  <c:v>8.4</c:v>
                </c:pt>
                <c:pt idx="219">
                  <c:v>8.9</c:v>
                </c:pt>
                <c:pt idx="220">
                  <c:v>9.6</c:v>
                </c:pt>
                <c:pt idx="221">
                  <c:v>10.3</c:v>
                </c:pt>
                <c:pt idx="222">
                  <c:v>11.5</c:v>
                </c:pt>
                <c:pt idx="223">
                  <c:v>12.9</c:v>
                </c:pt>
                <c:pt idx="224">
                  <c:v>14.1</c:v>
                </c:pt>
                <c:pt idx="225">
                  <c:v>14.9</c:v>
                </c:pt>
                <c:pt idx="226">
                  <c:v>15.4</c:v>
                </c:pt>
                <c:pt idx="227">
                  <c:v>16</c:v>
                </c:pt>
                <c:pt idx="228">
                  <c:v>16.399999999999999</c:v>
                </c:pt>
                <c:pt idx="229">
                  <c:v>16.7</c:v>
                </c:pt>
                <c:pt idx="230">
                  <c:v>17.100000000000001</c:v>
                </c:pt>
                <c:pt idx="231">
                  <c:v>18.3</c:v>
                </c:pt>
                <c:pt idx="232">
                  <c:v>18.2</c:v>
                </c:pt>
                <c:pt idx="233">
                  <c:v>18.3</c:v>
                </c:pt>
                <c:pt idx="234">
                  <c:v>19</c:v>
                </c:pt>
                <c:pt idx="235">
                  <c:v>19.7</c:v>
                </c:pt>
                <c:pt idx="236">
                  <c:v>20</c:v>
                </c:pt>
                <c:pt idx="237">
                  <c:v>19.3</c:v>
                </c:pt>
                <c:pt idx="238">
                  <c:v>20.399999999999999</c:v>
                </c:pt>
                <c:pt idx="239">
                  <c:v>19.399999999999999</c:v>
                </c:pt>
                <c:pt idx="240">
                  <c:v>19.399999999999999</c:v>
                </c:pt>
                <c:pt idx="241">
                  <c:v>19.5</c:v>
                </c:pt>
                <c:pt idx="242">
                  <c:v>19.8</c:v>
                </c:pt>
                <c:pt idx="243">
                  <c:v>20.7</c:v>
                </c:pt>
                <c:pt idx="244">
                  <c:v>20.8</c:v>
                </c:pt>
                <c:pt idx="245">
                  <c:v>20.399999999999999</c:v>
                </c:pt>
                <c:pt idx="246">
                  <c:v>20.7</c:v>
                </c:pt>
                <c:pt idx="247">
                  <c:v>19.7</c:v>
                </c:pt>
                <c:pt idx="248">
                  <c:v>20.8</c:v>
                </c:pt>
                <c:pt idx="249">
                  <c:v>20.6</c:v>
                </c:pt>
                <c:pt idx="250">
                  <c:v>20.9</c:v>
                </c:pt>
                <c:pt idx="251">
                  <c:v>20.7</c:v>
                </c:pt>
                <c:pt idx="252">
                  <c:v>20.9</c:v>
                </c:pt>
                <c:pt idx="253">
                  <c:v>20.7</c:v>
                </c:pt>
                <c:pt idx="254">
                  <c:v>20.9</c:v>
                </c:pt>
                <c:pt idx="255">
                  <c:v>21.1</c:v>
                </c:pt>
                <c:pt idx="256">
                  <c:v>21.1</c:v>
                </c:pt>
                <c:pt idx="257">
                  <c:v>21</c:v>
                </c:pt>
                <c:pt idx="258">
                  <c:v>21.1</c:v>
                </c:pt>
                <c:pt idx="259">
                  <c:v>21.4</c:v>
                </c:pt>
                <c:pt idx="260">
                  <c:v>22</c:v>
                </c:pt>
                <c:pt idx="261">
                  <c:v>21.6</c:v>
                </c:pt>
                <c:pt idx="262">
                  <c:v>20.8</c:v>
                </c:pt>
                <c:pt idx="263">
                  <c:v>20.7</c:v>
                </c:pt>
                <c:pt idx="264">
                  <c:v>21.1</c:v>
                </c:pt>
                <c:pt idx="265">
                  <c:v>20.2</c:v>
                </c:pt>
                <c:pt idx="266">
                  <c:v>19.2</c:v>
                </c:pt>
                <c:pt idx="267">
                  <c:v>17.7</c:v>
                </c:pt>
                <c:pt idx="268">
                  <c:v>15.8</c:v>
                </c:pt>
                <c:pt idx="269">
                  <c:v>14.6</c:v>
                </c:pt>
                <c:pt idx="270">
                  <c:v>13.8</c:v>
                </c:pt>
                <c:pt idx="271">
                  <c:v>13</c:v>
                </c:pt>
                <c:pt idx="272">
                  <c:v>12.4</c:v>
                </c:pt>
                <c:pt idx="273">
                  <c:v>12.2</c:v>
                </c:pt>
                <c:pt idx="274">
                  <c:v>11.7</c:v>
                </c:pt>
                <c:pt idx="275">
                  <c:v>11.2</c:v>
                </c:pt>
                <c:pt idx="276">
                  <c:v>11.2</c:v>
                </c:pt>
                <c:pt idx="277">
                  <c:v>10.9</c:v>
                </c:pt>
                <c:pt idx="278">
                  <c:v>10.9</c:v>
                </c:pt>
                <c:pt idx="279">
                  <c:v>10.6</c:v>
                </c:pt>
                <c:pt idx="280">
                  <c:v>9.9</c:v>
                </c:pt>
                <c:pt idx="281">
                  <c:v>9.4</c:v>
                </c:pt>
                <c:pt idx="282">
                  <c:v>9</c:v>
                </c:pt>
                <c:pt idx="283">
                  <c:v>8.7000000000000011</c:v>
                </c:pt>
                <c:pt idx="284">
                  <c:v>8.2000000000000011</c:v>
                </c:pt>
                <c:pt idx="285">
                  <c:v>8.3000000000000007</c:v>
                </c:pt>
                <c:pt idx="286">
                  <c:v>8.1</c:v>
                </c:pt>
                <c:pt idx="287">
                  <c:v>7.7</c:v>
                </c:pt>
                <c:pt idx="288">
                  <c:v>7.5</c:v>
                </c:pt>
                <c:pt idx="289">
                  <c:v>7.7</c:v>
                </c:pt>
                <c:pt idx="290">
                  <c:v>7.5</c:v>
                </c:pt>
                <c:pt idx="291">
                  <c:v>7.2</c:v>
                </c:pt>
                <c:pt idx="292">
                  <c:v>7.2</c:v>
                </c:pt>
                <c:pt idx="293">
                  <c:v>6.7</c:v>
                </c:pt>
                <c:pt idx="294">
                  <c:v>7</c:v>
                </c:pt>
                <c:pt idx="295">
                  <c:v>6.8</c:v>
                </c:pt>
                <c:pt idx="296">
                  <c:v>6.8</c:v>
                </c:pt>
                <c:pt idx="297">
                  <c:v>6.5</c:v>
                </c:pt>
                <c:pt idx="298">
                  <c:v>6.3</c:v>
                </c:pt>
                <c:pt idx="299">
                  <c:v>6</c:v>
                </c:pt>
                <c:pt idx="300">
                  <c:v>6.4</c:v>
                </c:pt>
                <c:pt idx="301">
                  <c:v>6.2</c:v>
                </c:pt>
                <c:pt idx="302">
                  <c:v>6.2</c:v>
                </c:pt>
                <c:pt idx="303">
                  <c:v>6</c:v>
                </c:pt>
                <c:pt idx="304">
                  <c:v>6.6</c:v>
                </c:pt>
                <c:pt idx="305">
                  <c:v>6.3</c:v>
                </c:pt>
                <c:pt idx="306">
                  <c:v>6.2</c:v>
                </c:pt>
                <c:pt idx="307">
                  <c:v>6.3</c:v>
                </c:pt>
                <c:pt idx="308">
                  <c:v>6.5</c:v>
                </c:pt>
                <c:pt idx="309">
                  <c:v>6.7</c:v>
                </c:pt>
                <c:pt idx="310">
                  <c:v>7.1</c:v>
                </c:pt>
                <c:pt idx="311">
                  <c:v>8.3000000000000007</c:v>
                </c:pt>
                <c:pt idx="312">
                  <c:v>8.6</c:v>
                </c:pt>
                <c:pt idx="313">
                  <c:v>8.9</c:v>
                </c:pt>
                <c:pt idx="314">
                  <c:v>9.7000000000000011</c:v>
                </c:pt>
                <c:pt idx="315">
                  <c:v>10.5</c:v>
                </c:pt>
                <c:pt idx="316">
                  <c:v>11.5</c:v>
                </c:pt>
                <c:pt idx="317">
                  <c:v>12.2</c:v>
                </c:pt>
                <c:pt idx="318">
                  <c:v>13.2</c:v>
                </c:pt>
                <c:pt idx="319">
                  <c:v>14.8</c:v>
                </c:pt>
                <c:pt idx="320">
                  <c:v>15.7</c:v>
                </c:pt>
                <c:pt idx="321">
                  <c:v>16.600000000000001</c:v>
                </c:pt>
                <c:pt idx="322">
                  <c:v>17.899999999999999</c:v>
                </c:pt>
                <c:pt idx="323">
                  <c:v>18.7</c:v>
                </c:pt>
                <c:pt idx="324">
                  <c:v>18.7</c:v>
                </c:pt>
                <c:pt idx="325">
                  <c:v>19.2</c:v>
                </c:pt>
                <c:pt idx="326">
                  <c:v>19.7</c:v>
                </c:pt>
                <c:pt idx="327">
                  <c:v>20.399999999999999</c:v>
                </c:pt>
                <c:pt idx="328">
                  <c:v>20.5</c:v>
                </c:pt>
                <c:pt idx="329">
                  <c:v>20.7</c:v>
                </c:pt>
                <c:pt idx="330">
                  <c:v>20.399999999999999</c:v>
                </c:pt>
                <c:pt idx="331">
                  <c:v>20.7</c:v>
                </c:pt>
                <c:pt idx="332">
                  <c:v>20.9</c:v>
                </c:pt>
                <c:pt idx="333">
                  <c:v>21</c:v>
                </c:pt>
                <c:pt idx="334">
                  <c:v>20.9</c:v>
                </c:pt>
                <c:pt idx="335">
                  <c:v>21.8</c:v>
                </c:pt>
                <c:pt idx="336">
                  <c:v>21.7</c:v>
                </c:pt>
                <c:pt idx="337">
                  <c:v>22.1</c:v>
                </c:pt>
                <c:pt idx="338">
                  <c:v>21.3</c:v>
                </c:pt>
                <c:pt idx="339">
                  <c:v>21.7</c:v>
                </c:pt>
                <c:pt idx="340">
                  <c:v>22.9</c:v>
                </c:pt>
                <c:pt idx="341">
                  <c:v>22</c:v>
                </c:pt>
                <c:pt idx="342">
                  <c:v>22</c:v>
                </c:pt>
                <c:pt idx="343">
                  <c:v>22.4</c:v>
                </c:pt>
                <c:pt idx="344">
                  <c:v>22.7</c:v>
                </c:pt>
                <c:pt idx="345">
                  <c:v>22.4</c:v>
                </c:pt>
                <c:pt idx="346">
                  <c:v>22.6</c:v>
                </c:pt>
                <c:pt idx="347">
                  <c:v>23.5</c:v>
                </c:pt>
                <c:pt idx="348">
                  <c:v>23.7</c:v>
                </c:pt>
                <c:pt idx="349">
                  <c:v>23.8</c:v>
                </c:pt>
                <c:pt idx="350">
                  <c:v>21.8</c:v>
                </c:pt>
                <c:pt idx="351">
                  <c:v>21.3</c:v>
                </c:pt>
                <c:pt idx="352">
                  <c:v>21.1</c:v>
                </c:pt>
                <c:pt idx="353">
                  <c:v>21.8</c:v>
                </c:pt>
                <c:pt idx="354">
                  <c:v>21.9</c:v>
                </c:pt>
                <c:pt idx="355">
                  <c:v>21.9</c:v>
                </c:pt>
                <c:pt idx="356">
                  <c:v>21.9</c:v>
                </c:pt>
                <c:pt idx="357">
                  <c:v>22.3</c:v>
                </c:pt>
                <c:pt idx="358">
                  <c:v>21.2</c:v>
                </c:pt>
                <c:pt idx="359">
                  <c:v>20.7</c:v>
                </c:pt>
                <c:pt idx="360">
                  <c:v>20.5</c:v>
                </c:pt>
                <c:pt idx="361">
                  <c:v>19.8</c:v>
                </c:pt>
                <c:pt idx="362">
                  <c:v>19.3</c:v>
                </c:pt>
                <c:pt idx="363">
                  <c:v>18.3</c:v>
                </c:pt>
                <c:pt idx="364">
                  <c:v>17.5</c:v>
                </c:pt>
                <c:pt idx="365">
                  <c:v>16.8</c:v>
                </c:pt>
                <c:pt idx="366">
                  <c:v>15.8</c:v>
                </c:pt>
                <c:pt idx="367">
                  <c:v>15.1</c:v>
                </c:pt>
                <c:pt idx="368">
                  <c:v>14.4</c:v>
                </c:pt>
                <c:pt idx="369">
                  <c:v>13.7</c:v>
                </c:pt>
                <c:pt idx="370">
                  <c:v>13.2</c:v>
                </c:pt>
                <c:pt idx="371">
                  <c:v>12.8</c:v>
                </c:pt>
                <c:pt idx="372">
                  <c:v>12.5</c:v>
                </c:pt>
                <c:pt idx="373">
                  <c:v>12.2</c:v>
                </c:pt>
                <c:pt idx="374">
                  <c:v>12</c:v>
                </c:pt>
                <c:pt idx="375">
                  <c:v>11.6</c:v>
                </c:pt>
                <c:pt idx="376">
                  <c:v>11.5</c:v>
                </c:pt>
                <c:pt idx="377">
                  <c:v>11.4</c:v>
                </c:pt>
                <c:pt idx="378">
                  <c:v>11.2</c:v>
                </c:pt>
                <c:pt idx="379">
                  <c:v>11</c:v>
                </c:pt>
                <c:pt idx="380">
                  <c:v>10.8</c:v>
                </c:pt>
                <c:pt idx="381">
                  <c:v>10.6</c:v>
                </c:pt>
                <c:pt idx="382">
                  <c:v>10.5</c:v>
                </c:pt>
                <c:pt idx="383">
                  <c:v>10.3</c:v>
                </c:pt>
                <c:pt idx="384">
                  <c:v>10</c:v>
                </c:pt>
                <c:pt idx="385">
                  <c:v>10.200000000000001</c:v>
                </c:pt>
                <c:pt idx="386">
                  <c:v>10</c:v>
                </c:pt>
                <c:pt idx="387">
                  <c:v>9.6</c:v>
                </c:pt>
                <c:pt idx="388">
                  <c:v>9.7000000000000011</c:v>
                </c:pt>
                <c:pt idx="389">
                  <c:v>9.5</c:v>
                </c:pt>
                <c:pt idx="390">
                  <c:v>9.3000000000000007</c:v>
                </c:pt>
                <c:pt idx="391">
                  <c:v>9.5</c:v>
                </c:pt>
                <c:pt idx="392">
                  <c:v>9.6</c:v>
                </c:pt>
                <c:pt idx="393">
                  <c:v>9.4</c:v>
                </c:pt>
                <c:pt idx="394">
                  <c:v>9.3000000000000007</c:v>
                </c:pt>
                <c:pt idx="395">
                  <c:v>9.1</c:v>
                </c:pt>
                <c:pt idx="396">
                  <c:v>9.3000000000000007</c:v>
                </c:pt>
                <c:pt idx="397">
                  <c:v>9.5</c:v>
                </c:pt>
                <c:pt idx="398">
                  <c:v>9.4</c:v>
                </c:pt>
                <c:pt idx="399">
                  <c:v>9.1</c:v>
                </c:pt>
                <c:pt idx="400">
                  <c:v>9.1</c:v>
                </c:pt>
                <c:pt idx="401">
                  <c:v>8.9</c:v>
                </c:pt>
                <c:pt idx="402">
                  <c:v>8.8000000000000007</c:v>
                </c:pt>
                <c:pt idx="403">
                  <c:v>8.9</c:v>
                </c:pt>
                <c:pt idx="404">
                  <c:v>9.1</c:v>
                </c:pt>
                <c:pt idx="405">
                  <c:v>9.3000000000000007</c:v>
                </c:pt>
                <c:pt idx="406">
                  <c:v>9.8000000000000007</c:v>
                </c:pt>
                <c:pt idx="407">
                  <c:v>11.2</c:v>
                </c:pt>
                <c:pt idx="408">
                  <c:v>11.2</c:v>
                </c:pt>
                <c:pt idx="409">
                  <c:v>11.5</c:v>
                </c:pt>
                <c:pt idx="410">
                  <c:v>12.1</c:v>
                </c:pt>
                <c:pt idx="411">
                  <c:v>12.9</c:v>
                </c:pt>
                <c:pt idx="412">
                  <c:v>14</c:v>
                </c:pt>
                <c:pt idx="413">
                  <c:v>15.3</c:v>
                </c:pt>
                <c:pt idx="414">
                  <c:v>16.5</c:v>
                </c:pt>
                <c:pt idx="415">
                  <c:v>17.2</c:v>
                </c:pt>
                <c:pt idx="416">
                  <c:v>18</c:v>
                </c:pt>
                <c:pt idx="417">
                  <c:v>19</c:v>
                </c:pt>
                <c:pt idx="418">
                  <c:v>19.5</c:v>
                </c:pt>
                <c:pt idx="419">
                  <c:v>18.899999999999999</c:v>
                </c:pt>
                <c:pt idx="420">
                  <c:v>19.399999999999999</c:v>
                </c:pt>
                <c:pt idx="421">
                  <c:v>19.8</c:v>
                </c:pt>
                <c:pt idx="422">
                  <c:v>20.7</c:v>
                </c:pt>
                <c:pt idx="423">
                  <c:v>21.5</c:v>
                </c:pt>
                <c:pt idx="424">
                  <c:v>21.8</c:v>
                </c:pt>
                <c:pt idx="425">
                  <c:v>22.2</c:v>
                </c:pt>
                <c:pt idx="426">
                  <c:v>22</c:v>
                </c:pt>
                <c:pt idx="427">
                  <c:v>21.9</c:v>
                </c:pt>
                <c:pt idx="428">
                  <c:v>22.6</c:v>
                </c:pt>
                <c:pt idx="429">
                  <c:v>22.6</c:v>
                </c:pt>
                <c:pt idx="430">
                  <c:v>22.7</c:v>
                </c:pt>
                <c:pt idx="431">
                  <c:v>22.8</c:v>
                </c:pt>
                <c:pt idx="432">
                  <c:v>22.5</c:v>
                </c:pt>
                <c:pt idx="433">
                  <c:v>23.2</c:v>
                </c:pt>
                <c:pt idx="434">
                  <c:v>23.1</c:v>
                </c:pt>
                <c:pt idx="435">
                  <c:v>22.6</c:v>
                </c:pt>
                <c:pt idx="436">
                  <c:v>22.1</c:v>
                </c:pt>
                <c:pt idx="437">
                  <c:v>22.7</c:v>
                </c:pt>
                <c:pt idx="438">
                  <c:v>23</c:v>
                </c:pt>
                <c:pt idx="439">
                  <c:v>23.6</c:v>
                </c:pt>
                <c:pt idx="440">
                  <c:v>22.5</c:v>
                </c:pt>
                <c:pt idx="441">
                  <c:v>22.3</c:v>
                </c:pt>
                <c:pt idx="442">
                  <c:v>22.1</c:v>
                </c:pt>
                <c:pt idx="443">
                  <c:v>24.1</c:v>
                </c:pt>
                <c:pt idx="444">
                  <c:v>23.2</c:v>
                </c:pt>
                <c:pt idx="445">
                  <c:v>23.1</c:v>
                </c:pt>
                <c:pt idx="446">
                  <c:v>22.9</c:v>
                </c:pt>
                <c:pt idx="447">
                  <c:v>21.9</c:v>
                </c:pt>
                <c:pt idx="448">
                  <c:v>21.3</c:v>
                </c:pt>
                <c:pt idx="449">
                  <c:v>20.399999999999999</c:v>
                </c:pt>
                <c:pt idx="450">
                  <c:v>20</c:v>
                </c:pt>
                <c:pt idx="451">
                  <c:v>19.8</c:v>
                </c:pt>
                <c:pt idx="452">
                  <c:v>19.8</c:v>
                </c:pt>
                <c:pt idx="453">
                  <c:v>19.8</c:v>
                </c:pt>
                <c:pt idx="454">
                  <c:v>19.7</c:v>
                </c:pt>
                <c:pt idx="455">
                  <c:v>19.899999999999999</c:v>
                </c:pt>
                <c:pt idx="456">
                  <c:v>20.399999999999999</c:v>
                </c:pt>
                <c:pt idx="457">
                  <c:v>19.7</c:v>
                </c:pt>
                <c:pt idx="458">
                  <c:v>19.399999999999999</c:v>
                </c:pt>
                <c:pt idx="459">
                  <c:v>18.600000000000001</c:v>
                </c:pt>
                <c:pt idx="460">
                  <c:v>17.899999999999999</c:v>
                </c:pt>
                <c:pt idx="461">
                  <c:v>17.399999999999999</c:v>
                </c:pt>
                <c:pt idx="462">
                  <c:v>16.7</c:v>
                </c:pt>
                <c:pt idx="463">
                  <c:v>16.3</c:v>
                </c:pt>
                <c:pt idx="464">
                  <c:v>15.7</c:v>
                </c:pt>
                <c:pt idx="465">
                  <c:v>15.2</c:v>
                </c:pt>
                <c:pt idx="466">
                  <c:v>14.8</c:v>
                </c:pt>
                <c:pt idx="467">
                  <c:v>14.4</c:v>
                </c:pt>
                <c:pt idx="468">
                  <c:v>14</c:v>
                </c:pt>
                <c:pt idx="469">
                  <c:v>13.7</c:v>
                </c:pt>
                <c:pt idx="470">
                  <c:v>13.8</c:v>
                </c:pt>
                <c:pt idx="471">
                  <c:v>14.1</c:v>
                </c:pt>
                <c:pt idx="472">
                  <c:v>14.3</c:v>
                </c:pt>
                <c:pt idx="473">
                  <c:v>14.1</c:v>
                </c:pt>
                <c:pt idx="474">
                  <c:v>14.4</c:v>
                </c:pt>
                <c:pt idx="475">
                  <c:v>14.2</c:v>
                </c:pt>
                <c:pt idx="476">
                  <c:v>14.3</c:v>
                </c:pt>
                <c:pt idx="477">
                  <c:v>14.7</c:v>
                </c:pt>
                <c:pt idx="478">
                  <c:v>14.3</c:v>
                </c:pt>
                <c:pt idx="479">
                  <c:v>14</c:v>
                </c:pt>
                <c:pt idx="480">
                  <c:v>13.6</c:v>
                </c:pt>
                <c:pt idx="481">
                  <c:v>13.3</c:v>
                </c:pt>
                <c:pt idx="482">
                  <c:v>13.5</c:v>
                </c:pt>
                <c:pt idx="483">
                  <c:v>13.3</c:v>
                </c:pt>
                <c:pt idx="484">
                  <c:v>13.1</c:v>
                </c:pt>
                <c:pt idx="485">
                  <c:v>12.8</c:v>
                </c:pt>
                <c:pt idx="486">
                  <c:v>12.9</c:v>
                </c:pt>
                <c:pt idx="487">
                  <c:v>12.6</c:v>
                </c:pt>
                <c:pt idx="488">
                  <c:v>12.5</c:v>
                </c:pt>
                <c:pt idx="489">
                  <c:v>12.4</c:v>
                </c:pt>
                <c:pt idx="490">
                  <c:v>12.2</c:v>
                </c:pt>
                <c:pt idx="491">
                  <c:v>12</c:v>
                </c:pt>
                <c:pt idx="492">
                  <c:v>11.8</c:v>
                </c:pt>
                <c:pt idx="493">
                  <c:v>11.5</c:v>
                </c:pt>
                <c:pt idx="494">
                  <c:v>11.5</c:v>
                </c:pt>
                <c:pt idx="495">
                  <c:v>11.5</c:v>
                </c:pt>
                <c:pt idx="496">
                  <c:v>11.6</c:v>
                </c:pt>
                <c:pt idx="497">
                  <c:v>11.9</c:v>
                </c:pt>
                <c:pt idx="498">
                  <c:v>12.3</c:v>
                </c:pt>
                <c:pt idx="499">
                  <c:v>12.6</c:v>
                </c:pt>
                <c:pt idx="500">
                  <c:v>13</c:v>
                </c:pt>
                <c:pt idx="501">
                  <c:v>13.3</c:v>
                </c:pt>
                <c:pt idx="502">
                  <c:v>13.4</c:v>
                </c:pt>
                <c:pt idx="503">
                  <c:v>13.7</c:v>
                </c:pt>
                <c:pt idx="504">
                  <c:v>14</c:v>
                </c:pt>
                <c:pt idx="505">
                  <c:v>14.5</c:v>
                </c:pt>
                <c:pt idx="506">
                  <c:v>15</c:v>
                </c:pt>
                <c:pt idx="507">
                  <c:v>15.4</c:v>
                </c:pt>
                <c:pt idx="508">
                  <c:v>15.4</c:v>
                </c:pt>
                <c:pt idx="509">
                  <c:v>15.7</c:v>
                </c:pt>
                <c:pt idx="510">
                  <c:v>16.600000000000001</c:v>
                </c:pt>
                <c:pt idx="511">
                  <c:v>18</c:v>
                </c:pt>
                <c:pt idx="512">
                  <c:v>19.3</c:v>
                </c:pt>
                <c:pt idx="513">
                  <c:v>20.3</c:v>
                </c:pt>
                <c:pt idx="514">
                  <c:v>21.7</c:v>
                </c:pt>
                <c:pt idx="515">
                  <c:v>21.3</c:v>
                </c:pt>
                <c:pt idx="516">
                  <c:v>22.2</c:v>
                </c:pt>
                <c:pt idx="517">
                  <c:v>22.1</c:v>
                </c:pt>
                <c:pt idx="518">
                  <c:v>22.1</c:v>
                </c:pt>
                <c:pt idx="519">
                  <c:v>21.6</c:v>
                </c:pt>
                <c:pt idx="520">
                  <c:v>21.6</c:v>
                </c:pt>
                <c:pt idx="521">
                  <c:v>20.9</c:v>
                </c:pt>
                <c:pt idx="522">
                  <c:v>20.7</c:v>
                </c:pt>
                <c:pt idx="523">
                  <c:v>21</c:v>
                </c:pt>
                <c:pt idx="524">
                  <c:v>22</c:v>
                </c:pt>
                <c:pt idx="525">
                  <c:v>21.7</c:v>
                </c:pt>
                <c:pt idx="526">
                  <c:v>21.6</c:v>
                </c:pt>
                <c:pt idx="527">
                  <c:v>21.7</c:v>
                </c:pt>
                <c:pt idx="528">
                  <c:v>21.2</c:v>
                </c:pt>
                <c:pt idx="529">
                  <c:v>22.5</c:v>
                </c:pt>
                <c:pt idx="530">
                  <c:v>22.2</c:v>
                </c:pt>
                <c:pt idx="531">
                  <c:v>22.5</c:v>
                </c:pt>
                <c:pt idx="532">
                  <c:v>22</c:v>
                </c:pt>
                <c:pt idx="533">
                  <c:v>20.9</c:v>
                </c:pt>
                <c:pt idx="534">
                  <c:v>21</c:v>
                </c:pt>
                <c:pt idx="535">
                  <c:v>21.9</c:v>
                </c:pt>
                <c:pt idx="536">
                  <c:v>21.2</c:v>
                </c:pt>
                <c:pt idx="537">
                  <c:v>22.9</c:v>
                </c:pt>
                <c:pt idx="538">
                  <c:v>24.9</c:v>
                </c:pt>
                <c:pt idx="539">
                  <c:v>25.5</c:v>
                </c:pt>
                <c:pt idx="540">
                  <c:v>23.2</c:v>
                </c:pt>
                <c:pt idx="541">
                  <c:v>23</c:v>
                </c:pt>
                <c:pt idx="542">
                  <c:v>22.8</c:v>
                </c:pt>
                <c:pt idx="543">
                  <c:v>22.9</c:v>
                </c:pt>
                <c:pt idx="544">
                  <c:v>22.4</c:v>
                </c:pt>
                <c:pt idx="545">
                  <c:v>22.3</c:v>
                </c:pt>
                <c:pt idx="546">
                  <c:v>22</c:v>
                </c:pt>
                <c:pt idx="547">
                  <c:v>21.1</c:v>
                </c:pt>
                <c:pt idx="548">
                  <c:v>21.9</c:v>
                </c:pt>
                <c:pt idx="549">
                  <c:v>22.1</c:v>
                </c:pt>
                <c:pt idx="550">
                  <c:v>21.5</c:v>
                </c:pt>
                <c:pt idx="551">
                  <c:v>20.6</c:v>
                </c:pt>
                <c:pt idx="552">
                  <c:v>19.8</c:v>
                </c:pt>
                <c:pt idx="553">
                  <c:v>20.6</c:v>
                </c:pt>
                <c:pt idx="554">
                  <c:v>19.3</c:v>
                </c:pt>
                <c:pt idx="555">
                  <c:v>18.600000000000001</c:v>
                </c:pt>
                <c:pt idx="556">
                  <c:v>17.899999999999999</c:v>
                </c:pt>
                <c:pt idx="557">
                  <c:v>17.399999999999999</c:v>
                </c:pt>
                <c:pt idx="558">
                  <c:v>17</c:v>
                </c:pt>
                <c:pt idx="559">
                  <c:v>16.600000000000001</c:v>
                </c:pt>
                <c:pt idx="560">
                  <c:v>16.399999999999999</c:v>
                </c:pt>
                <c:pt idx="561">
                  <c:v>15.8</c:v>
                </c:pt>
                <c:pt idx="562">
                  <c:v>15.4</c:v>
                </c:pt>
                <c:pt idx="563">
                  <c:v>15.1</c:v>
                </c:pt>
                <c:pt idx="564">
                  <c:v>14.8</c:v>
                </c:pt>
                <c:pt idx="565">
                  <c:v>14.4</c:v>
                </c:pt>
                <c:pt idx="566">
                  <c:v>14</c:v>
                </c:pt>
                <c:pt idx="567">
                  <c:v>14</c:v>
                </c:pt>
                <c:pt idx="568">
                  <c:v>14</c:v>
                </c:pt>
                <c:pt idx="569">
                  <c:v>14</c:v>
                </c:pt>
                <c:pt idx="570">
                  <c:v>14</c:v>
                </c:pt>
                <c:pt idx="571">
                  <c:v>13.6</c:v>
                </c:pt>
                <c:pt idx="572">
                  <c:v>14</c:v>
                </c:pt>
                <c:pt idx="573">
                  <c:v>14.1</c:v>
                </c:pt>
                <c:pt idx="574">
                  <c:v>14.8</c:v>
                </c:pt>
                <c:pt idx="575">
                  <c:v>14.8</c:v>
                </c:pt>
                <c:pt idx="576">
                  <c:v>14.2</c:v>
                </c:pt>
                <c:pt idx="577">
                  <c:v>13.6</c:v>
                </c:pt>
                <c:pt idx="578">
                  <c:v>13.5</c:v>
                </c:pt>
                <c:pt idx="579">
                  <c:v>13.3</c:v>
                </c:pt>
                <c:pt idx="580">
                  <c:v>13.4</c:v>
                </c:pt>
                <c:pt idx="581">
                  <c:v>13.3</c:v>
                </c:pt>
                <c:pt idx="582">
                  <c:v>12.9</c:v>
                </c:pt>
                <c:pt idx="583">
                  <c:v>12.7</c:v>
                </c:pt>
                <c:pt idx="584">
                  <c:v>12.5</c:v>
                </c:pt>
                <c:pt idx="585">
                  <c:v>12.2</c:v>
                </c:pt>
                <c:pt idx="586">
                  <c:v>12.3</c:v>
                </c:pt>
                <c:pt idx="587">
                  <c:v>12.2</c:v>
                </c:pt>
                <c:pt idx="588">
                  <c:v>12.1</c:v>
                </c:pt>
                <c:pt idx="589">
                  <c:v>11.8</c:v>
                </c:pt>
                <c:pt idx="590">
                  <c:v>11.5</c:v>
                </c:pt>
                <c:pt idx="591">
                  <c:v>11.3</c:v>
                </c:pt>
                <c:pt idx="592">
                  <c:v>11.2</c:v>
                </c:pt>
                <c:pt idx="593">
                  <c:v>11.1</c:v>
                </c:pt>
                <c:pt idx="594">
                  <c:v>10.9</c:v>
                </c:pt>
                <c:pt idx="595">
                  <c:v>10.9</c:v>
                </c:pt>
                <c:pt idx="596">
                  <c:v>11</c:v>
                </c:pt>
                <c:pt idx="597">
                  <c:v>11</c:v>
                </c:pt>
                <c:pt idx="598">
                  <c:v>11</c:v>
                </c:pt>
                <c:pt idx="599">
                  <c:v>11.3</c:v>
                </c:pt>
                <c:pt idx="600">
                  <c:v>11.5</c:v>
                </c:pt>
                <c:pt idx="601">
                  <c:v>11.6</c:v>
                </c:pt>
                <c:pt idx="602">
                  <c:v>12.4</c:v>
                </c:pt>
                <c:pt idx="603">
                  <c:v>12.3</c:v>
                </c:pt>
                <c:pt idx="604">
                  <c:v>13.3</c:v>
                </c:pt>
                <c:pt idx="605">
                  <c:v>13.8</c:v>
                </c:pt>
                <c:pt idx="606">
                  <c:v>14.2</c:v>
                </c:pt>
                <c:pt idx="607">
                  <c:v>14.7</c:v>
                </c:pt>
                <c:pt idx="608">
                  <c:v>16.5</c:v>
                </c:pt>
                <c:pt idx="609">
                  <c:v>18.100000000000001</c:v>
                </c:pt>
                <c:pt idx="610">
                  <c:v>18.5</c:v>
                </c:pt>
                <c:pt idx="611">
                  <c:v>18.5</c:v>
                </c:pt>
                <c:pt idx="612">
                  <c:v>19.5</c:v>
                </c:pt>
                <c:pt idx="613">
                  <c:v>19.2</c:v>
                </c:pt>
                <c:pt idx="614">
                  <c:v>20.100000000000001</c:v>
                </c:pt>
                <c:pt idx="615">
                  <c:v>20.5</c:v>
                </c:pt>
                <c:pt idx="616">
                  <c:v>20.2</c:v>
                </c:pt>
                <c:pt idx="617">
                  <c:v>19.7</c:v>
                </c:pt>
                <c:pt idx="618">
                  <c:v>20.2</c:v>
                </c:pt>
                <c:pt idx="619">
                  <c:v>20.2</c:v>
                </c:pt>
                <c:pt idx="620">
                  <c:v>19.899999999999999</c:v>
                </c:pt>
                <c:pt idx="621">
                  <c:v>19.7</c:v>
                </c:pt>
                <c:pt idx="622">
                  <c:v>19.7</c:v>
                </c:pt>
                <c:pt idx="623">
                  <c:v>19.8</c:v>
                </c:pt>
                <c:pt idx="624">
                  <c:v>20</c:v>
                </c:pt>
                <c:pt idx="625">
                  <c:v>20.100000000000001</c:v>
                </c:pt>
                <c:pt idx="626">
                  <c:v>20.8</c:v>
                </c:pt>
                <c:pt idx="627">
                  <c:v>21</c:v>
                </c:pt>
                <c:pt idx="628">
                  <c:v>19.8</c:v>
                </c:pt>
                <c:pt idx="629">
                  <c:v>20</c:v>
                </c:pt>
                <c:pt idx="630">
                  <c:v>20.399999999999999</c:v>
                </c:pt>
                <c:pt idx="631">
                  <c:v>19.7</c:v>
                </c:pt>
                <c:pt idx="632">
                  <c:v>19.600000000000001</c:v>
                </c:pt>
                <c:pt idx="633">
                  <c:v>19.8</c:v>
                </c:pt>
                <c:pt idx="634">
                  <c:v>20</c:v>
                </c:pt>
                <c:pt idx="635">
                  <c:v>21</c:v>
                </c:pt>
                <c:pt idx="636">
                  <c:v>21.5</c:v>
                </c:pt>
                <c:pt idx="637">
                  <c:v>21</c:v>
                </c:pt>
                <c:pt idx="638">
                  <c:v>20.7</c:v>
                </c:pt>
                <c:pt idx="639">
                  <c:v>20.7</c:v>
                </c:pt>
                <c:pt idx="640">
                  <c:v>21.5</c:v>
                </c:pt>
                <c:pt idx="641">
                  <c:v>20.9</c:v>
                </c:pt>
                <c:pt idx="642">
                  <c:v>21</c:v>
                </c:pt>
                <c:pt idx="643">
                  <c:v>21.4</c:v>
                </c:pt>
                <c:pt idx="644">
                  <c:v>21.3</c:v>
                </c:pt>
                <c:pt idx="645">
                  <c:v>20.8</c:v>
                </c:pt>
                <c:pt idx="646">
                  <c:v>20.2</c:v>
                </c:pt>
                <c:pt idx="647">
                  <c:v>19.899999999999999</c:v>
                </c:pt>
                <c:pt idx="648">
                  <c:v>19.3</c:v>
                </c:pt>
                <c:pt idx="649">
                  <c:v>19.3</c:v>
                </c:pt>
                <c:pt idx="650">
                  <c:v>19</c:v>
                </c:pt>
                <c:pt idx="651">
                  <c:v>18.7</c:v>
                </c:pt>
                <c:pt idx="652">
                  <c:v>17.399999999999999</c:v>
                </c:pt>
                <c:pt idx="653">
                  <c:v>16.5</c:v>
                </c:pt>
                <c:pt idx="654">
                  <c:v>15.2</c:v>
                </c:pt>
                <c:pt idx="655">
                  <c:v>14.4</c:v>
                </c:pt>
                <c:pt idx="656">
                  <c:v>13.8</c:v>
                </c:pt>
                <c:pt idx="657">
                  <c:v>13.3</c:v>
                </c:pt>
                <c:pt idx="658">
                  <c:v>13</c:v>
                </c:pt>
                <c:pt idx="659">
                  <c:v>12.5</c:v>
                </c:pt>
                <c:pt idx="660">
                  <c:v>12.2</c:v>
                </c:pt>
                <c:pt idx="661">
                  <c:v>11.9</c:v>
                </c:pt>
                <c:pt idx="662">
                  <c:v>11.7</c:v>
                </c:pt>
                <c:pt idx="663">
                  <c:v>11.9</c:v>
                </c:pt>
                <c:pt idx="664">
                  <c:v>11.5</c:v>
                </c:pt>
                <c:pt idx="665">
                  <c:v>11.3</c:v>
                </c:pt>
                <c:pt idx="666">
                  <c:v>11.3</c:v>
                </c:pt>
                <c:pt idx="667">
                  <c:v>10.9</c:v>
                </c:pt>
                <c:pt idx="668">
                  <c:v>11</c:v>
                </c:pt>
                <c:pt idx="669">
                  <c:v>11.3</c:v>
                </c:pt>
                <c:pt idx="670">
                  <c:v>11.1</c:v>
                </c:pt>
                <c:pt idx="671">
                  <c:v>11.1</c:v>
                </c:pt>
                <c:pt idx="672">
                  <c:v>10.8</c:v>
                </c:pt>
                <c:pt idx="673">
                  <c:v>10.7</c:v>
                </c:pt>
                <c:pt idx="674">
                  <c:v>10.5</c:v>
                </c:pt>
                <c:pt idx="675">
                  <c:v>10.4</c:v>
                </c:pt>
                <c:pt idx="676">
                  <c:v>10.1</c:v>
                </c:pt>
                <c:pt idx="677">
                  <c:v>9.9</c:v>
                </c:pt>
                <c:pt idx="678">
                  <c:v>9.8000000000000007</c:v>
                </c:pt>
                <c:pt idx="679">
                  <c:v>9.6</c:v>
                </c:pt>
                <c:pt idx="680">
                  <c:v>9.4</c:v>
                </c:pt>
                <c:pt idx="681">
                  <c:v>9.3000000000000007</c:v>
                </c:pt>
                <c:pt idx="682">
                  <c:v>9.2000000000000011</c:v>
                </c:pt>
                <c:pt idx="683">
                  <c:v>9.1</c:v>
                </c:pt>
                <c:pt idx="684">
                  <c:v>8.8000000000000007</c:v>
                </c:pt>
                <c:pt idx="685">
                  <c:v>8.7000000000000011</c:v>
                </c:pt>
                <c:pt idx="686">
                  <c:v>8.7000000000000011</c:v>
                </c:pt>
                <c:pt idx="687">
                  <c:v>8.6</c:v>
                </c:pt>
                <c:pt idx="688">
                  <c:v>8.6</c:v>
                </c:pt>
                <c:pt idx="689">
                  <c:v>8.9</c:v>
                </c:pt>
                <c:pt idx="690">
                  <c:v>9.1</c:v>
                </c:pt>
                <c:pt idx="691">
                  <c:v>8.8000000000000007</c:v>
                </c:pt>
                <c:pt idx="692">
                  <c:v>9.1</c:v>
                </c:pt>
                <c:pt idx="693">
                  <c:v>9.7000000000000011</c:v>
                </c:pt>
                <c:pt idx="694">
                  <c:v>10</c:v>
                </c:pt>
                <c:pt idx="695">
                  <c:v>10.4</c:v>
                </c:pt>
                <c:pt idx="696">
                  <c:v>10.8</c:v>
                </c:pt>
                <c:pt idx="697">
                  <c:v>11.1</c:v>
                </c:pt>
                <c:pt idx="698">
                  <c:v>11.7</c:v>
                </c:pt>
                <c:pt idx="699">
                  <c:v>12.9</c:v>
                </c:pt>
                <c:pt idx="700">
                  <c:v>13.5</c:v>
                </c:pt>
                <c:pt idx="701">
                  <c:v>13.9</c:v>
                </c:pt>
                <c:pt idx="702">
                  <c:v>14.5</c:v>
                </c:pt>
                <c:pt idx="703">
                  <c:v>15.2</c:v>
                </c:pt>
                <c:pt idx="704">
                  <c:v>15.3</c:v>
                </c:pt>
                <c:pt idx="705">
                  <c:v>15.1</c:v>
                </c:pt>
                <c:pt idx="706">
                  <c:v>15.6</c:v>
                </c:pt>
                <c:pt idx="707">
                  <c:v>15.9</c:v>
                </c:pt>
                <c:pt idx="708">
                  <c:v>15.9</c:v>
                </c:pt>
                <c:pt idx="709">
                  <c:v>15.2</c:v>
                </c:pt>
                <c:pt idx="710">
                  <c:v>15.7</c:v>
                </c:pt>
                <c:pt idx="711">
                  <c:v>15.6</c:v>
                </c:pt>
                <c:pt idx="712">
                  <c:v>15.3</c:v>
                </c:pt>
                <c:pt idx="713">
                  <c:v>16.100000000000001</c:v>
                </c:pt>
                <c:pt idx="714">
                  <c:v>16.2</c:v>
                </c:pt>
                <c:pt idx="715">
                  <c:v>16.600000000000001</c:v>
                </c:pt>
                <c:pt idx="716">
                  <c:v>16.7</c:v>
                </c:pt>
                <c:pt idx="717">
                  <c:v>16.899999999999999</c:v>
                </c:pt>
                <c:pt idx="718">
                  <c:v>17.100000000000001</c:v>
                </c:pt>
                <c:pt idx="719">
                  <c:v>17.3</c:v>
                </c:pt>
                <c:pt idx="720">
                  <c:v>17.399999999999999</c:v>
                </c:pt>
                <c:pt idx="721">
                  <c:v>18</c:v>
                </c:pt>
                <c:pt idx="722">
                  <c:v>17.399999999999999</c:v>
                </c:pt>
                <c:pt idx="723">
                  <c:v>17.100000000000001</c:v>
                </c:pt>
                <c:pt idx="724">
                  <c:v>17.8</c:v>
                </c:pt>
                <c:pt idx="725">
                  <c:v>17.600000000000001</c:v>
                </c:pt>
                <c:pt idx="726">
                  <c:v>18.100000000000001</c:v>
                </c:pt>
                <c:pt idx="727">
                  <c:v>18.100000000000001</c:v>
                </c:pt>
                <c:pt idx="728">
                  <c:v>17.2</c:v>
                </c:pt>
                <c:pt idx="729">
                  <c:v>16.8</c:v>
                </c:pt>
                <c:pt idx="730">
                  <c:v>18</c:v>
                </c:pt>
                <c:pt idx="731">
                  <c:v>17.899999999999999</c:v>
                </c:pt>
                <c:pt idx="732">
                  <c:v>17.8</c:v>
                </c:pt>
                <c:pt idx="733">
                  <c:v>17.100000000000001</c:v>
                </c:pt>
                <c:pt idx="734">
                  <c:v>17.5</c:v>
                </c:pt>
                <c:pt idx="735">
                  <c:v>18.100000000000001</c:v>
                </c:pt>
                <c:pt idx="736">
                  <c:v>16.899999999999999</c:v>
                </c:pt>
                <c:pt idx="737">
                  <c:v>16.7</c:v>
                </c:pt>
                <c:pt idx="738">
                  <c:v>17.600000000000001</c:v>
                </c:pt>
                <c:pt idx="739">
                  <c:v>18.3</c:v>
                </c:pt>
                <c:pt idx="740">
                  <c:v>17.5</c:v>
                </c:pt>
                <c:pt idx="741">
                  <c:v>16.5</c:v>
                </c:pt>
                <c:pt idx="742">
                  <c:v>16.600000000000001</c:v>
                </c:pt>
                <c:pt idx="743">
                  <c:v>17.100000000000001</c:v>
                </c:pt>
                <c:pt idx="744">
                  <c:v>16</c:v>
                </c:pt>
                <c:pt idx="745">
                  <c:v>16.100000000000001</c:v>
                </c:pt>
                <c:pt idx="746">
                  <c:v>16.399999999999999</c:v>
                </c:pt>
                <c:pt idx="747">
                  <c:v>15.5</c:v>
                </c:pt>
                <c:pt idx="748">
                  <c:v>14.6</c:v>
                </c:pt>
                <c:pt idx="749">
                  <c:v>14.2</c:v>
                </c:pt>
                <c:pt idx="750">
                  <c:v>13.9</c:v>
                </c:pt>
                <c:pt idx="751">
                  <c:v>13.6</c:v>
                </c:pt>
                <c:pt idx="752">
                  <c:v>13.4</c:v>
                </c:pt>
                <c:pt idx="753">
                  <c:v>13.4</c:v>
                </c:pt>
                <c:pt idx="754">
                  <c:v>13.4</c:v>
                </c:pt>
                <c:pt idx="755">
                  <c:v>13.4</c:v>
                </c:pt>
                <c:pt idx="756">
                  <c:v>13.2</c:v>
                </c:pt>
                <c:pt idx="757">
                  <c:v>13.5</c:v>
                </c:pt>
                <c:pt idx="758">
                  <c:v>13.5</c:v>
                </c:pt>
                <c:pt idx="759">
                  <c:v>13.3</c:v>
                </c:pt>
                <c:pt idx="760">
                  <c:v>13.2</c:v>
                </c:pt>
                <c:pt idx="761">
                  <c:v>13.1</c:v>
                </c:pt>
                <c:pt idx="762">
                  <c:v>13.1</c:v>
                </c:pt>
                <c:pt idx="763">
                  <c:v>13.2</c:v>
                </c:pt>
                <c:pt idx="764">
                  <c:v>13.3</c:v>
                </c:pt>
                <c:pt idx="765">
                  <c:v>13.5</c:v>
                </c:pt>
                <c:pt idx="766">
                  <c:v>13.5</c:v>
                </c:pt>
                <c:pt idx="767">
                  <c:v>13.2</c:v>
                </c:pt>
                <c:pt idx="768">
                  <c:v>13</c:v>
                </c:pt>
                <c:pt idx="769">
                  <c:v>13</c:v>
                </c:pt>
                <c:pt idx="770">
                  <c:v>12.7</c:v>
                </c:pt>
                <c:pt idx="771">
                  <c:v>12.6</c:v>
                </c:pt>
                <c:pt idx="772">
                  <c:v>12.7</c:v>
                </c:pt>
                <c:pt idx="773">
                  <c:v>12.5</c:v>
                </c:pt>
                <c:pt idx="774">
                  <c:v>12.6</c:v>
                </c:pt>
                <c:pt idx="775">
                  <c:v>12.5</c:v>
                </c:pt>
                <c:pt idx="776">
                  <c:v>12.6</c:v>
                </c:pt>
                <c:pt idx="777">
                  <c:v>12.5</c:v>
                </c:pt>
                <c:pt idx="778">
                  <c:v>12.3</c:v>
                </c:pt>
                <c:pt idx="779">
                  <c:v>12.2</c:v>
                </c:pt>
                <c:pt idx="780">
                  <c:v>12.2</c:v>
                </c:pt>
                <c:pt idx="781">
                  <c:v>12.1</c:v>
                </c:pt>
                <c:pt idx="782">
                  <c:v>12</c:v>
                </c:pt>
                <c:pt idx="783">
                  <c:v>12.1</c:v>
                </c:pt>
                <c:pt idx="784">
                  <c:v>12</c:v>
                </c:pt>
                <c:pt idx="785">
                  <c:v>12</c:v>
                </c:pt>
                <c:pt idx="786">
                  <c:v>12</c:v>
                </c:pt>
                <c:pt idx="787">
                  <c:v>11.9</c:v>
                </c:pt>
                <c:pt idx="788">
                  <c:v>11.9</c:v>
                </c:pt>
                <c:pt idx="789">
                  <c:v>11.9</c:v>
                </c:pt>
                <c:pt idx="790">
                  <c:v>11.9</c:v>
                </c:pt>
                <c:pt idx="791">
                  <c:v>11.9</c:v>
                </c:pt>
                <c:pt idx="792">
                  <c:v>11.9</c:v>
                </c:pt>
                <c:pt idx="793">
                  <c:v>12.2</c:v>
                </c:pt>
                <c:pt idx="794">
                  <c:v>12.2</c:v>
                </c:pt>
                <c:pt idx="795">
                  <c:v>12.2</c:v>
                </c:pt>
                <c:pt idx="796">
                  <c:v>12.3</c:v>
                </c:pt>
                <c:pt idx="797">
                  <c:v>12.3</c:v>
                </c:pt>
                <c:pt idx="798">
                  <c:v>12.5</c:v>
                </c:pt>
                <c:pt idx="799">
                  <c:v>12.5</c:v>
                </c:pt>
                <c:pt idx="800">
                  <c:v>12.9</c:v>
                </c:pt>
                <c:pt idx="801">
                  <c:v>13.1</c:v>
                </c:pt>
                <c:pt idx="802">
                  <c:v>12.9</c:v>
                </c:pt>
                <c:pt idx="803">
                  <c:v>13.1</c:v>
                </c:pt>
                <c:pt idx="804">
                  <c:v>13</c:v>
                </c:pt>
                <c:pt idx="805">
                  <c:v>13.1</c:v>
                </c:pt>
                <c:pt idx="806">
                  <c:v>13.5</c:v>
                </c:pt>
                <c:pt idx="807">
                  <c:v>13.8</c:v>
                </c:pt>
                <c:pt idx="808">
                  <c:v>14.4</c:v>
                </c:pt>
                <c:pt idx="809">
                  <c:v>14.5</c:v>
                </c:pt>
                <c:pt idx="810">
                  <c:v>14.5</c:v>
                </c:pt>
                <c:pt idx="811">
                  <c:v>15.2</c:v>
                </c:pt>
                <c:pt idx="812">
                  <c:v>15.6</c:v>
                </c:pt>
                <c:pt idx="813">
                  <c:v>15.2</c:v>
                </c:pt>
                <c:pt idx="814">
                  <c:v>15.6</c:v>
                </c:pt>
                <c:pt idx="815">
                  <c:v>15.8</c:v>
                </c:pt>
                <c:pt idx="816">
                  <c:v>15.8</c:v>
                </c:pt>
                <c:pt idx="817">
                  <c:v>17</c:v>
                </c:pt>
                <c:pt idx="818">
                  <c:v>16.7</c:v>
                </c:pt>
                <c:pt idx="819">
                  <c:v>16.2</c:v>
                </c:pt>
                <c:pt idx="820">
                  <c:v>17.100000000000001</c:v>
                </c:pt>
                <c:pt idx="821">
                  <c:v>16.899999999999999</c:v>
                </c:pt>
                <c:pt idx="822">
                  <c:v>17.100000000000001</c:v>
                </c:pt>
                <c:pt idx="823">
                  <c:v>17.2</c:v>
                </c:pt>
                <c:pt idx="824">
                  <c:v>18</c:v>
                </c:pt>
                <c:pt idx="825">
                  <c:v>18</c:v>
                </c:pt>
                <c:pt idx="826">
                  <c:v>18</c:v>
                </c:pt>
                <c:pt idx="827">
                  <c:v>18</c:v>
                </c:pt>
                <c:pt idx="828">
                  <c:v>18.8</c:v>
                </c:pt>
                <c:pt idx="829">
                  <c:v>18.8</c:v>
                </c:pt>
                <c:pt idx="830">
                  <c:v>17.8</c:v>
                </c:pt>
                <c:pt idx="831">
                  <c:v>19</c:v>
                </c:pt>
                <c:pt idx="832">
                  <c:v>19</c:v>
                </c:pt>
                <c:pt idx="833">
                  <c:v>18</c:v>
                </c:pt>
                <c:pt idx="834">
                  <c:v>18.7</c:v>
                </c:pt>
                <c:pt idx="835">
                  <c:v>18</c:v>
                </c:pt>
                <c:pt idx="836">
                  <c:v>17.2</c:v>
                </c:pt>
                <c:pt idx="837">
                  <c:v>16.600000000000001</c:v>
                </c:pt>
                <c:pt idx="838">
                  <c:v>16.3</c:v>
                </c:pt>
                <c:pt idx="839">
                  <c:v>16</c:v>
                </c:pt>
                <c:pt idx="840">
                  <c:v>15.8</c:v>
                </c:pt>
                <c:pt idx="841">
                  <c:v>15</c:v>
                </c:pt>
                <c:pt idx="842">
                  <c:v>14.7</c:v>
                </c:pt>
                <c:pt idx="843">
                  <c:v>14.1</c:v>
                </c:pt>
                <c:pt idx="844">
                  <c:v>13.6</c:v>
                </c:pt>
                <c:pt idx="845">
                  <c:v>13</c:v>
                </c:pt>
                <c:pt idx="846">
                  <c:v>12.5</c:v>
                </c:pt>
                <c:pt idx="847">
                  <c:v>12</c:v>
                </c:pt>
                <c:pt idx="848">
                  <c:v>11.7</c:v>
                </c:pt>
                <c:pt idx="849">
                  <c:v>11.6</c:v>
                </c:pt>
                <c:pt idx="850">
                  <c:v>11.6</c:v>
                </c:pt>
                <c:pt idx="851">
                  <c:v>11.2</c:v>
                </c:pt>
                <c:pt idx="852">
                  <c:v>10.9</c:v>
                </c:pt>
                <c:pt idx="853">
                  <c:v>10.8</c:v>
                </c:pt>
                <c:pt idx="854">
                  <c:v>10.8</c:v>
                </c:pt>
                <c:pt idx="855">
                  <c:v>10.7</c:v>
                </c:pt>
                <c:pt idx="856">
                  <c:v>10.4</c:v>
                </c:pt>
                <c:pt idx="857">
                  <c:v>10.4</c:v>
                </c:pt>
                <c:pt idx="858">
                  <c:v>10.5</c:v>
                </c:pt>
                <c:pt idx="859">
                  <c:v>10.200000000000001</c:v>
                </c:pt>
                <c:pt idx="860">
                  <c:v>9.9</c:v>
                </c:pt>
                <c:pt idx="861">
                  <c:v>9.8000000000000007</c:v>
                </c:pt>
                <c:pt idx="862">
                  <c:v>9.7000000000000011</c:v>
                </c:pt>
                <c:pt idx="863">
                  <c:v>9.7000000000000011</c:v>
                </c:pt>
                <c:pt idx="864">
                  <c:v>9.4</c:v>
                </c:pt>
                <c:pt idx="865">
                  <c:v>9.4</c:v>
                </c:pt>
                <c:pt idx="866">
                  <c:v>9.1</c:v>
                </c:pt>
                <c:pt idx="867">
                  <c:v>9.3000000000000007</c:v>
                </c:pt>
                <c:pt idx="868">
                  <c:v>9</c:v>
                </c:pt>
                <c:pt idx="869">
                  <c:v>8.8000000000000007</c:v>
                </c:pt>
                <c:pt idx="870">
                  <c:v>8.7000000000000011</c:v>
                </c:pt>
                <c:pt idx="871">
                  <c:v>8.6</c:v>
                </c:pt>
                <c:pt idx="872">
                  <c:v>8.4</c:v>
                </c:pt>
                <c:pt idx="873">
                  <c:v>8.3000000000000007</c:v>
                </c:pt>
                <c:pt idx="874">
                  <c:v>8.4</c:v>
                </c:pt>
                <c:pt idx="875">
                  <c:v>8.1</c:v>
                </c:pt>
                <c:pt idx="876">
                  <c:v>8.1</c:v>
                </c:pt>
                <c:pt idx="877">
                  <c:v>7.9</c:v>
                </c:pt>
                <c:pt idx="878">
                  <c:v>7.9</c:v>
                </c:pt>
                <c:pt idx="879">
                  <c:v>7.9</c:v>
                </c:pt>
                <c:pt idx="880">
                  <c:v>7.9</c:v>
                </c:pt>
                <c:pt idx="881">
                  <c:v>7.9</c:v>
                </c:pt>
                <c:pt idx="882">
                  <c:v>8.1</c:v>
                </c:pt>
                <c:pt idx="883">
                  <c:v>8</c:v>
                </c:pt>
                <c:pt idx="884">
                  <c:v>7.8</c:v>
                </c:pt>
                <c:pt idx="885">
                  <c:v>7.9</c:v>
                </c:pt>
                <c:pt idx="886">
                  <c:v>8.3000000000000007</c:v>
                </c:pt>
                <c:pt idx="887">
                  <c:v>9.1</c:v>
                </c:pt>
                <c:pt idx="888">
                  <c:v>9</c:v>
                </c:pt>
                <c:pt idx="889">
                  <c:v>9.3000000000000007</c:v>
                </c:pt>
                <c:pt idx="890">
                  <c:v>9.9</c:v>
                </c:pt>
                <c:pt idx="891">
                  <c:v>10.3</c:v>
                </c:pt>
                <c:pt idx="892">
                  <c:v>10.8</c:v>
                </c:pt>
                <c:pt idx="893">
                  <c:v>11.6</c:v>
                </c:pt>
                <c:pt idx="894">
                  <c:v>12.4</c:v>
                </c:pt>
                <c:pt idx="895">
                  <c:v>14</c:v>
                </c:pt>
                <c:pt idx="896">
                  <c:v>15.3</c:v>
                </c:pt>
                <c:pt idx="897">
                  <c:v>16.600000000000001</c:v>
                </c:pt>
                <c:pt idx="898">
                  <c:v>17.2</c:v>
                </c:pt>
                <c:pt idx="899">
                  <c:v>18.100000000000001</c:v>
                </c:pt>
                <c:pt idx="900">
                  <c:v>18.3</c:v>
                </c:pt>
                <c:pt idx="901">
                  <c:v>18.600000000000001</c:v>
                </c:pt>
                <c:pt idx="902">
                  <c:v>19.2</c:v>
                </c:pt>
                <c:pt idx="903">
                  <c:v>19</c:v>
                </c:pt>
                <c:pt idx="904">
                  <c:v>19.3</c:v>
                </c:pt>
                <c:pt idx="905">
                  <c:v>19.5</c:v>
                </c:pt>
                <c:pt idx="906">
                  <c:v>19.7</c:v>
                </c:pt>
                <c:pt idx="907">
                  <c:v>20.100000000000001</c:v>
                </c:pt>
                <c:pt idx="908">
                  <c:v>19.600000000000001</c:v>
                </c:pt>
                <c:pt idx="909">
                  <c:v>19</c:v>
                </c:pt>
                <c:pt idx="910">
                  <c:v>19.600000000000001</c:v>
                </c:pt>
                <c:pt idx="911">
                  <c:v>19.7</c:v>
                </c:pt>
                <c:pt idx="912">
                  <c:v>20.5</c:v>
                </c:pt>
                <c:pt idx="913">
                  <c:v>21</c:v>
                </c:pt>
                <c:pt idx="914">
                  <c:v>21</c:v>
                </c:pt>
                <c:pt idx="915">
                  <c:v>20.7</c:v>
                </c:pt>
                <c:pt idx="916">
                  <c:v>20.5</c:v>
                </c:pt>
                <c:pt idx="917">
                  <c:v>21</c:v>
                </c:pt>
                <c:pt idx="918">
                  <c:v>20.9</c:v>
                </c:pt>
                <c:pt idx="919">
                  <c:v>21.1</c:v>
                </c:pt>
                <c:pt idx="920">
                  <c:v>20.8</c:v>
                </c:pt>
                <c:pt idx="921">
                  <c:v>21.1</c:v>
                </c:pt>
                <c:pt idx="922">
                  <c:v>22</c:v>
                </c:pt>
                <c:pt idx="923">
                  <c:v>21.3</c:v>
                </c:pt>
                <c:pt idx="924">
                  <c:v>21</c:v>
                </c:pt>
                <c:pt idx="925">
                  <c:v>20.2</c:v>
                </c:pt>
                <c:pt idx="926">
                  <c:v>18.899999999999999</c:v>
                </c:pt>
                <c:pt idx="927">
                  <c:v>18.2</c:v>
                </c:pt>
                <c:pt idx="928">
                  <c:v>16.899999999999999</c:v>
                </c:pt>
                <c:pt idx="929">
                  <c:v>16.3</c:v>
                </c:pt>
                <c:pt idx="930">
                  <c:v>15.9</c:v>
                </c:pt>
                <c:pt idx="931">
                  <c:v>15.7</c:v>
                </c:pt>
                <c:pt idx="932">
                  <c:v>15.7</c:v>
                </c:pt>
                <c:pt idx="933">
                  <c:v>15.6</c:v>
                </c:pt>
                <c:pt idx="934">
                  <c:v>15.6</c:v>
                </c:pt>
                <c:pt idx="935">
                  <c:v>15.7</c:v>
                </c:pt>
                <c:pt idx="936">
                  <c:v>15.7</c:v>
                </c:pt>
                <c:pt idx="937">
                  <c:v>15.3</c:v>
                </c:pt>
                <c:pt idx="938">
                  <c:v>15.1</c:v>
                </c:pt>
                <c:pt idx="939">
                  <c:v>14.9</c:v>
                </c:pt>
                <c:pt idx="940">
                  <c:v>14.1</c:v>
                </c:pt>
                <c:pt idx="941">
                  <c:v>13.4</c:v>
                </c:pt>
                <c:pt idx="942">
                  <c:v>12.7</c:v>
                </c:pt>
                <c:pt idx="943">
                  <c:v>12</c:v>
                </c:pt>
                <c:pt idx="944">
                  <c:v>11.6</c:v>
                </c:pt>
                <c:pt idx="945">
                  <c:v>11.1</c:v>
                </c:pt>
                <c:pt idx="946">
                  <c:v>10.6</c:v>
                </c:pt>
                <c:pt idx="947">
                  <c:v>10.4</c:v>
                </c:pt>
                <c:pt idx="948">
                  <c:v>10.200000000000001</c:v>
                </c:pt>
                <c:pt idx="949">
                  <c:v>10</c:v>
                </c:pt>
                <c:pt idx="950">
                  <c:v>9.9</c:v>
                </c:pt>
                <c:pt idx="951">
                  <c:v>9.8000000000000007</c:v>
                </c:pt>
                <c:pt idx="952">
                  <c:v>9.6</c:v>
                </c:pt>
                <c:pt idx="953">
                  <c:v>9.5</c:v>
                </c:pt>
                <c:pt idx="954">
                  <c:v>9.3000000000000007</c:v>
                </c:pt>
                <c:pt idx="955">
                  <c:v>9.6</c:v>
                </c:pt>
                <c:pt idx="956">
                  <c:v>9.2000000000000011</c:v>
                </c:pt>
                <c:pt idx="957">
                  <c:v>9.1</c:v>
                </c:pt>
                <c:pt idx="958">
                  <c:v>9.1</c:v>
                </c:pt>
                <c:pt idx="959">
                  <c:v>8.8000000000000007</c:v>
                </c:pt>
                <c:pt idx="960">
                  <c:v>8.6</c:v>
                </c:pt>
                <c:pt idx="961">
                  <c:v>9.2000000000000011</c:v>
                </c:pt>
                <c:pt idx="962">
                  <c:v>9.2000000000000011</c:v>
                </c:pt>
                <c:pt idx="963">
                  <c:v>9.1</c:v>
                </c:pt>
                <c:pt idx="964">
                  <c:v>8.8000000000000007</c:v>
                </c:pt>
                <c:pt idx="965">
                  <c:v>8.5</c:v>
                </c:pt>
                <c:pt idx="966">
                  <c:v>8.4</c:v>
                </c:pt>
                <c:pt idx="967">
                  <c:v>8.4</c:v>
                </c:pt>
                <c:pt idx="968">
                  <c:v>8.3000000000000007</c:v>
                </c:pt>
                <c:pt idx="969">
                  <c:v>8.1</c:v>
                </c:pt>
                <c:pt idx="970">
                  <c:v>8.3000000000000007</c:v>
                </c:pt>
                <c:pt idx="971">
                  <c:v>8.2000000000000011</c:v>
                </c:pt>
                <c:pt idx="972">
                  <c:v>8.3000000000000007</c:v>
                </c:pt>
                <c:pt idx="973">
                  <c:v>7.9</c:v>
                </c:pt>
                <c:pt idx="974">
                  <c:v>7.8</c:v>
                </c:pt>
                <c:pt idx="975">
                  <c:v>7.6</c:v>
                </c:pt>
                <c:pt idx="976">
                  <c:v>7.7</c:v>
                </c:pt>
                <c:pt idx="977">
                  <c:v>7.5</c:v>
                </c:pt>
                <c:pt idx="978">
                  <c:v>7.5</c:v>
                </c:pt>
                <c:pt idx="979">
                  <c:v>7.7</c:v>
                </c:pt>
                <c:pt idx="980">
                  <c:v>7.5</c:v>
                </c:pt>
                <c:pt idx="981">
                  <c:v>8.1</c:v>
                </c:pt>
                <c:pt idx="982">
                  <c:v>8.6</c:v>
                </c:pt>
                <c:pt idx="983">
                  <c:v>9.1</c:v>
                </c:pt>
                <c:pt idx="984">
                  <c:v>9.2000000000000011</c:v>
                </c:pt>
                <c:pt idx="985">
                  <c:v>9.7000000000000011</c:v>
                </c:pt>
                <c:pt idx="986">
                  <c:v>10.1</c:v>
                </c:pt>
                <c:pt idx="987">
                  <c:v>10.6</c:v>
                </c:pt>
                <c:pt idx="988">
                  <c:v>11.4</c:v>
                </c:pt>
                <c:pt idx="989">
                  <c:v>12.3</c:v>
                </c:pt>
                <c:pt idx="990">
                  <c:v>14</c:v>
                </c:pt>
                <c:pt idx="991">
                  <c:v>15.3</c:v>
                </c:pt>
                <c:pt idx="992">
                  <c:v>16.3</c:v>
                </c:pt>
                <c:pt idx="993">
                  <c:v>16.899999999999999</c:v>
                </c:pt>
                <c:pt idx="994">
                  <c:v>18</c:v>
                </c:pt>
                <c:pt idx="995">
                  <c:v>18.600000000000001</c:v>
                </c:pt>
                <c:pt idx="996">
                  <c:v>18.100000000000001</c:v>
                </c:pt>
                <c:pt idx="997">
                  <c:v>18.899999999999999</c:v>
                </c:pt>
                <c:pt idx="998">
                  <c:v>18.100000000000001</c:v>
                </c:pt>
                <c:pt idx="999">
                  <c:v>17.899999999999999</c:v>
                </c:pt>
                <c:pt idx="1000">
                  <c:v>18.899999999999999</c:v>
                </c:pt>
                <c:pt idx="1001">
                  <c:v>18.100000000000001</c:v>
                </c:pt>
                <c:pt idx="1002">
                  <c:v>17.399999999999999</c:v>
                </c:pt>
                <c:pt idx="1003">
                  <c:v>19</c:v>
                </c:pt>
                <c:pt idx="1004">
                  <c:v>18.100000000000001</c:v>
                </c:pt>
                <c:pt idx="1005">
                  <c:v>18.899999999999999</c:v>
                </c:pt>
                <c:pt idx="1006">
                  <c:v>19.2</c:v>
                </c:pt>
                <c:pt idx="1007">
                  <c:v>19.2</c:v>
                </c:pt>
                <c:pt idx="1008">
                  <c:v>19.8</c:v>
                </c:pt>
                <c:pt idx="1009">
                  <c:v>19.399999999999999</c:v>
                </c:pt>
                <c:pt idx="1010">
                  <c:v>20.9</c:v>
                </c:pt>
                <c:pt idx="1011">
                  <c:v>19.7</c:v>
                </c:pt>
                <c:pt idx="1012">
                  <c:v>20.8</c:v>
                </c:pt>
                <c:pt idx="1013">
                  <c:v>19.5</c:v>
                </c:pt>
                <c:pt idx="1014">
                  <c:v>18.7</c:v>
                </c:pt>
                <c:pt idx="1015">
                  <c:v>17.899999999999999</c:v>
                </c:pt>
                <c:pt idx="1016">
                  <c:v>18.899999999999999</c:v>
                </c:pt>
                <c:pt idx="1017">
                  <c:v>19.2</c:v>
                </c:pt>
                <c:pt idx="1018">
                  <c:v>19.899999999999999</c:v>
                </c:pt>
                <c:pt idx="1019">
                  <c:v>19.8</c:v>
                </c:pt>
                <c:pt idx="1020">
                  <c:v>20.2</c:v>
                </c:pt>
                <c:pt idx="1021">
                  <c:v>19.7</c:v>
                </c:pt>
                <c:pt idx="1022">
                  <c:v>18.7</c:v>
                </c:pt>
                <c:pt idx="1023">
                  <c:v>18.100000000000001</c:v>
                </c:pt>
                <c:pt idx="1024">
                  <c:v>17.600000000000001</c:v>
                </c:pt>
                <c:pt idx="1025">
                  <c:v>16.899999999999999</c:v>
                </c:pt>
                <c:pt idx="1026">
                  <c:v>16.7</c:v>
                </c:pt>
                <c:pt idx="1027">
                  <c:v>16.600000000000001</c:v>
                </c:pt>
                <c:pt idx="1028">
                  <c:v>16.7</c:v>
                </c:pt>
                <c:pt idx="1029">
                  <c:v>16.399999999999999</c:v>
                </c:pt>
                <c:pt idx="1030">
                  <c:v>16.2</c:v>
                </c:pt>
                <c:pt idx="1031">
                  <c:v>16</c:v>
                </c:pt>
                <c:pt idx="1032">
                  <c:v>15.9</c:v>
                </c:pt>
                <c:pt idx="1033">
                  <c:v>15.7</c:v>
                </c:pt>
                <c:pt idx="1034">
                  <c:v>15.3</c:v>
                </c:pt>
                <c:pt idx="1035">
                  <c:v>15.1</c:v>
                </c:pt>
                <c:pt idx="1036">
                  <c:v>14.9</c:v>
                </c:pt>
                <c:pt idx="1037">
                  <c:v>14.7</c:v>
                </c:pt>
                <c:pt idx="1038">
                  <c:v>14.5</c:v>
                </c:pt>
                <c:pt idx="1039">
                  <c:v>13.9</c:v>
                </c:pt>
                <c:pt idx="1040">
                  <c:v>13.7</c:v>
                </c:pt>
                <c:pt idx="1041">
                  <c:v>13.5</c:v>
                </c:pt>
                <c:pt idx="1042">
                  <c:v>13.2</c:v>
                </c:pt>
                <c:pt idx="1043">
                  <c:v>13.1</c:v>
                </c:pt>
                <c:pt idx="1044">
                  <c:v>13.2</c:v>
                </c:pt>
                <c:pt idx="1045">
                  <c:v>13.3</c:v>
                </c:pt>
                <c:pt idx="1046">
                  <c:v>13.1</c:v>
                </c:pt>
                <c:pt idx="1047">
                  <c:v>12.9</c:v>
                </c:pt>
                <c:pt idx="1048">
                  <c:v>12.7</c:v>
                </c:pt>
                <c:pt idx="1049">
                  <c:v>12.8</c:v>
                </c:pt>
                <c:pt idx="1050">
                  <c:v>12.7</c:v>
                </c:pt>
                <c:pt idx="1051">
                  <c:v>12.4</c:v>
                </c:pt>
                <c:pt idx="1052">
                  <c:v>12.1</c:v>
                </c:pt>
                <c:pt idx="1053">
                  <c:v>12</c:v>
                </c:pt>
                <c:pt idx="1054">
                  <c:v>11.8</c:v>
                </c:pt>
                <c:pt idx="1055">
                  <c:v>11.9</c:v>
                </c:pt>
                <c:pt idx="1056">
                  <c:v>11.8</c:v>
                </c:pt>
                <c:pt idx="1057">
                  <c:v>11.6</c:v>
                </c:pt>
                <c:pt idx="1058">
                  <c:v>11.4</c:v>
                </c:pt>
                <c:pt idx="1059">
                  <c:v>11.3</c:v>
                </c:pt>
                <c:pt idx="1060">
                  <c:v>11.1</c:v>
                </c:pt>
                <c:pt idx="1061">
                  <c:v>10.8</c:v>
                </c:pt>
                <c:pt idx="1062">
                  <c:v>10.5</c:v>
                </c:pt>
                <c:pt idx="1063">
                  <c:v>10.200000000000001</c:v>
                </c:pt>
                <c:pt idx="1064">
                  <c:v>9.9</c:v>
                </c:pt>
                <c:pt idx="1065">
                  <c:v>9.6</c:v>
                </c:pt>
                <c:pt idx="1066">
                  <c:v>9.6</c:v>
                </c:pt>
                <c:pt idx="1067">
                  <c:v>9.5</c:v>
                </c:pt>
                <c:pt idx="1068">
                  <c:v>9.3000000000000007</c:v>
                </c:pt>
                <c:pt idx="1069">
                  <c:v>9.1</c:v>
                </c:pt>
                <c:pt idx="1070">
                  <c:v>8.9</c:v>
                </c:pt>
                <c:pt idx="1071">
                  <c:v>9.1</c:v>
                </c:pt>
                <c:pt idx="1072">
                  <c:v>8.7000000000000011</c:v>
                </c:pt>
                <c:pt idx="1073">
                  <c:v>8.9</c:v>
                </c:pt>
                <c:pt idx="1074">
                  <c:v>8.9</c:v>
                </c:pt>
                <c:pt idx="1075">
                  <c:v>8.7000000000000011</c:v>
                </c:pt>
                <c:pt idx="1076">
                  <c:v>8.8000000000000007</c:v>
                </c:pt>
                <c:pt idx="1077">
                  <c:v>9.2000000000000011</c:v>
                </c:pt>
                <c:pt idx="1078">
                  <c:v>9.5</c:v>
                </c:pt>
                <c:pt idx="1079">
                  <c:v>10.1</c:v>
                </c:pt>
                <c:pt idx="1080">
                  <c:v>11</c:v>
                </c:pt>
                <c:pt idx="1081">
                  <c:v>11.8</c:v>
                </c:pt>
                <c:pt idx="1082">
                  <c:v>12.5</c:v>
                </c:pt>
                <c:pt idx="1083">
                  <c:v>13.2</c:v>
                </c:pt>
                <c:pt idx="1084">
                  <c:v>14</c:v>
                </c:pt>
                <c:pt idx="1085">
                  <c:v>14.9</c:v>
                </c:pt>
                <c:pt idx="1086">
                  <c:v>15.5</c:v>
                </c:pt>
                <c:pt idx="1087">
                  <c:v>15.7</c:v>
                </c:pt>
                <c:pt idx="1088">
                  <c:v>15.9</c:v>
                </c:pt>
                <c:pt idx="1089">
                  <c:v>16.2</c:v>
                </c:pt>
                <c:pt idx="1090">
                  <c:v>16.7</c:v>
                </c:pt>
                <c:pt idx="1091">
                  <c:v>16.5</c:v>
                </c:pt>
                <c:pt idx="1092">
                  <c:v>16.7</c:v>
                </c:pt>
                <c:pt idx="1093">
                  <c:v>18.3</c:v>
                </c:pt>
                <c:pt idx="1094">
                  <c:v>18.100000000000001</c:v>
                </c:pt>
                <c:pt idx="1095">
                  <c:v>17.7</c:v>
                </c:pt>
                <c:pt idx="1096">
                  <c:v>18.399999999999999</c:v>
                </c:pt>
                <c:pt idx="1097">
                  <c:v>18.3</c:v>
                </c:pt>
                <c:pt idx="1098">
                  <c:v>19.2</c:v>
                </c:pt>
                <c:pt idx="1099">
                  <c:v>19</c:v>
                </c:pt>
                <c:pt idx="1100">
                  <c:v>18.5</c:v>
                </c:pt>
                <c:pt idx="1101">
                  <c:v>20</c:v>
                </c:pt>
                <c:pt idx="1102">
                  <c:v>18.600000000000001</c:v>
                </c:pt>
                <c:pt idx="1103">
                  <c:v>18.899999999999999</c:v>
                </c:pt>
                <c:pt idx="1104">
                  <c:v>17.899999999999999</c:v>
                </c:pt>
                <c:pt idx="1105">
                  <c:v>19.399999999999999</c:v>
                </c:pt>
                <c:pt idx="1106">
                  <c:v>20.399999999999999</c:v>
                </c:pt>
                <c:pt idx="1107">
                  <c:v>20.399999999999999</c:v>
                </c:pt>
                <c:pt idx="1108">
                  <c:v>20.399999999999999</c:v>
                </c:pt>
                <c:pt idx="1109">
                  <c:v>19.5</c:v>
                </c:pt>
                <c:pt idx="1110">
                  <c:v>20.7</c:v>
                </c:pt>
                <c:pt idx="1111">
                  <c:v>21</c:v>
                </c:pt>
                <c:pt idx="1112">
                  <c:v>21.3</c:v>
                </c:pt>
                <c:pt idx="1113">
                  <c:v>19.399999999999999</c:v>
                </c:pt>
                <c:pt idx="1114">
                  <c:v>18.899999999999999</c:v>
                </c:pt>
                <c:pt idx="1115">
                  <c:v>18.7</c:v>
                </c:pt>
                <c:pt idx="1116">
                  <c:v>19.8</c:v>
                </c:pt>
                <c:pt idx="1117">
                  <c:v>20.399999999999999</c:v>
                </c:pt>
                <c:pt idx="1118">
                  <c:v>19.2</c:v>
                </c:pt>
                <c:pt idx="1119">
                  <c:v>18</c:v>
                </c:pt>
                <c:pt idx="1120">
                  <c:v>17.5</c:v>
                </c:pt>
                <c:pt idx="1121">
                  <c:v>14.9</c:v>
                </c:pt>
                <c:pt idx="1122">
                  <c:v>14.1</c:v>
                </c:pt>
                <c:pt idx="1123">
                  <c:v>13.6</c:v>
                </c:pt>
                <c:pt idx="1124">
                  <c:v>12.9</c:v>
                </c:pt>
                <c:pt idx="1125">
                  <c:v>12.9</c:v>
                </c:pt>
                <c:pt idx="1126">
                  <c:v>13</c:v>
                </c:pt>
                <c:pt idx="1127">
                  <c:v>13.4</c:v>
                </c:pt>
                <c:pt idx="1128">
                  <c:v>13.5</c:v>
                </c:pt>
                <c:pt idx="1129">
                  <c:v>13.2</c:v>
                </c:pt>
                <c:pt idx="1130">
                  <c:v>13.2</c:v>
                </c:pt>
                <c:pt idx="1131">
                  <c:v>13.2</c:v>
                </c:pt>
                <c:pt idx="1132">
                  <c:v>12.9</c:v>
                </c:pt>
                <c:pt idx="1133">
                  <c:v>12.4</c:v>
                </c:pt>
                <c:pt idx="1134">
                  <c:v>11.6</c:v>
                </c:pt>
                <c:pt idx="1135">
                  <c:v>10.9</c:v>
                </c:pt>
                <c:pt idx="1136">
                  <c:v>10.5</c:v>
                </c:pt>
                <c:pt idx="1137">
                  <c:v>10.1</c:v>
                </c:pt>
                <c:pt idx="1138">
                  <c:v>9.8000000000000007</c:v>
                </c:pt>
                <c:pt idx="1139">
                  <c:v>9.5</c:v>
                </c:pt>
                <c:pt idx="1140">
                  <c:v>9.2000000000000011</c:v>
                </c:pt>
                <c:pt idx="1141">
                  <c:v>9</c:v>
                </c:pt>
                <c:pt idx="1142">
                  <c:v>8.8000000000000007</c:v>
                </c:pt>
                <c:pt idx="1143">
                  <c:v>8.8000000000000007</c:v>
                </c:pt>
                <c:pt idx="1144">
                  <c:v>8.6</c:v>
                </c:pt>
                <c:pt idx="1145">
                  <c:v>8.5</c:v>
                </c:pt>
                <c:pt idx="1146">
                  <c:v>8.3000000000000007</c:v>
                </c:pt>
                <c:pt idx="1147">
                  <c:v>8.6</c:v>
                </c:pt>
                <c:pt idx="1148">
                  <c:v>8.4</c:v>
                </c:pt>
                <c:pt idx="1149">
                  <c:v>8.6</c:v>
                </c:pt>
                <c:pt idx="1150">
                  <c:v>8.3000000000000007</c:v>
                </c:pt>
                <c:pt idx="1151">
                  <c:v>8.1</c:v>
                </c:pt>
                <c:pt idx="1152">
                  <c:v>8.3000000000000007</c:v>
                </c:pt>
                <c:pt idx="1153">
                  <c:v>8.1</c:v>
                </c:pt>
                <c:pt idx="1154">
                  <c:v>7.9</c:v>
                </c:pt>
                <c:pt idx="1155">
                  <c:v>7.8</c:v>
                </c:pt>
                <c:pt idx="1156">
                  <c:v>7.9</c:v>
                </c:pt>
                <c:pt idx="1157">
                  <c:v>7.9</c:v>
                </c:pt>
                <c:pt idx="1158">
                  <c:v>8</c:v>
                </c:pt>
                <c:pt idx="1159">
                  <c:v>7.9</c:v>
                </c:pt>
                <c:pt idx="1160">
                  <c:v>7.9</c:v>
                </c:pt>
                <c:pt idx="1161">
                  <c:v>7.8</c:v>
                </c:pt>
                <c:pt idx="1162">
                  <c:v>7.7</c:v>
                </c:pt>
                <c:pt idx="1163">
                  <c:v>7.6</c:v>
                </c:pt>
                <c:pt idx="1164">
                  <c:v>7.6</c:v>
                </c:pt>
                <c:pt idx="1165">
                  <c:v>7.6</c:v>
                </c:pt>
                <c:pt idx="1166">
                  <c:v>7.8</c:v>
                </c:pt>
                <c:pt idx="1167">
                  <c:v>7.1</c:v>
                </c:pt>
                <c:pt idx="1168">
                  <c:v>7.3</c:v>
                </c:pt>
                <c:pt idx="1169">
                  <c:v>7.5</c:v>
                </c:pt>
                <c:pt idx="1170">
                  <c:v>7.4</c:v>
                </c:pt>
                <c:pt idx="1171">
                  <c:v>7.3</c:v>
                </c:pt>
                <c:pt idx="1172">
                  <c:v>7.6</c:v>
                </c:pt>
                <c:pt idx="1173">
                  <c:v>7.5</c:v>
                </c:pt>
                <c:pt idx="1174">
                  <c:v>8.5</c:v>
                </c:pt>
                <c:pt idx="1175">
                  <c:v>9.4</c:v>
                </c:pt>
                <c:pt idx="1176">
                  <c:v>9.3000000000000007</c:v>
                </c:pt>
                <c:pt idx="1177">
                  <c:v>9.8000000000000007</c:v>
                </c:pt>
                <c:pt idx="1178">
                  <c:v>10</c:v>
                </c:pt>
                <c:pt idx="1179">
                  <c:v>10.4</c:v>
                </c:pt>
                <c:pt idx="1180">
                  <c:v>10.7</c:v>
                </c:pt>
                <c:pt idx="1181">
                  <c:v>11.4</c:v>
                </c:pt>
                <c:pt idx="1182">
                  <c:v>12.4</c:v>
                </c:pt>
                <c:pt idx="1183">
                  <c:v>13.1</c:v>
                </c:pt>
                <c:pt idx="1184">
                  <c:v>14.3</c:v>
                </c:pt>
                <c:pt idx="1185">
                  <c:v>15.8</c:v>
                </c:pt>
                <c:pt idx="1186">
                  <c:v>16.600000000000001</c:v>
                </c:pt>
                <c:pt idx="1187">
                  <c:v>17.3</c:v>
                </c:pt>
                <c:pt idx="1188">
                  <c:v>18.100000000000001</c:v>
                </c:pt>
                <c:pt idx="1189">
                  <c:v>18.5</c:v>
                </c:pt>
                <c:pt idx="1190">
                  <c:v>18.8</c:v>
                </c:pt>
                <c:pt idx="1191">
                  <c:v>19.3</c:v>
                </c:pt>
                <c:pt idx="1192">
                  <c:v>19.5</c:v>
                </c:pt>
                <c:pt idx="1193">
                  <c:v>20</c:v>
                </c:pt>
                <c:pt idx="1194">
                  <c:v>20.2</c:v>
                </c:pt>
                <c:pt idx="1195">
                  <c:v>20.3</c:v>
                </c:pt>
                <c:pt idx="1196">
                  <c:v>20.5</c:v>
                </c:pt>
                <c:pt idx="1197">
                  <c:v>20.8</c:v>
                </c:pt>
                <c:pt idx="1198">
                  <c:v>20.7</c:v>
                </c:pt>
                <c:pt idx="1199">
                  <c:v>20.8</c:v>
                </c:pt>
                <c:pt idx="1200">
                  <c:v>21.5</c:v>
                </c:pt>
                <c:pt idx="1201">
                  <c:v>21.5</c:v>
                </c:pt>
                <c:pt idx="1202">
                  <c:v>21.7</c:v>
                </c:pt>
                <c:pt idx="1203">
                  <c:v>21.6</c:v>
                </c:pt>
                <c:pt idx="1204">
                  <c:v>21.8</c:v>
                </c:pt>
                <c:pt idx="1205">
                  <c:v>22.1</c:v>
                </c:pt>
                <c:pt idx="1206">
                  <c:v>22.3</c:v>
                </c:pt>
                <c:pt idx="1207">
                  <c:v>21.9</c:v>
                </c:pt>
                <c:pt idx="1208">
                  <c:v>21.9</c:v>
                </c:pt>
                <c:pt idx="1209">
                  <c:v>22.3</c:v>
                </c:pt>
                <c:pt idx="1210">
                  <c:v>22</c:v>
                </c:pt>
                <c:pt idx="1211">
                  <c:v>22.1</c:v>
                </c:pt>
                <c:pt idx="1212">
                  <c:v>22.1</c:v>
                </c:pt>
                <c:pt idx="1213">
                  <c:v>21.7</c:v>
                </c:pt>
                <c:pt idx="1214">
                  <c:v>22</c:v>
                </c:pt>
                <c:pt idx="1215">
                  <c:v>22</c:v>
                </c:pt>
                <c:pt idx="1216">
                  <c:v>22.2</c:v>
                </c:pt>
                <c:pt idx="1217">
                  <c:v>22</c:v>
                </c:pt>
                <c:pt idx="1218">
                  <c:v>21.8</c:v>
                </c:pt>
                <c:pt idx="1219">
                  <c:v>21.4</c:v>
                </c:pt>
                <c:pt idx="1220">
                  <c:v>21</c:v>
                </c:pt>
                <c:pt idx="1221">
                  <c:v>21.7</c:v>
                </c:pt>
                <c:pt idx="1222">
                  <c:v>21.6</c:v>
                </c:pt>
                <c:pt idx="1223">
                  <c:v>20.9</c:v>
                </c:pt>
                <c:pt idx="1224">
                  <c:v>21.1</c:v>
                </c:pt>
                <c:pt idx="1225">
                  <c:v>19.899999999999999</c:v>
                </c:pt>
                <c:pt idx="1226">
                  <c:v>19.600000000000001</c:v>
                </c:pt>
                <c:pt idx="1227">
                  <c:v>19.5</c:v>
                </c:pt>
                <c:pt idx="1228">
                  <c:v>18.600000000000001</c:v>
                </c:pt>
                <c:pt idx="1229">
                  <c:v>16.899999999999999</c:v>
                </c:pt>
                <c:pt idx="1230">
                  <c:v>16.100000000000001</c:v>
                </c:pt>
                <c:pt idx="1231">
                  <c:v>15.5</c:v>
                </c:pt>
                <c:pt idx="1232">
                  <c:v>14.9</c:v>
                </c:pt>
                <c:pt idx="1233">
                  <c:v>14.4</c:v>
                </c:pt>
                <c:pt idx="1234">
                  <c:v>13.8</c:v>
                </c:pt>
                <c:pt idx="1235">
                  <c:v>13.5</c:v>
                </c:pt>
                <c:pt idx="1236">
                  <c:v>13.2</c:v>
                </c:pt>
                <c:pt idx="1237">
                  <c:v>12.9</c:v>
                </c:pt>
                <c:pt idx="1238">
                  <c:v>12.7</c:v>
                </c:pt>
                <c:pt idx="1239">
                  <c:v>12.5</c:v>
                </c:pt>
                <c:pt idx="1240">
                  <c:v>12.2</c:v>
                </c:pt>
                <c:pt idx="1241">
                  <c:v>12</c:v>
                </c:pt>
                <c:pt idx="1242">
                  <c:v>11.9</c:v>
                </c:pt>
                <c:pt idx="1243">
                  <c:v>11.8</c:v>
                </c:pt>
                <c:pt idx="1244">
                  <c:v>11.6</c:v>
                </c:pt>
                <c:pt idx="1245">
                  <c:v>11.3</c:v>
                </c:pt>
                <c:pt idx="1246">
                  <c:v>11.1</c:v>
                </c:pt>
                <c:pt idx="1247">
                  <c:v>11</c:v>
                </c:pt>
                <c:pt idx="1248">
                  <c:v>10.8</c:v>
                </c:pt>
                <c:pt idx="1249">
                  <c:v>10.9</c:v>
                </c:pt>
                <c:pt idx="1250">
                  <c:v>10.7</c:v>
                </c:pt>
                <c:pt idx="1251">
                  <c:v>10.4</c:v>
                </c:pt>
                <c:pt idx="1252">
                  <c:v>10</c:v>
                </c:pt>
                <c:pt idx="1253">
                  <c:v>10.1</c:v>
                </c:pt>
                <c:pt idx="1254">
                  <c:v>10.3</c:v>
                </c:pt>
                <c:pt idx="1255">
                  <c:v>10.3</c:v>
                </c:pt>
                <c:pt idx="1256">
                  <c:v>10.9</c:v>
                </c:pt>
                <c:pt idx="1257">
                  <c:v>11</c:v>
                </c:pt>
                <c:pt idx="1258">
                  <c:v>11.7</c:v>
                </c:pt>
                <c:pt idx="1259">
                  <c:v>12.4</c:v>
                </c:pt>
                <c:pt idx="1260">
                  <c:v>12.5</c:v>
                </c:pt>
                <c:pt idx="1261">
                  <c:v>12.5</c:v>
                </c:pt>
                <c:pt idx="1262">
                  <c:v>12.1</c:v>
                </c:pt>
                <c:pt idx="1263">
                  <c:v>11.8</c:v>
                </c:pt>
                <c:pt idx="1264">
                  <c:v>11.7</c:v>
                </c:pt>
                <c:pt idx="1265">
                  <c:v>11.5</c:v>
                </c:pt>
                <c:pt idx="1266">
                  <c:v>11.4</c:v>
                </c:pt>
                <c:pt idx="1267">
                  <c:v>11.1</c:v>
                </c:pt>
                <c:pt idx="1268">
                  <c:v>10.7</c:v>
                </c:pt>
                <c:pt idx="1269">
                  <c:v>10.5</c:v>
                </c:pt>
                <c:pt idx="1270">
                  <c:v>10.5</c:v>
                </c:pt>
                <c:pt idx="1271">
                  <c:v>10.8</c:v>
                </c:pt>
                <c:pt idx="1272">
                  <c:v>11.1</c:v>
                </c:pt>
                <c:pt idx="1273">
                  <c:v>11.7</c:v>
                </c:pt>
                <c:pt idx="1274">
                  <c:v>12.3</c:v>
                </c:pt>
                <c:pt idx="1275">
                  <c:v>12.3</c:v>
                </c:pt>
                <c:pt idx="1276">
                  <c:v>12.8</c:v>
                </c:pt>
                <c:pt idx="1277">
                  <c:v>13.4</c:v>
                </c:pt>
                <c:pt idx="1278">
                  <c:v>14</c:v>
                </c:pt>
                <c:pt idx="1279">
                  <c:v>14.3</c:v>
                </c:pt>
                <c:pt idx="1280">
                  <c:v>14.8</c:v>
                </c:pt>
                <c:pt idx="1281">
                  <c:v>15.2</c:v>
                </c:pt>
                <c:pt idx="1282">
                  <c:v>15.5</c:v>
                </c:pt>
                <c:pt idx="1283">
                  <c:v>16.2</c:v>
                </c:pt>
                <c:pt idx="1284">
                  <c:v>16.2</c:v>
                </c:pt>
                <c:pt idx="1285">
                  <c:v>16.5</c:v>
                </c:pt>
                <c:pt idx="1286">
                  <c:v>17.5</c:v>
                </c:pt>
                <c:pt idx="1287">
                  <c:v>17.600000000000001</c:v>
                </c:pt>
                <c:pt idx="1288">
                  <c:v>17.899999999999999</c:v>
                </c:pt>
                <c:pt idx="1289">
                  <c:v>17.8</c:v>
                </c:pt>
                <c:pt idx="1290">
                  <c:v>18</c:v>
                </c:pt>
                <c:pt idx="1291">
                  <c:v>18.399999999999999</c:v>
                </c:pt>
                <c:pt idx="1292">
                  <c:v>18.899999999999999</c:v>
                </c:pt>
                <c:pt idx="1293">
                  <c:v>19.2</c:v>
                </c:pt>
                <c:pt idx="1294">
                  <c:v>19.2</c:v>
                </c:pt>
                <c:pt idx="1295">
                  <c:v>19.399999999999999</c:v>
                </c:pt>
                <c:pt idx="1296">
                  <c:v>19.100000000000001</c:v>
                </c:pt>
                <c:pt idx="1297">
                  <c:v>19.600000000000001</c:v>
                </c:pt>
                <c:pt idx="1298">
                  <c:v>19.899999999999999</c:v>
                </c:pt>
                <c:pt idx="1299">
                  <c:v>20.2</c:v>
                </c:pt>
                <c:pt idx="1300">
                  <c:v>20.2</c:v>
                </c:pt>
                <c:pt idx="1301">
                  <c:v>20.8</c:v>
                </c:pt>
                <c:pt idx="1302">
                  <c:v>20.8</c:v>
                </c:pt>
                <c:pt idx="1303">
                  <c:v>20.100000000000001</c:v>
                </c:pt>
                <c:pt idx="1304">
                  <c:v>20.100000000000001</c:v>
                </c:pt>
                <c:pt idx="1305">
                  <c:v>19.8</c:v>
                </c:pt>
                <c:pt idx="1306">
                  <c:v>19.5</c:v>
                </c:pt>
                <c:pt idx="1307">
                  <c:v>19.100000000000001</c:v>
                </c:pt>
                <c:pt idx="1308">
                  <c:v>19.5</c:v>
                </c:pt>
                <c:pt idx="1309">
                  <c:v>19.2</c:v>
                </c:pt>
                <c:pt idx="1310">
                  <c:v>19.600000000000001</c:v>
                </c:pt>
                <c:pt idx="1311">
                  <c:v>18.899999999999999</c:v>
                </c:pt>
                <c:pt idx="1312">
                  <c:v>20.100000000000001</c:v>
                </c:pt>
                <c:pt idx="1313">
                  <c:v>19.2</c:v>
                </c:pt>
                <c:pt idx="1314">
                  <c:v>18.7</c:v>
                </c:pt>
                <c:pt idx="1315">
                  <c:v>18</c:v>
                </c:pt>
                <c:pt idx="1316">
                  <c:v>17.7</c:v>
                </c:pt>
                <c:pt idx="1317">
                  <c:v>17.5</c:v>
                </c:pt>
                <c:pt idx="1318">
                  <c:v>17.8</c:v>
                </c:pt>
                <c:pt idx="1319">
                  <c:v>17.3</c:v>
                </c:pt>
                <c:pt idx="1320">
                  <c:v>17.7</c:v>
                </c:pt>
                <c:pt idx="1321">
                  <c:v>16.899999999999999</c:v>
                </c:pt>
                <c:pt idx="1322">
                  <c:v>16.399999999999999</c:v>
                </c:pt>
                <c:pt idx="1323">
                  <c:v>16.100000000000001</c:v>
                </c:pt>
                <c:pt idx="1324">
                  <c:v>15.9</c:v>
                </c:pt>
                <c:pt idx="1325">
                  <c:v>15.4</c:v>
                </c:pt>
                <c:pt idx="1326">
                  <c:v>15.2</c:v>
                </c:pt>
                <c:pt idx="1327">
                  <c:v>14.6</c:v>
                </c:pt>
                <c:pt idx="1328">
                  <c:v>14.7</c:v>
                </c:pt>
                <c:pt idx="1329">
                  <c:v>14.8</c:v>
                </c:pt>
                <c:pt idx="1330">
                  <c:v>14.8</c:v>
                </c:pt>
                <c:pt idx="1331">
                  <c:v>14.5</c:v>
                </c:pt>
                <c:pt idx="1332">
                  <c:v>13.8</c:v>
                </c:pt>
                <c:pt idx="1333">
                  <c:v>13.3</c:v>
                </c:pt>
                <c:pt idx="1334">
                  <c:v>12.8</c:v>
                </c:pt>
                <c:pt idx="1335">
                  <c:v>12.3</c:v>
                </c:pt>
                <c:pt idx="1336">
                  <c:v>12.1</c:v>
                </c:pt>
                <c:pt idx="1337">
                  <c:v>11.6</c:v>
                </c:pt>
                <c:pt idx="1338">
                  <c:v>11.3</c:v>
                </c:pt>
                <c:pt idx="1339">
                  <c:v>11.1</c:v>
                </c:pt>
                <c:pt idx="1340">
                  <c:v>10.6</c:v>
                </c:pt>
                <c:pt idx="1341">
                  <c:v>10.5</c:v>
                </c:pt>
                <c:pt idx="1342">
                  <c:v>10.9</c:v>
                </c:pt>
                <c:pt idx="1343">
                  <c:v>10.4</c:v>
                </c:pt>
                <c:pt idx="1344">
                  <c:v>10</c:v>
                </c:pt>
                <c:pt idx="1345">
                  <c:v>9.8000000000000007</c:v>
                </c:pt>
                <c:pt idx="1346">
                  <c:v>9.5</c:v>
                </c:pt>
                <c:pt idx="1347">
                  <c:v>9</c:v>
                </c:pt>
                <c:pt idx="1348">
                  <c:v>8.7000000000000011</c:v>
                </c:pt>
                <c:pt idx="1349">
                  <c:v>9.3000000000000007</c:v>
                </c:pt>
                <c:pt idx="1350">
                  <c:v>9.6</c:v>
                </c:pt>
                <c:pt idx="1351">
                  <c:v>9.7000000000000011</c:v>
                </c:pt>
                <c:pt idx="1352">
                  <c:v>9.3000000000000007</c:v>
                </c:pt>
                <c:pt idx="1353">
                  <c:v>8.6</c:v>
                </c:pt>
                <c:pt idx="1354">
                  <c:v>7.9</c:v>
                </c:pt>
                <c:pt idx="1355">
                  <c:v>7.2</c:v>
                </c:pt>
                <c:pt idx="1356">
                  <c:v>6.9</c:v>
                </c:pt>
                <c:pt idx="1357">
                  <c:v>6.3</c:v>
                </c:pt>
                <c:pt idx="1358">
                  <c:v>6</c:v>
                </c:pt>
                <c:pt idx="1359">
                  <c:v>6</c:v>
                </c:pt>
                <c:pt idx="1360">
                  <c:v>5.7</c:v>
                </c:pt>
                <c:pt idx="1361">
                  <c:v>5.5</c:v>
                </c:pt>
                <c:pt idx="1362">
                  <c:v>6.4</c:v>
                </c:pt>
                <c:pt idx="1363">
                  <c:v>7.7</c:v>
                </c:pt>
                <c:pt idx="1364">
                  <c:v>7.8</c:v>
                </c:pt>
                <c:pt idx="1365">
                  <c:v>7.9</c:v>
                </c:pt>
                <c:pt idx="1366">
                  <c:v>8.3000000000000007</c:v>
                </c:pt>
                <c:pt idx="1367">
                  <c:v>8.8000000000000007</c:v>
                </c:pt>
                <c:pt idx="1368">
                  <c:v>9</c:v>
                </c:pt>
                <c:pt idx="1369">
                  <c:v>10.1</c:v>
                </c:pt>
                <c:pt idx="1370">
                  <c:v>10.3</c:v>
                </c:pt>
                <c:pt idx="1371">
                  <c:v>10.6</c:v>
                </c:pt>
                <c:pt idx="1372">
                  <c:v>11</c:v>
                </c:pt>
                <c:pt idx="1373">
                  <c:v>11.4</c:v>
                </c:pt>
                <c:pt idx="1374">
                  <c:v>12.1</c:v>
                </c:pt>
                <c:pt idx="1375">
                  <c:v>12.5</c:v>
                </c:pt>
                <c:pt idx="1376">
                  <c:v>12.8</c:v>
                </c:pt>
                <c:pt idx="1377">
                  <c:v>13.1</c:v>
                </c:pt>
                <c:pt idx="1378">
                  <c:v>13.7</c:v>
                </c:pt>
                <c:pt idx="1379">
                  <c:v>13.5</c:v>
                </c:pt>
                <c:pt idx="1380">
                  <c:v>13.5</c:v>
                </c:pt>
                <c:pt idx="1381">
                  <c:v>13.7</c:v>
                </c:pt>
                <c:pt idx="1382">
                  <c:v>14.1</c:v>
                </c:pt>
                <c:pt idx="1383">
                  <c:v>13.9</c:v>
                </c:pt>
                <c:pt idx="1384">
                  <c:v>15</c:v>
                </c:pt>
                <c:pt idx="1385">
                  <c:v>14.5</c:v>
                </c:pt>
                <c:pt idx="1386">
                  <c:v>14.6</c:v>
                </c:pt>
                <c:pt idx="1387">
                  <c:v>15.2</c:v>
                </c:pt>
                <c:pt idx="1388">
                  <c:v>15.2</c:v>
                </c:pt>
                <c:pt idx="1389">
                  <c:v>15.6</c:v>
                </c:pt>
                <c:pt idx="1390">
                  <c:v>15.3</c:v>
                </c:pt>
                <c:pt idx="1391">
                  <c:v>15.8</c:v>
                </c:pt>
                <c:pt idx="1392">
                  <c:v>15.8</c:v>
                </c:pt>
                <c:pt idx="1393">
                  <c:v>16.100000000000001</c:v>
                </c:pt>
                <c:pt idx="1394">
                  <c:v>16.2</c:v>
                </c:pt>
                <c:pt idx="1395">
                  <c:v>16.7</c:v>
                </c:pt>
                <c:pt idx="1396">
                  <c:v>16.899999999999999</c:v>
                </c:pt>
                <c:pt idx="1397">
                  <c:v>17.5</c:v>
                </c:pt>
                <c:pt idx="1398">
                  <c:v>17.100000000000001</c:v>
                </c:pt>
                <c:pt idx="1399">
                  <c:v>17.399999999999999</c:v>
                </c:pt>
                <c:pt idx="1400">
                  <c:v>17.399999999999999</c:v>
                </c:pt>
                <c:pt idx="1401">
                  <c:v>17.3</c:v>
                </c:pt>
                <c:pt idx="1402">
                  <c:v>17.5</c:v>
                </c:pt>
                <c:pt idx="1403">
                  <c:v>17.7</c:v>
                </c:pt>
                <c:pt idx="1404">
                  <c:v>18.2</c:v>
                </c:pt>
                <c:pt idx="1405">
                  <c:v>18.399999999999999</c:v>
                </c:pt>
                <c:pt idx="1406">
                  <c:v>17.600000000000001</c:v>
                </c:pt>
                <c:pt idx="1407">
                  <c:v>17.7</c:v>
                </c:pt>
                <c:pt idx="1408">
                  <c:v>18</c:v>
                </c:pt>
                <c:pt idx="1409">
                  <c:v>18.2</c:v>
                </c:pt>
                <c:pt idx="1410">
                  <c:v>18.7</c:v>
                </c:pt>
                <c:pt idx="1411">
                  <c:v>17.899999999999999</c:v>
                </c:pt>
                <c:pt idx="1412">
                  <c:v>18</c:v>
                </c:pt>
                <c:pt idx="1413">
                  <c:v>18</c:v>
                </c:pt>
                <c:pt idx="1414">
                  <c:v>17.8</c:v>
                </c:pt>
                <c:pt idx="1415">
                  <c:v>17.399999999999999</c:v>
                </c:pt>
                <c:pt idx="1416">
                  <c:v>17.3</c:v>
                </c:pt>
                <c:pt idx="1417">
                  <c:v>17.100000000000001</c:v>
                </c:pt>
                <c:pt idx="1418">
                  <c:v>16.8</c:v>
                </c:pt>
                <c:pt idx="1419">
                  <c:v>16.2</c:v>
                </c:pt>
                <c:pt idx="1420">
                  <c:v>15.1</c:v>
                </c:pt>
                <c:pt idx="1421">
                  <c:v>13.5</c:v>
                </c:pt>
                <c:pt idx="1422">
                  <c:v>12.5</c:v>
                </c:pt>
                <c:pt idx="1423">
                  <c:v>11.5</c:v>
                </c:pt>
                <c:pt idx="1424">
                  <c:v>10.9</c:v>
                </c:pt>
                <c:pt idx="1425">
                  <c:v>10.200000000000001</c:v>
                </c:pt>
                <c:pt idx="1426">
                  <c:v>10</c:v>
                </c:pt>
                <c:pt idx="1427">
                  <c:v>9.7000000000000011</c:v>
                </c:pt>
                <c:pt idx="1428">
                  <c:v>9.4</c:v>
                </c:pt>
                <c:pt idx="1429">
                  <c:v>9</c:v>
                </c:pt>
                <c:pt idx="1430">
                  <c:v>8.8000000000000007</c:v>
                </c:pt>
                <c:pt idx="1431">
                  <c:v>8.4</c:v>
                </c:pt>
                <c:pt idx="1432">
                  <c:v>8.2000000000000011</c:v>
                </c:pt>
                <c:pt idx="1433">
                  <c:v>8.1</c:v>
                </c:pt>
                <c:pt idx="1434">
                  <c:v>7.6</c:v>
                </c:pt>
                <c:pt idx="1435">
                  <c:v>7.6</c:v>
                </c:pt>
                <c:pt idx="1436">
                  <c:v>7.6</c:v>
                </c:pt>
                <c:pt idx="1437">
                  <c:v>7.5</c:v>
                </c:pt>
                <c:pt idx="1438">
                  <c:v>7.4</c:v>
                </c:pt>
                <c:pt idx="1439">
                  <c:v>7.3</c:v>
                </c:pt>
                <c:pt idx="1440">
                  <c:v>7.2</c:v>
                </c:pt>
                <c:pt idx="1441">
                  <c:v>7.1</c:v>
                </c:pt>
                <c:pt idx="1442">
                  <c:v>7</c:v>
                </c:pt>
                <c:pt idx="1443">
                  <c:v>6.8</c:v>
                </c:pt>
                <c:pt idx="1444">
                  <c:v>6.8</c:v>
                </c:pt>
                <c:pt idx="1445">
                  <c:v>6.6</c:v>
                </c:pt>
                <c:pt idx="1446">
                  <c:v>6.8</c:v>
                </c:pt>
                <c:pt idx="1447">
                  <c:v>6.8</c:v>
                </c:pt>
                <c:pt idx="1448">
                  <c:v>6.7</c:v>
                </c:pt>
                <c:pt idx="1449">
                  <c:v>6.7</c:v>
                </c:pt>
                <c:pt idx="1450">
                  <c:v>6.4</c:v>
                </c:pt>
                <c:pt idx="1451">
                  <c:v>6.5</c:v>
                </c:pt>
                <c:pt idx="1452">
                  <c:v>6.5</c:v>
                </c:pt>
                <c:pt idx="1453">
                  <c:v>6.4</c:v>
                </c:pt>
                <c:pt idx="1454">
                  <c:v>6.4</c:v>
                </c:pt>
                <c:pt idx="1455">
                  <c:v>6.2</c:v>
                </c:pt>
                <c:pt idx="1456">
                  <c:v>6.1</c:v>
                </c:pt>
                <c:pt idx="1457">
                  <c:v>5.8</c:v>
                </c:pt>
                <c:pt idx="1458">
                  <c:v>5.8</c:v>
                </c:pt>
                <c:pt idx="1459">
                  <c:v>6</c:v>
                </c:pt>
                <c:pt idx="1460">
                  <c:v>6.4</c:v>
                </c:pt>
                <c:pt idx="1461">
                  <c:v>6.5</c:v>
                </c:pt>
                <c:pt idx="1462">
                  <c:v>7.2</c:v>
                </c:pt>
                <c:pt idx="1463">
                  <c:v>8</c:v>
                </c:pt>
                <c:pt idx="1464">
                  <c:v>8.2000000000000011</c:v>
                </c:pt>
                <c:pt idx="1465">
                  <c:v>8.6</c:v>
                </c:pt>
                <c:pt idx="1466">
                  <c:v>9.2000000000000011</c:v>
                </c:pt>
                <c:pt idx="1467">
                  <c:v>10.200000000000001</c:v>
                </c:pt>
                <c:pt idx="1468">
                  <c:v>11.4</c:v>
                </c:pt>
                <c:pt idx="1469">
                  <c:v>12.3</c:v>
                </c:pt>
                <c:pt idx="1470">
                  <c:v>13.3</c:v>
                </c:pt>
                <c:pt idx="1471">
                  <c:v>14.7</c:v>
                </c:pt>
                <c:pt idx="1472">
                  <c:v>15</c:v>
                </c:pt>
                <c:pt idx="1473">
                  <c:v>15.5</c:v>
                </c:pt>
                <c:pt idx="1474">
                  <c:v>16.100000000000001</c:v>
                </c:pt>
                <c:pt idx="1475">
                  <c:v>16.899999999999999</c:v>
                </c:pt>
                <c:pt idx="1476">
                  <c:v>17.899999999999999</c:v>
                </c:pt>
                <c:pt idx="1477">
                  <c:v>18</c:v>
                </c:pt>
                <c:pt idx="1478">
                  <c:v>17.399999999999999</c:v>
                </c:pt>
                <c:pt idx="1479">
                  <c:v>17.3</c:v>
                </c:pt>
                <c:pt idx="1480">
                  <c:v>17.5</c:v>
                </c:pt>
                <c:pt idx="1481">
                  <c:v>18</c:v>
                </c:pt>
                <c:pt idx="1482">
                  <c:v>18.2</c:v>
                </c:pt>
                <c:pt idx="1483">
                  <c:v>18.8</c:v>
                </c:pt>
                <c:pt idx="1484">
                  <c:v>18.8</c:v>
                </c:pt>
                <c:pt idx="1485">
                  <c:v>19.2</c:v>
                </c:pt>
                <c:pt idx="1486">
                  <c:v>19.5</c:v>
                </c:pt>
                <c:pt idx="1487">
                  <c:v>19.399999999999999</c:v>
                </c:pt>
                <c:pt idx="1488">
                  <c:v>20.100000000000001</c:v>
                </c:pt>
                <c:pt idx="1489">
                  <c:v>19.8</c:v>
                </c:pt>
                <c:pt idx="1490">
                  <c:v>20</c:v>
                </c:pt>
                <c:pt idx="1491">
                  <c:v>20</c:v>
                </c:pt>
                <c:pt idx="1492">
                  <c:v>20.5</c:v>
                </c:pt>
                <c:pt idx="1493">
                  <c:v>20.3</c:v>
                </c:pt>
                <c:pt idx="1494">
                  <c:v>20.9</c:v>
                </c:pt>
                <c:pt idx="1495">
                  <c:v>20</c:v>
                </c:pt>
                <c:pt idx="1496">
                  <c:v>20.100000000000001</c:v>
                </c:pt>
                <c:pt idx="1497">
                  <c:v>20.9</c:v>
                </c:pt>
                <c:pt idx="1498">
                  <c:v>21.2</c:v>
                </c:pt>
                <c:pt idx="1499">
                  <c:v>20.8</c:v>
                </c:pt>
                <c:pt idx="1500">
                  <c:v>21.3</c:v>
                </c:pt>
                <c:pt idx="1501">
                  <c:v>20.399999999999999</c:v>
                </c:pt>
                <c:pt idx="1502">
                  <c:v>19.7</c:v>
                </c:pt>
                <c:pt idx="1503">
                  <c:v>20.6</c:v>
                </c:pt>
                <c:pt idx="1504">
                  <c:v>21</c:v>
                </c:pt>
                <c:pt idx="1505">
                  <c:v>20.399999999999999</c:v>
                </c:pt>
                <c:pt idx="1506">
                  <c:v>19.8</c:v>
                </c:pt>
                <c:pt idx="1507">
                  <c:v>20.5</c:v>
                </c:pt>
                <c:pt idx="1508">
                  <c:v>20.5</c:v>
                </c:pt>
                <c:pt idx="1509">
                  <c:v>20.7</c:v>
                </c:pt>
                <c:pt idx="1510">
                  <c:v>19.3</c:v>
                </c:pt>
                <c:pt idx="1511">
                  <c:v>19.2</c:v>
                </c:pt>
                <c:pt idx="1512">
                  <c:v>18.399999999999999</c:v>
                </c:pt>
                <c:pt idx="1513">
                  <c:v>18.3</c:v>
                </c:pt>
                <c:pt idx="1514">
                  <c:v>19</c:v>
                </c:pt>
                <c:pt idx="1515">
                  <c:v>18.2</c:v>
                </c:pt>
                <c:pt idx="1516">
                  <c:v>17.5</c:v>
                </c:pt>
                <c:pt idx="1517">
                  <c:v>16.399999999999999</c:v>
                </c:pt>
                <c:pt idx="1518">
                  <c:v>15.3</c:v>
                </c:pt>
                <c:pt idx="1519">
                  <c:v>14.4</c:v>
                </c:pt>
                <c:pt idx="1520">
                  <c:v>13.8</c:v>
                </c:pt>
                <c:pt idx="1521">
                  <c:v>13.2</c:v>
                </c:pt>
                <c:pt idx="1522">
                  <c:v>12.6</c:v>
                </c:pt>
                <c:pt idx="1523">
                  <c:v>12.2</c:v>
                </c:pt>
                <c:pt idx="1524">
                  <c:v>11.6</c:v>
                </c:pt>
                <c:pt idx="1525">
                  <c:v>11.4</c:v>
                </c:pt>
                <c:pt idx="1526">
                  <c:v>11</c:v>
                </c:pt>
                <c:pt idx="1527">
                  <c:v>10.7</c:v>
                </c:pt>
                <c:pt idx="1528">
                  <c:v>10.3</c:v>
                </c:pt>
                <c:pt idx="1529">
                  <c:v>10</c:v>
                </c:pt>
                <c:pt idx="1530">
                  <c:v>10</c:v>
                </c:pt>
                <c:pt idx="1531">
                  <c:v>9.9</c:v>
                </c:pt>
                <c:pt idx="1532">
                  <c:v>9.8000000000000007</c:v>
                </c:pt>
                <c:pt idx="1533">
                  <c:v>9.7000000000000011</c:v>
                </c:pt>
                <c:pt idx="1534">
                  <c:v>9.6</c:v>
                </c:pt>
                <c:pt idx="1535">
                  <c:v>9.5</c:v>
                </c:pt>
                <c:pt idx="1536">
                  <c:v>9.2000000000000011</c:v>
                </c:pt>
                <c:pt idx="1537">
                  <c:v>9.1</c:v>
                </c:pt>
                <c:pt idx="1538">
                  <c:v>8.7000000000000011</c:v>
                </c:pt>
                <c:pt idx="1539">
                  <c:v>8.8000000000000007</c:v>
                </c:pt>
                <c:pt idx="1540">
                  <c:v>8.6</c:v>
                </c:pt>
                <c:pt idx="1541">
                  <c:v>8.5</c:v>
                </c:pt>
                <c:pt idx="1542">
                  <c:v>8.4</c:v>
                </c:pt>
                <c:pt idx="1543">
                  <c:v>8.4</c:v>
                </c:pt>
                <c:pt idx="1544">
                  <c:v>8.2000000000000011</c:v>
                </c:pt>
                <c:pt idx="1545">
                  <c:v>8.3000000000000007</c:v>
                </c:pt>
                <c:pt idx="1546">
                  <c:v>8.1</c:v>
                </c:pt>
                <c:pt idx="1547">
                  <c:v>8.2000000000000011</c:v>
                </c:pt>
                <c:pt idx="1548">
                  <c:v>8</c:v>
                </c:pt>
                <c:pt idx="1549">
                  <c:v>7.7</c:v>
                </c:pt>
                <c:pt idx="1550">
                  <c:v>7.9</c:v>
                </c:pt>
                <c:pt idx="1551">
                  <c:v>7.8</c:v>
                </c:pt>
                <c:pt idx="1552">
                  <c:v>7.6</c:v>
                </c:pt>
                <c:pt idx="1553">
                  <c:v>7.5</c:v>
                </c:pt>
                <c:pt idx="1554">
                  <c:v>7.8</c:v>
                </c:pt>
                <c:pt idx="1555">
                  <c:v>7.6</c:v>
                </c:pt>
                <c:pt idx="1556">
                  <c:v>7.9</c:v>
                </c:pt>
                <c:pt idx="1557">
                  <c:v>8.3000000000000007</c:v>
                </c:pt>
                <c:pt idx="1558">
                  <c:v>8.8000000000000007</c:v>
                </c:pt>
                <c:pt idx="1559">
                  <c:v>9.9</c:v>
                </c:pt>
                <c:pt idx="1560">
                  <c:v>10.1</c:v>
                </c:pt>
                <c:pt idx="1561">
                  <c:v>10.4</c:v>
                </c:pt>
                <c:pt idx="1562">
                  <c:v>10.9</c:v>
                </c:pt>
                <c:pt idx="1563">
                  <c:v>11.4</c:v>
                </c:pt>
                <c:pt idx="1564">
                  <c:v>12.1</c:v>
                </c:pt>
                <c:pt idx="1565">
                  <c:v>12.9</c:v>
                </c:pt>
                <c:pt idx="1566">
                  <c:v>14.3</c:v>
                </c:pt>
                <c:pt idx="1567">
                  <c:v>16.399999999999999</c:v>
                </c:pt>
                <c:pt idx="1568">
                  <c:v>17.600000000000001</c:v>
                </c:pt>
                <c:pt idx="1569">
                  <c:v>18.3</c:v>
                </c:pt>
                <c:pt idx="1570">
                  <c:v>19</c:v>
                </c:pt>
                <c:pt idx="1571">
                  <c:v>19.5</c:v>
                </c:pt>
                <c:pt idx="1572">
                  <c:v>19.899999999999999</c:v>
                </c:pt>
                <c:pt idx="1573">
                  <c:v>20.2</c:v>
                </c:pt>
                <c:pt idx="1574">
                  <c:v>20.6</c:v>
                </c:pt>
                <c:pt idx="1575">
                  <c:v>20.7</c:v>
                </c:pt>
                <c:pt idx="1576">
                  <c:v>20</c:v>
                </c:pt>
                <c:pt idx="1577">
                  <c:v>20.7</c:v>
                </c:pt>
                <c:pt idx="1578">
                  <c:v>21.1</c:v>
                </c:pt>
                <c:pt idx="1579">
                  <c:v>21.6</c:v>
                </c:pt>
                <c:pt idx="1580">
                  <c:v>21.7</c:v>
                </c:pt>
                <c:pt idx="1581">
                  <c:v>22.4</c:v>
                </c:pt>
                <c:pt idx="1582">
                  <c:v>22.3</c:v>
                </c:pt>
                <c:pt idx="1583">
                  <c:v>21.1</c:v>
                </c:pt>
                <c:pt idx="1584">
                  <c:v>21.7</c:v>
                </c:pt>
                <c:pt idx="1585">
                  <c:v>22.2</c:v>
                </c:pt>
                <c:pt idx="1586">
                  <c:v>22</c:v>
                </c:pt>
                <c:pt idx="1587">
                  <c:v>21.4</c:v>
                </c:pt>
                <c:pt idx="1588">
                  <c:v>22.3</c:v>
                </c:pt>
                <c:pt idx="1589">
                  <c:v>22.4</c:v>
                </c:pt>
                <c:pt idx="1590">
                  <c:v>23</c:v>
                </c:pt>
                <c:pt idx="1591">
                  <c:v>23.6</c:v>
                </c:pt>
                <c:pt idx="1592">
                  <c:v>23.2</c:v>
                </c:pt>
                <c:pt idx="1593">
                  <c:v>23.4</c:v>
                </c:pt>
                <c:pt idx="1594">
                  <c:v>22.7</c:v>
                </c:pt>
                <c:pt idx="1595">
                  <c:v>23.2</c:v>
                </c:pt>
                <c:pt idx="1596">
                  <c:v>22.9</c:v>
                </c:pt>
                <c:pt idx="1597">
                  <c:v>22.4</c:v>
                </c:pt>
                <c:pt idx="1598">
                  <c:v>22.2</c:v>
                </c:pt>
                <c:pt idx="1599">
                  <c:v>22.4</c:v>
                </c:pt>
                <c:pt idx="1600">
                  <c:v>20.5</c:v>
                </c:pt>
                <c:pt idx="1601">
                  <c:v>21.1</c:v>
                </c:pt>
                <c:pt idx="1602">
                  <c:v>23.2</c:v>
                </c:pt>
                <c:pt idx="1603">
                  <c:v>20.399999999999999</c:v>
                </c:pt>
                <c:pt idx="1604">
                  <c:v>19.8</c:v>
                </c:pt>
                <c:pt idx="1605">
                  <c:v>20.3</c:v>
                </c:pt>
                <c:pt idx="1606">
                  <c:v>20.6</c:v>
                </c:pt>
                <c:pt idx="1607">
                  <c:v>21.6</c:v>
                </c:pt>
                <c:pt idx="1608">
                  <c:v>20.399999999999999</c:v>
                </c:pt>
                <c:pt idx="1609">
                  <c:v>21.3</c:v>
                </c:pt>
                <c:pt idx="1610">
                  <c:v>21.7</c:v>
                </c:pt>
                <c:pt idx="1611">
                  <c:v>20.6</c:v>
                </c:pt>
                <c:pt idx="1612">
                  <c:v>18.899999999999999</c:v>
                </c:pt>
                <c:pt idx="1613">
                  <c:v>17.899999999999999</c:v>
                </c:pt>
                <c:pt idx="1614">
                  <c:v>17.100000000000001</c:v>
                </c:pt>
                <c:pt idx="1615">
                  <c:v>16.2</c:v>
                </c:pt>
                <c:pt idx="1616">
                  <c:v>15.4</c:v>
                </c:pt>
                <c:pt idx="1617">
                  <c:v>14.7</c:v>
                </c:pt>
                <c:pt idx="1618">
                  <c:v>14.1</c:v>
                </c:pt>
                <c:pt idx="1619">
                  <c:v>13.7</c:v>
                </c:pt>
                <c:pt idx="1620">
                  <c:v>13.2</c:v>
                </c:pt>
                <c:pt idx="1621">
                  <c:v>12.9</c:v>
                </c:pt>
                <c:pt idx="1622">
                  <c:v>12.6</c:v>
                </c:pt>
                <c:pt idx="1623">
                  <c:v>12.3</c:v>
                </c:pt>
                <c:pt idx="1624">
                  <c:v>12.1</c:v>
                </c:pt>
                <c:pt idx="1625">
                  <c:v>11.9</c:v>
                </c:pt>
                <c:pt idx="1626">
                  <c:v>11.6</c:v>
                </c:pt>
                <c:pt idx="1627">
                  <c:v>11.5</c:v>
                </c:pt>
                <c:pt idx="1628">
                  <c:v>11.5</c:v>
                </c:pt>
                <c:pt idx="1629">
                  <c:v>11.3</c:v>
                </c:pt>
                <c:pt idx="1630">
                  <c:v>11</c:v>
                </c:pt>
                <c:pt idx="1631">
                  <c:v>10.8</c:v>
                </c:pt>
                <c:pt idx="1632">
                  <c:v>10.8</c:v>
                </c:pt>
                <c:pt idx="1633">
                  <c:v>10.7</c:v>
                </c:pt>
                <c:pt idx="1634">
                  <c:v>10.4</c:v>
                </c:pt>
                <c:pt idx="1635">
                  <c:v>10.4</c:v>
                </c:pt>
                <c:pt idx="1636">
                  <c:v>10.4</c:v>
                </c:pt>
                <c:pt idx="1637">
                  <c:v>10.200000000000001</c:v>
                </c:pt>
                <c:pt idx="1638">
                  <c:v>10.3</c:v>
                </c:pt>
                <c:pt idx="1639">
                  <c:v>10.1</c:v>
                </c:pt>
                <c:pt idx="1640">
                  <c:v>10</c:v>
                </c:pt>
                <c:pt idx="1641">
                  <c:v>10</c:v>
                </c:pt>
                <c:pt idx="1642">
                  <c:v>10.1</c:v>
                </c:pt>
                <c:pt idx="1643">
                  <c:v>9.9</c:v>
                </c:pt>
                <c:pt idx="1644">
                  <c:v>9.8000000000000007</c:v>
                </c:pt>
                <c:pt idx="1645">
                  <c:v>9.7000000000000011</c:v>
                </c:pt>
                <c:pt idx="1646">
                  <c:v>9.6</c:v>
                </c:pt>
                <c:pt idx="1647">
                  <c:v>9.9</c:v>
                </c:pt>
                <c:pt idx="1648">
                  <c:v>9.6</c:v>
                </c:pt>
                <c:pt idx="1649">
                  <c:v>9.6</c:v>
                </c:pt>
                <c:pt idx="1650">
                  <c:v>9.6</c:v>
                </c:pt>
                <c:pt idx="1651">
                  <c:v>9.7000000000000011</c:v>
                </c:pt>
                <c:pt idx="1652">
                  <c:v>9.9</c:v>
                </c:pt>
                <c:pt idx="1653">
                  <c:v>9.6</c:v>
                </c:pt>
                <c:pt idx="1654">
                  <c:v>10</c:v>
                </c:pt>
                <c:pt idx="1655">
                  <c:v>11.1</c:v>
                </c:pt>
                <c:pt idx="1656">
                  <c:v>11.3</c:v>
                </c:pt>
                <c:pt idx="1657">
                  <c:v>11.6</c:v>
                </c:pt>
                <c:pt idx="1658">
                  <c:v>12</c:v>
                </c:pt>
                <c:pt idx="1659">
                  <c:v>12.6</c:v>
                </c:pt>
                <c:pt idx="1660">
                  <c:v>13.5</c:v>
                </c:pt>
                <c:pt idx="1661">
                  <c:v>14.3</c:v>
                </c:pt>
                <c:pt idx="1662">
                  <c:v>15.8</c:v>
                </c:pt>
                <c:pt idx="1663">
                  <c:v>17.100000000000001</c:v>
                </c:pt>
                <c:pt idx="1664">
                  <c:v>18.3</c:v>
                </c:pt>
                <c:pt idx="1665">
                  <c:v>18.8</c:v>
                </c:pt>
                <c:pt idx="1666">
                  <c:v>19.399999999999999</c:v>
                </c:pt>
                <c:pt idx="1667">
                  <c:v>20.3</c:v>
                </c:pt>
                <c:pt idx="1668">
                  <c:v>20.399999999999999</c:v>
                </c:pt>
                <c:pt idx="1669">
                  <c:v>20.3</c:v>
                </c:pt>
                <c:pt idx="1670">
                  <c:v>20.7</c:v>
                </c:pt>
                <c:pt idx="1671">
                  <c:v>20.6</c:v>
                </c:pt>
                <c:pt idx="1672">
                  <c:v>20.8</c:v>
                </c:pt>
                <c:pt idx="1673">
                  <c:v>21</c:v>
                </c:pt>
                <c:pt idx="1674">
                  <c:v>21.6</c:v>
                </c:pt>
                <c:pt idx="1675">
                  <c:v>21.8</c:v>
                </c:pt>
                <c:pt idx="1676">
                  <c:v>21.8</c:v>
                </c:pt>
                <c:pt idx="1677">
                  <c:v>22.3</c:v>
                </c:pt>
                <c:pt idx="1678">
                  <c:v>22.7</c:v>
                </c:pt>
                <c:pt idx="1679">
                  <c:v>23.9</c:v>
                </c:pt>
                <c:pt idx="1680">
                  <c:v>23.8</c:v>
                </c:pt>
                <c:pt idx="1681">
                  <c:v>24.4</c:v>
                </c:pt>
                <c:pt idx="1682">
                  <c:v>23.5</c:v>
                </c:pt>
                <c:pt idx="1683">
                  <c:v>23.1</c:v>
                </c:pt>
                <c:pt idx="1684">
                  <c:v>23.9</c:v>
                </c:pt>
                <c:pt idx="1685">
                  <c:v>23.5</c:v>
                </c:pt>
                <c:pt idx="1686">
                  <c:v>24</c:v>
                </c:pt>
                <c:pt idx="1687">
                  <c:v>23.9</c:v>
                </c:pt>
                <c:pt idx="1688">
                  <c:v>23.9</c:v>
                </c:pt>
                <c:pt idx="1689">
                  <c:v>23.9</c:v>
                </c:pt>
                <c:pt idx="1690">
                  <c:v>23.7</c:v>
                </c:pt>
                <c:pt idx="1691">
                  <c:v>24.2</c:v>
                </c:pt>
                <c:pt idx="1692">
                  <c:v>24.4</c:v>
                </c:pt>
                <c:pt idx="1693">
                  <c:v>24.1</c:v>
                </c:pt>
                <c:pt idx="1694">
                  <c:v>23.7</c:v>
                </c:pt>
                <c:pt idx="1695">
                  <c:v>24.5</c:v>
                </c:pt>
                <c:pt idx="1696">
                  <c:v>23.8</c:v>
                </c:pt>
                <c:pt idx="1697">
                  <c:v>24.3</c:v>
                </c:pt>
                <c:pt idx="1698">
                  <c:v>23</c:v>
                </c:pt>
                <c:pt idx="1699">
                  <c:v>22.5</c:v>
                </c:pt>
                <c:pt idx="1700">
                  <c:v>21.3</c:v>
                </c:pt>
                <c:pt idx="1701">
                  <c:v>20.5</c:v>
                </c:pt>
                <c:pt idx="1702">
                  <c:v>19.899999999999999</c:v>
                </c:pt>
                <c:pt idx="1703">
                  <c:v>21</c:v>
                </c:pt>
                <c:pt idx="1704">
                  <c:v>21.6</c:v>
                </c:pt>
                <c:pt idx="1705">
                  <c:v>21.2</c:v>
                </c:pt>
                <c:pt idx="1706">
                  <c:v>19.899999999999999</c:v>
                </c:pt>
                <c:pt idx="1707">
                  <c:v>19.600000000000001</c:v>
                </c:pt>
                <c:pt idx="1708">
                  <c:v>19.8</c:v>
                </c:pt>
                <c:pt idx="1709">
                  <c:v>18.5</c:v>
                </c:pt>
                <c:pt idx="1710">
                  <c:v>17.600000000000001</c:v>
                </c:pt>
                <c:pt idx="1711">
                  <c:v>16.7</c:v>
                </c:pt>
                <c:pt idx="1712">
                  <c:v>16.3</c:v>
                </c:pt>
                <c:pt idx="1713">
                  <c:v>15.8</c:v>
                </c:pt>
                <c:pt idx="1714">
                  <c:v>15.5</c:v>
                </c:pt>
                <c:pt idx="1715">
                  <c:v>14.9</c:v>
                </c:pt>
                <c:pt idx="1716">
                  <c:v>14.5</c:v>
                </c:pt>
                <c:pt idx="1717">
                  <c:v>14.4</c:v>
                </c:pt>
                <c:pt idx="1718">
                  <c:v>14.3</c:v>
                </c:pt>
                <c:pt idx="1719">
                  <c:v>14</c:v>
                </c:pt>
                <c:pt idx="1720">
                  <c:v>13.7</c:v>
                </c:pt>
                <c:pt idx="1721">
                  <c:v>13.4</c:v>
                </c:pt>
                <c:pt idx="1722">
                  <c:v>13.2</c:v>
                </c:pt>
                <c:pt idx="1723">
                  <c:v>13</c:v>
                </c:pt>
                <c:pt idx="1724">
                  <c:v>12.7</c:v>
                </c:pt>
                <c:pt idx="1725">
                  <c:v>12.5</c:v>
                </c:pt>
                <c:pt idx="1726">
                  <c:v>12.4</c:v>
                </c:pt>
                <c:pt idx="1727">
                  <c:v>12.7</c:v>
                </c:pt>
                <c:pt idx="1728">
                  <c:v>12.3</c:v>
                </c:pt>
                <c:pt idx="1729">
                  <c:v>12.1</c:v>
                </c:pt>
                <c:pt idx="1730">
                  <c:v>12</c:v>
                </c:pt>
                <c:pt idx="1731">
                  <c:v>11.8</c:v>
                </c:pt>
                <c:pt idx="1732">
                  <c:v>11.6</c:v>
                </c:pt>
                <c:pt idx="1733">
                  <c:v>11.4</c:v>
                </c:pt>
                <c:pt idx="1734">
                  <c:v>11.5</c:v>
                </c:pt>
                <c:pt idx="1735">
                  <c:v>11.5</c:v>
                </c:pt>
                <c:pt idx="1736">
                  <c:v>11.4</c:v>
                </c:pt>
                <c:pt idx="1737">
                  <c:v>11.3</c:v>
                </c:pt>
                <c:pt idx="1738">
                  <c:v>11.2</c:v>
                </c:pt>
                <c:pt idx="1739">
                  <c:v>11.1</c:v>
                </c:pt>
                <c:pt idx="1740">
                  <c:v>11.1</c:v>
                </c:pt>
                <c:pt idx="1741">
                  <c:v>11.1</c:v>
                </c:pt>
                <c:pt idx="1742">
                  <c:v>11</c:v>
                </c:pt>
                <c:pt idx="1743">
                  <c:v>11</c:v>
                </c:pt>
                <c:pt idx="1744">
                  <c:v>10.8</c:v>
                </c:pt>
                <c:pt idx="1745">
                  <c:v>10.6</c:v>
                </c:pt>
                <c:pt idx="1746">
                  <c:v>10.4</c:v>
                </c:pt>
                <c:pt idx="1747">
                  <c:v>10.5</c:v>
                </c:pt>
                <c:pt idx="1748">
                  <c:v>10.9</c:v>
                </c:pt>
                <c:pt idx="1749">
                  <c:v>10.9</c:v>
                </c:pt>
                <c:pt idx="1750">
                  <c:v>11.3</c:v>
                </c:pt>
                <c:pt idx="1751">
                  <c:v>12.2</c:v>
                </c:pt>
                <c:pt idx="1752">
                  <c:v>12.7</c:v>
                </c:pt>
                <c:pt idx="1753">
                  <c:v>13.3</c:v>
                </c:pt>
                <c:pt idx="1754">
                  <c:v>13.7</c:v>
                </c:pt>
                <c:pt idx="1755">
                  <c:v>14.6</c:v>
                </c:pt>
                <c:pt idx="1756">
                  <c:v>15.5</c:v>
                </c:pt>
                <c:pt idx="1757">
                  <c:v>16.399999999999999</c:v>
                </c:pt>
                <c:pt idx="1758">
                  <c:v>17.5</c:v>
                </c:pt>
                <c:pt idx="1759">
                  <c:v>18.8</c:v>
                </c:pt>
                <c:pt idx="1760">
                  <c:v>19.7</c:v>
                </c:pt>
                <c:pt idx="1761">
                  <c:v>20.5</c:v>
                </c:pt>
                <c:pt idx="1762">
                  <c:v>20.9</c:v>
                </c:pt>
                <c:pt idx="1763">
                  <c:v>21.3</c:v>
                </c:pt>
                <c:pt idx="1764">
                  <c:v>21.8</c:v>
                </c:pt>
                <c:pt idx="1765">
                  <c:v>22.1</c:v>
                </c:pt>
                <c:pt idx="1766">
                  <c:v>22.7</c:v>
                </c:pt>
                <c:pt idx="1767">
                  <c:v>22.8</c:v>
                </c:pt>
                <c:pt idx="1768">
                  <c:v>22.9</c:v>
                </c:pt>
                <c:pt idx="1769">
                  <c:v>23.2</c:v>
                </c:pt>
                <c:pt idx="1770">
                  <c:v>23.3</c:v>
                </c:pt>
                <c:pt idx="1771">
                  <c:v>23.6</c:v>
                </c:pt>
                <c:pt idx="1772">
                  <c:v>24</c:v>
                </c:pt>
                <c:pt idx="1773">
                  <c:v>23.7</c:v>
                </c:pt>
                <c:pt idx="1774">
                  <c:v>24.2</c:v>
                </c:pt>
                <c:pt idx="1775">
                  <c:v>24.7</c:v>
                </c:pt>
                <c:pt idx="1776">
                  <c:v>24.5</c:v>
                </c:pt>
                <c:pt idx="1777">
                  <c:v>24.3</c:v>
                </c:pt>
                <c:pt idx="1778">
                  <c:v>26.5</c:v>
                </c:pt>
                <c:pt idx="1779">
                  <c:v>26.3</c:v>
                </c:pt>
                <c:pt idx="1780">
                  <c:v>26</c:v>
                </c:pt>
                <c:pt idx="1781">
                  <c:v>25.7</c:v>
                </c:pt>
                <c:pt idx="1782">
                  <c:v>25.6</c:v>
                </c:pt>
                <c:pt idx="1783">
                  <c:v>26.1</c:v>
                </c:pt>
                <c:pt idx="1784">
                  <c:v>26.4</c:v>
                </c:pt>
                <c:pt idx="1785">
                  <c:v>25.9</c:v>
                </c:pt>
                <c:pt idx="1786">
                  <c:v>26</c:v>
                </c:pt>
                <c:pt idx="1787">
                  <c:v>25.3</c:v>
                </c:pt>
                <c:pt idx="1788">
                  <c:v>26</c:v>
                </c:pt>
                <c:pt idx="1789">
                  <c:v>25.5</c:v>
                </c:pt>
                <c:pt idx="1790">
                  <c:v>25.4</c:v>
                </c:pt>
                <c:pt idx="1791">
                  <c:v>24.9</c:v>
                </c:pt>
                <c:pt idx="1792">
                  <c:v>24.4</c:v>
                </c:pt>
                <c:pt idx="1793">
                  <c:v>25</c:v>
                </c:pt>
                <c:pt idx="1794">
                  <c:v>25.1</c:v>
                </c:pt>
                <c:pt idx="1795">
                  <c:v>25.2</c:v>
                </c:pt>
                <c:pt idx="1796">
                  <c:v>25</c:v>
                </c:pt>
                <c:pt idx="1797">
                  <c:v>24.5</c:v>
                </c:pt>
                <c:pt idx="1798">
                  <c:v>24.5</c:v>
                </c:pt>
                <c:pt idx="1799">
                  <c:v>23.6</c:v>
                </c:pt>
                <c:pt idx="1800">
                  <c:v>23.7</c:v>
                </c:pt>
                <c:pt idx="1801">
                  <c:v>23.3</c:v>
                </c:pt>
                <c:pt idx="1802">
                  <c:v>22.9</c:v>
                </c:pt>
                <c:pt idx="1803">
                  <c:v>22.2</c:v>
                </c:pt>
                <c:pt idx="1804">
                  <c:v>21.8</c:v>
                </c:pt>
                <c:pt idx="1805">
                  <c:v>21.1</c:v>
                </c:pt>
                <c:pt idx="1806">
                  <c:v>20.100000000000001</c:v>
                </c:pt>
                <c:pt idx="1807">
                  <c:v>19.600000000000001</c:v>
                </c:pt>
                <c:pt idx="1808">
                  <c:v>19</c:v>
                </c:pt>
                <c:pt idx="1809">
                  <c:v>18.399999999999999</c:v>
                </c:pt>
                <c:pt idx="1810">
                  <c:v>17.7</c:v>
                </c:pt>
                <c:pt idx="1811">
                  <c:v>17.3</c:v>
                </c:pt>
                <c:pt idx="1812">
                  <c:v>17</c:v>
                </c:pt>
                <c:pt idx="1813">
                  <c:v>16.7</c:v>
                </c:pt>
                <c:pt idx="1814">
                  <c:v>16.3</c:v>
                </c:pt>
                <c:pt idx="1815">
                  <c:v>16.100000000000001</c:v>
                </c:pt>
                <c:pt idx="1816">
                  <c:v>15.9</c:v>
                </c:pt>
                <c:pt idx="1817">
                  <c:v>15.7</c:v>
                </c:pt>
                <c:pt idx="1818">
                  <c:v>15.4</c:v>
                </c:pt>
                <c:pt idx="1819">
                  <c:v>15.3</c:v>
                </c:pt>
                <c:pt idx="1820">
                  <c:v>15.2</c:v>
                </c:pt>
                <c:pt idx="1821">
                  <c:v>15.1</c:v>
                </c:pt>
                <c:pt idx="1822">
                  <c:v>15</c:v>
                </c:pt>
                <c:pt idx="1823">
                  <c:v>15.1</c:v>
                </c:pt>
                <c:pt idx="1824">
                  <c:v>14.8</c:v>
                </c:pt>
                <c:pt idx="1825">
                  <c:v>14.7</c:v>
                </c:pt>
                <c:pt idx="1826">
                  <c:v>14.7</c:v>
                </c:pt>
                <c:pt idx="1827">
                  <c:v>14.5</c:v>
                </c:pt>
                <c:pt idx="1828">
                  <c:v>14.7</c:v>
                </c:pt>
                <c:pt idx="1829">
                  <c:v>14.3</c:v>
                </c:pt>
                <c:pt idx="1830">
                  <c:v>14.3</c:v>
                </c:pt>
                <c:pt idx="1831">
                  <c:v>14.2</c:v>
                </c:pt>
                <c:pt idx="1832">
                  <c:v>14.2</c:v>
                </c:pt>
                <c:pt idx="1833">
                  <c:v>14</c:v>
                </c:pt>
                <c:pt idx="1834">
                  <c:v>14</c:v>
                </c:pt>
                <c:pt idx="1835">
                  <c:v>14.1</c:v>
                </c:pt>
                <c:pt idx="1836">
                  <c:v>14.1</c:v>
                </c:pt>
                <c:pt idx="1837">
                  <c:v>14</c:v>
                </c:pt>
                <c:pt idx="1838">
                  <c:v>13.7</c:v>
                </c:pt>
                <c:pt idx="1839">
                  <c:v>13.5</c:v>
                </c:pt>
                <c:pt idx="1840">
                  <c:v>13.5</c:v>
                </c:pt>
                <c:pt idx="1841">
                  <c:v>13.4</c:v>
                </c:pt>
                <c:pt idx="1842">
                  <c:v>13.6</c:v>
                </c:pt>
                <c:pt idx="1843">
                  <c:v>13.6</c:v>
                </c:pt>
                <c:pt idx="1844">
                  <c:v>13.5</c:v>
                </c:pt>
                <c:pt idx="1845">
                  <c:v>13.4</c:v>
                </c:pt>
                <c:pt idx="1846">
                  <c:v>13.8</c:v>
                </c:pt>
                <c:pt idx="1847">
                  <c:v>14.3</c:v>
                </c:pt>
                <c:pt idx="1848">
                  <c:v>14.9</c:v>
                </c:pt>
                <c:pt idx="1849">
                  <c:v>15.4</c:v>
                </c:pt>
                <c:pt idx="1850">
                  <c:v>16.100000000000001</c:v>
                </c:pt>
                <c:pt idx="1851">
                  <c:v>16.8</c:v>
                </c:pt>
                <c:pt idx="1852">
                  <c:v>17.600000000000001</c:v>
                </c:pt>
                <c:pt idx="1853">
                  <c:v>18.100000000000001</c:v>
                </c:pt>
                <c:pt idx="1854">
                  <c:v>19</c:v>
                </c:pt>
                <c:pt idx="1855">
                  <c:v>20.3</c:v>
                </c:pt>
                <c:pt idx="1856">
                  <c:v>21</c:v>
                </c:pt>
                <c:pt idx="1857">
                  <c:v>22.2</c:v>
                </c:pt>
                <c:pt idx="1858">
                  <c:v>23.5</c:v>
                </c:pt>
                <c:pt idx="1859">
                  <c:v>23.4</c:v>
                </c:pt>
                <c:pt idx="1860">
                  <c:v>24</c:v>
                </c:pt>
                <c:pt idx="1861">
                  <c:v>24.5</c:v>
                </c:pt>
                <c:pt idx="1862">
                  <c:v>24.8</c:v>
                </c:pt>
                <c:pt idx="1863">
                  <c:v>25.3</c:v>
                </c:pt>
                <c:pt idx="1864">
                  <c:v>26.3</c:v>
                </c:pt>
                <c:pt idx="1865">
                  <c:v>26.1</c:v>
                </c:pt>
                <c:pt idx="1866">
                  <c:v>26.1</c:v>
                </c:pt>
                <c:pt idx="1867">
                  <c:v>26.6</c:v>
                </c:pt>
                <c:pt idx="1868">
                  <c:v>27</c:v>
                </c:pt>
                <c:pt idx="1869">
                  <c:v>26.3</c:v>
                </c:pt>
                <c:pt idx="1870">
                  <c:v>25.9</c:v>
                </c:pt>
                <c:pt idx="1871">
                  <c:v>26.6</c:v>
                </c:pt>
                <c:pt idx="1872">
                  <c:v>27</c:v>
                </c:pt>
                <c:pt idx="1873">
                  <c:v>27.6</c:v>
                </c:pt>
                <c:pt idx="1874">
                  <c:v>27.6</c:v>
                </c:pt>
                <c:pt idx="1875">
                  <c:v>28</c:v>
                </c:pt>
                <c:pt idx="1876">
                  <c:v>27.9</c:v>
                </c:pt>
                <c:pt idx="1877">
                  <c:v>28.2</c:v>
                </c:pt>
                <c:pt idx="1878">
                  <c:v>28.3</c:v>
                </c:pt>
                <c:pt idx="1879">
                  <c:v>28.3</c:v>
                </c:pt>
                <c:pt idx="1880">
                  <c:v>28.2</c:v>
                </c:pt>
                <c:pt idx="1881">
                  <c:v>28</c:v>
                </c:pt>
                <c:pt idx="1882">
                  <c:v>28.2</c:v>
                </c:pt>
                <c:pt idx="1883">
                  <c:v>28.6</c:v>
                </c:pt>
                <c:pt idx="1884">
                  <c:v>28.3</c:v>
                </c:pt>
                <c:pt idx="1885">
                  <c:v>28.2</c:v>
                </c:pt>
                <c:pt idx="1886">
                  <c:v>28.5</c:v>
                </c:pt>
                <c:pt idx="1887">
                  <c:v>28.8</c:v>
                </c:pt>
                <c:pt idx="1888">
                  <c:v>28.6</c:v>
                </c:pt>
                <c:pt idx="1889">
                  <c:v>28.5</c:v>
                </c:pt>
                <c:pt idx="1890">
                  <c:v>28.1</c:v>
                </c:pt>
                <c:pt idx="1891">
                  <c:v>28.3</c:v>
                </c:pt>
                <c:pt idx="1892">
                  <c:v>28.7</c:v>
                </c:pt>
                <c:pt idx="1893">
                  <c:v>27.9</c:v>
                </c:pt>
                <c:pt idx="1894">
                  <c:v>27.2</c:v>
                </c:pt>
                <c:pt idx="1895">
                  <c:v>26.8</c:v>
                </c:pt>
                <c:pt idx="1896">
                  <c:v>26.3</c:v>
                </c:pt>
                <c:pt idx="1897">
                  <c:v>25.6</c:v>
                </c:pt>
                <c:pt idx="1898">
                  <c:v>25.2</c:v>
                </c:pt>
                <c:pt idx="1899">
                  <c:v>24.7</c:v>
                </c:pt>
                <c:pt idx="1900">
                  <c:v>23.8</c:v>
                </c:pt>
                <c:pt idx="1901">
                  <c:v>22.8</c:v>
                </c:pt>
                <c:pt idx="1902">
                  <c:v>21.9</c:v>
                </c:pt>
                <c:pt idx="1903">
                  <c:v>21.2</c:v>
                </c:pt>
                <c:pt idx="1904">
                  <c:v>20.6</c:v>
                </c:pt>
                <c:pt idx="1905">
                  <c:v>20.100000000000001</c:v>
                </c:pt>
                <c:pt idx="1906">
                  <c:v>19.600000000000001</c:v>
                </c:pt>
                <c:pt idx="1907">
                  <c:v>19.399999999999999</c:v>
                </c:pt>
                <c:pt idx="1908">
                  <c:v>19</c:v>
                </c:pt>
                <c:pt idx="1909">
                  <c:v>18.8</c:v>
                </c:pt>
                <c:pt idx="1910">
                  <c:v>18.5</c:v>
                </c:pt>
                <c:pt idx="1911">
                  <c:v>18.399999999999999</c:v>
                </c:pt>
                <c:pt idx="1912">
                  <c:v>18.100000000000001</c:v>
                </c:pt>
                <c:pt idx="1913">
                  <c:v>17.899999999999999</c:v>
                </c:pt>
                <c:pt idx="1914">
                  <c:v>17.600000000000001</c:v>
                </c:pt>
                <c:pt idx="1915">
                  <c:v>17.600000000000001</c:v>
                </c:pt>
                <c:pt idx="1916">
                  <c:v>17.3</c:v>
                </c:pt>
                <c:pt idx="1917">
                  <c:v>17.100000000000001</c:v>
                </c:pt>
                <c:pt idx="1918">
                  <c:v>17.2</c:v>
                </c:pt>
                <c:pt idx="1919">
                  <c:v>16.8</c:v>
                </c:pt>
                <c:pt idx="1920">
                  <c:v>16.600000000000001</c:v>
                </c:pt>
                <c:pt idx="1921">
                  <c:v>16.399999999999999</c:v>
                </c:pt>
                <c:pt idx="1922">
                  <c:v>16.3</c:v>
                </c:pt>
                <c:pt idx="1923">
                  <c:v>16.100000000000001</c:v>
                </c:pt>
                <c:pt idx="1924">
                  <c:v>15.8</c:v>
                </c:pt>
                <c:pt idx="1925">
                  <c:v>16</c:v>
                </c:pt>
                <c:pt idx="1926">
                  <c:v>16</c:v>
                </c:pt>
                <c:pt idx="1927">
                  <c:v>15.7</c:v>
                </c:pt>
                <c:pt idx="1928">
                  <c:v>15.6</c:v>
                </c:pt>
                <c:pt idx="1929">
                  <c:v>15.5</c:v>
                </c:pt>
                <c:pt idx="1930">
                  <c:v>15.4</c:v>
                </c:pt>
                <c:pt idx="1931">
                  <c:v>15.5</c:v>
                </c:pt>
                <c:pt idx="1932">
                  <c:v>15.3</c:v>
                </c:pt>
                <c:pt idx="1933">
                  <c:v>15.1</c:v>
                </c:pt>
                <c:pt idx="1934">
                  <c:v>14.9</c:v>
                </c:pt>
                <c:pt idx="1935">
                  <c:v>15.2</c:v>
                </c:pt>
                <c:pt idx="1936">
                  <c:v>15.2</c:v>
                </c:pt>
                <c:pt idx="1937">
                  <c:v>14.9</c:v>
                </c:pt>
                <c:pt idx="1938">
                  <c:v>15</c:v>
                </c:pt>
                <c:pt idx="1939">
                  <c:v>14.9</c:v>
                </c:pt>
                <c:pt idx="1940">
                  <c:v>15.1</c:v>
                </c:pt>
                <c:pt idx="1941">
                  <c:v>15.8</c:v>
                </c:pt>
                <c:pt idx="1942">
                  <c:v>16.5</c:v>
                </c:pt>
                <c:pt idx="1943">
                  <c:v>17.2</c:v>
                </c:pt>
                <c:pt idx="1944">
                  <c:v>17.5</c:v>
                </c:pt>
                <c:pt idx="1945">
                  <c:v>17.7</c:v>
                </c:pt>
                <c:pt idx="1946">
                  <c:v>18.3</c:v>
                </c:pt>
                <c:pt idx="1947">
                  <c:v>19</c:v>
                </c:pt>
                <c:pt idx="1948">
                  <c:v>19.2</c:v>
                </c:pt>
                <c:pt idx="1949">
                  <c:v>20</c:v>
                </c:pt>
                <c:pt idx="1950">
                  <c:v>20.9</c:v>
                </c:pt>
                <c:pt idx="1951">
                  <c:v>22.5</c:v>
                </c:pt>
                <c:pt idx="1952">
                  <c:v>24.8</c:v>
                </c:pt>
                <c:pt idx="1953">
                  <c:v>25</c:v>
                </c:pt>
                <c:pt idx="1954">
                  <c:v>25.2</c:v>
                </c:pt>
                <c:pt idx="1955">
                  <c:v>26.5</c:v>
                </c:pt>
                <c:pt idx="1956">
                  <c:v>27</c:v>
                </c:pt>
                <c:pt idx="1957">
                  <c:v>27.3</c:v>
                </c:pt>
                <c:pt idx="1958">
                  <c:v>27.4</c:v>
                </c:pt>
                <c:pt idx="1959">
                  <c:v>27.7</c:v>
                </c:pt>
                <c:pt idx="1960">
                  <c:v>27.5</c:v>
                </c:pt>
                <c:pt idx="1961">
                  <c:v>28.3</c:v>
                </c:pt>
                <c:pt idx="1962">
                  <c:v>28.2</c:v>
                </c:pt>
                <c:pt idx="1963">
                  <c:v>28.3</c:v>
                </c:pt>
                <c:pt idx="1964">
                  <c:v>28.2</c:v>
                </c:pt>
                <c:pt idx="1965">
                  <c:v>28.3</c:v>
                </c:pt>
                <c:pt idx="1966">
                  <c:v>28.9</c:v>
                </c:pt>
                <c:pt idx="1967">
                  <c:v>28.9</c:v>
                </c:pt>
                <c:pt idx="1968">
                  <c:v>29.2</c:v>
                </c:pt>
                <c:pt idx="1969">
                  <c:v>29.3</c:v>
                </c:pt>
                <c:pt idx="1970">
                  <c:v>29.1</c:v>
                </c:pt>
                <c:pt idx="1971">
                  <c:v>29.5</c:v>
                </c:pt>
                <c:pt idx="1972">
                  <c:v>29.6</c:v>
                </c:pt>
                <c:pt idx="1973">
                  <c:v>29.7</c:v>
                </c:pt>
                <c:pt idx="1974">
                  <c:v>30.1</c:v>
                </c:pt>
                <c:pt idx="1975">
                  <c:v>29.5</c:v>
                </c:pt>
                <c:pt idx="1976">
                  <c:v>30</c:v>
                </c:pt>
                <c:pt idx="1977">
                  <c:v>29.5</c:v>
                </c:pt>
                <c:pt idx="1978">
                  <c:v>29.8</c:v>
                </c:pt>
                <c:pt idx="1979">
                  <c:v>30.5</c:v>
                </c:pt>
                <c:pt idx="1980">
                  <c:v>30.7</c:v>
                </c:pt>
                <c:pt idx="1981">
                  <c:v>30.2</c:v>
                </c:pt>
                <c:pt idx="1982">
                  <c:v>29.8</c:v>
                </c:pt>
                <c:pt idx="1983">
                  <c:v>30.1</c:v>
                </c:pt>
                <c:pt idx="1984">
                  <c:v>30.1</c:v>
                </c:pt>
                <c:pt idx="1985">
                  <c:v>30.5</c:v>
                </c:pt>
                <c:pt idx="1986">
                  <c:v>30.1</c:v>
                </c:pt>
                <c:pt idx="1987">
                  <c:v>30</c:v>
                </c:pt>
                <c:pt idx="1988">
                  <c:v>29.6</c:v>
                </c:pt>
                <c:pt idx="1989">
                  <c:v>29.4</c:v>
                </c:pt>
                <c:pt idx="1990">
                  <c:v>29.6</c:v>
                </c:pt>
                <c:pt idx="1991">
                  <c:v>29.3</c:v>
                </c:pt>
                <c:pt idx="1992">
                  <c:v>28.9</c:v>
                </c:pt>
                <c:pt idx="1993">
                  <c:v>28.1</c:v>
                </c:pt>
                <c:pt idx="1994">
                  <c:v>26.4</c:v>
                </c:pt>
                <c:pt idx="1995">
                  <c:v>25.3</c:v>
                </c:pt>
                <c:pt idx="1996">
                  <c:v>24.3</c:v>
                </c:pt>
                <c:pt idx="1997">
                  <c:v>23.7</c:v>
                </c:pt>
                <c:pt idx="1998">
                  <c:v>23.3</c:v>
                </c:pt>
                <c:pt idx="1999">
                  <c:v>22.8</c:v>
                </c:pt>
                <c:pt idx="2000">
                  <c:v>22.6</c:v>
                </c:pt>
                <c:pt idx="2001">
                  <c:v>21.9</c:v>
                </c:pt>
                <c:pt idx="2002">
                  <c:v>21.9</c:v>
                </c:pt>
                <c:pt idx="2003">
                  <c:v>21.9</c:v>
                </c:pt>
                <c:pt idx="2004">
                  <c:v>21.5</c:v>
                </c:pt>
                <c:pt idx="2005">
                  <c:v>21.2</c:v>
                </c:pt>
                <c:pt idx="2006">
                  <c:v>20.7</c:v>
                </c:pt>
                <c:pt idx="2007">
                  <c:v>20.100000000000001</c:v>
                </c:pt>
                <c:pt idx="2008">
                  <c:v>19.7</c:v>
                </c:pt>
                <c:pt idx="2009">
                  <c:v>19.3</c:v>
                </c:pt>
                <c:pt idx="2010">
                  <c:v>18.899999999999999</c:v>
                </c:pt>
                <c:pt idx="2011">
                  <c:v>18.5</c:v>
                </c:pt>
                <c:pt idx="2012">
                  <c:v>18.2</c:v>
                </c:pt>
                <c:pt idx="2013">
                  <c:v>18.100000000000001</c:v>
                </c:pt>
                <c:pt idx="2014">
                  <c:v>17.7</c:v>
                </c:pt>
                <c:pt idx="2015">
                  <c:v>17.399999999999999</c:v>
                </c:pt>
                <c:pt idx="2016">
                  <c:v>17.2</c:v>
                </c:pt>
                <c:pt idx="2017">
                  <c:v>17.3</c:v>
                </c:pt>
                <c:pt idx="2018">
                  <c:v>16.899999999999999</c:v>
                </c:pt>
                <c:pt idx="2019">
                  <c:v>17.100000000000001</c:v>
                </c:pt>
                <c:pt idx="2020">
                  <c:v>17.100000000000001</c:v>
                </c:pt>
                <c:pt idx="2021">
                  <c:v>16.899999999999999</c:v>
                </c:pt>
                <c:pt idx="2022">
                  <c:v>16.8</c:v>
                </c:pt>
                <c:pt idx="2023">
                  <c:v>17.100000000000001</c:v>
                </c:pt>
                <c:pt idx="2024">
                  <c:v>17.399999999999999</c:v>
                </c:pt>
                <c:pt idx="2025">
                  <c:v>16.899999999999999</c:v>
                </c:pt>
                <c:pt idx="2026">
                  <c:v>17.899999999999999</c:v>
                </c:pt>
                <c:pt idx="2027">
                  <c:v>17.399999999999999</c:v>
                </c:pt>
                <c:pt idx="2028">
                  <c:v>17.5</c:v>
                </c:pt>
                <c:pt idx="2029">
                  <c:v>17.5</c:v>
                </c:pt>
                <c:pt idx="2030">
                  <c:v>17.5</c:v>
                </c:pt>
                <c:pt idx="2031">
                  <c:v>18</c:v>
                </c:pt>
                <c:pt idx="2032">
                  <c:v>17.8</c:v>
                </c:pt>
                <c:pt idx="2033">
                  <c:v>17.600000000000001</c:v>
                </c:pt>
                <c:pt idx="2034">
                  <c:v>18.5</c:v>
                </c:pt>
                <c:pt idx="2035">
                  <c:v>18.8</c:v>
                </c:pt>
                <c:pt idx="2036">
                  <c:v>19.2</c:v>
                </c:pt>
                <c:pt idx="2037">
                  <c:v>19.100000000000001</c:v>
                </c:pt>
                <c:pt idx="2038">
                  <c:v>18.8</c:v>
                </c:pt>
                <c:pt idx="2039">
                  <c:v>19.100000000000001</c:v>
                </c:pt>
                <c:pt idx="2040">
                  <c:v>19.3</c:v>
                </c:pt>
                <c:pt idx="2041">
                  <c:v>19.2</c:v>
                </c:pt>
                <c:pt idx="2042">
                  <c:v>19.7</c:v>
                </c:pt>
                <c:pt idx="2043">
                  <c:v>20</c:v>
                </c:pt>
                <c:pt idx="2044">
                  <c:v>21.4</c:v>
                </c:pt>
                <c:pt idx="2045">
                  <c:v>22.9</c:v>
                </c:pt>
                <c:pt idx="2046">
                  <c:v>25.8</c:v>
                </c:pt>
                <c:pt idx="2047">
                  <c:v>27.4</c:v>
                </c:pt>
                <c:pt idx="2048">
                  <c:v>27.9</c:v>
                </c:pt>
                <c:pt idx="2049">
                  <c:v>28.4</c:v>
                </c:pt>
                <c:pt idx="2050">
                  <c:v>27.7</c:v>
                </c:pt>
                <c:pt idx="2051">
                  <c:v>27.8</c:v>
                </c:pt>
                <c:pt idx="2052">
                  <c:v>28.2</c:v>
                </c:pt>
                <c:pt idx="2053">
                  <c:v>28.4</c:v>
                </c:pt>
                <c:pt idx="2054">
                  <c:v>29.7</c:v>
                </c:pt>
                <c:pt idx="2055">
                  <c:v>30.2</c:v>
                </c:pt>
                <c:pt idx="2056">
                  <c:v>29.9</c:v>
                </c:pt>
                <c:pt idx="2057">
                  <c:v>30.3</c:v>
                </c:pt>
                <c:pt idx="2058">
                  <c:v>30</c:v>
                </c:pt>
                <c:pt idx="2059">
                  <c:v>29.7</c:v>
                </c:pt>
                <c:pt idx="2060">
                  <c:v>30.1</c:v>
                </c:pt>
                <c:pt idx="2061">
                  <c:v>30.5</c:v>
                </c:pt>
                <c:pt idx="2062">
                  <c:v>30.7</c:v>
                </c:pt>
                <c:pt idx="2063">
                  <c:v>30.9</c:v>
                </c:pt>
                <c:pt idx="2064">
                  <c:v>31</c:v>
                </c:pt>
                <c:pt idx="2065">
                  <c:v>31.5</c:v>
                </c:pt>
                <c:pt idx="2066">
                  <c:v>31.4</c:v>
                </c:pt>
                <c:pt idx="2067">
                  <c:v>31.8</c:v>
                </c:pt>
                <c:pt idx="2068">
                  <c:v>31.5</c:v>
                </c:pt>
                <c:pt idx="2069">
                  <c:v>31.6</c:v>
                </c:pt>
                <c:pt idx="2070">
                  <c:v>31.6</c:v>
                </c:pt>
                <c:pt idx="2071">
                  <c:v>31.8</c:v>
                </c:pt>
                <c:pt idx="2072">
                  <c:v>32.1</c:v>
                </c:pt>
                <c:pt idx="2073">
                  <c:v>31.9</c:v>
                </c:pt>
                <c:pt idx="2074">
                  <c:v>32.1</c:v>
                </c:pt>
                <c:pt idx="2075">
                  <c:v>32.300000000000011</c:v>
                </c:pt>
                <c:pt idx="2076">
                  <c:v>32</c:v>
                </c:pt>
                <c:pt idx="2077">
                  <c:v>32.300000000000011</c:v>
                </c:pt>
                <c:pt idx="2078">
                  <c:v>32.5</c:v>
                </c:pt>
                <c:pt idx="2079">
                  <c:v>32.300000000000011</c:v>
                </c:pt>
                <c:pt idx="2080">
                  <c:v>31.8</c:v>
                </c:pt>
                <c:pt idx="2081">
                  <c:v>32</c:v>
                </c:pt>
                <c:pt idx="2082">
                  <c:v>31.8</c:v>
                </c:pt>
                <c:pt idx="2083">
                  <c:v>31.7</c:v>
                </c:pt>
                <c:pt idx="2084">
                  <c:v>30.9</c:v>
                </c:pt>
                <c:pt idx="2085">
                  <c:v>31.4</c:v>
                </c:pt>
                <c:pt idx="2086">
                  <c:v>30.2</c:v>
                </c:pt>
                <c:pt idx="2087">
                  <c:v>29.8</c:v>
                </c:pt>
                <c:pt idx="2088">
                  <c:v>28.9</c:v>
                </c:pt>
                <c:pt idx="2089">
                  <c:v>27.9</c:v>
                </c:pt>
                <c:pt idx="2090">
                  <c:v>26.8</c:v>
                </c:pt>
                <c:pt idx="2091">
                  <c:v>25.6</c:v>
                </c:pt>
                <c:pt idx="2092">
                  <c:v>24.9</c:v>
                </c:pt>
                <c:pt idx="2093">
                  <c:v>24</c:v>
                </c:pt>
                <c:pt idx="2094">
                  <c:v>23.5</c:v>
                </c:pt>
                <c:pt idx="2095">
                  <c:v>22.6</c:v>
                </c:pt>
                <c:pt idx="2096">
                  <c:v>22</c:v>
                </c:pt>
                <c:pt idx="2097">
                  <c:v>21.5</c:v>
                </c:pt>
                <c:pt idx="2098">
                  <c:v>21.1</c:v>
                </c:pt>
                <c:pt idx="2099">
                  <c:v>20.9</c:v>
                </c:pt>
                <c:pt idx="2100">
                  <c:v>20.8</c:v>
                </c:pt>
                <c:pt idx="2101">
                  <c:v>20.5</c:v>
                </c:pt>
                <c:pt idx="2102">
                  <c:v>20.3</c:v>
                </c:pt>
                <c:pt idx="2103">
                  <c:v>20.3</c:v>
                </c:pt>
                <c:pt idx="2104">
                  <c:v>20</c:v>
                </c:pt>
                <c:pt idx="2105">
                  <c:v>19.8</c:v>
                </c:pt>
                <c:pt idx="2106">
                  <c:v>19.600000000000001</c:v>
                </c:pt>
                <c:pt idx="2107">
                  <c:v>19.399999999999999</c:v>
                </c:pt>
                <c:pt idx="2108">
                  <c:v>19.2</c:v>
                </c:pt>
                <c:pt idx="2109">
                  <c:v>19.100000000000001</c:v>
                </c:pt>
                <c:pt idx="2110">
                  <c:v>19</c:v>
                </c:pt>
                <c:pt idx="2111">
                  <c:v>18.8</c:v>
                </c:pt>
                <c:pt idx="2112">
                  <c:v>18.399999999999999</c:v>
                </c:pt>
                <c:pt idx="2113">
                  <c:v>18.100000000000001</c:v>
                </c:pt>
                <c:pt idx="2114">
                  <c:v>17.7</c:v>
                </c:pt>
                <c:pt idx="2115">
                  <c:v>17.5</c:v>
                </c:pt>
                <c:pt idx="2116">
                  <c:v>17.5</c:v>
                </c:pt>
                <c:pt idx="2117">
                  <c:v>17.5</c:v>
                </c:pt>
                <c:pt idx="2118">
                  <c:v>17.7</c:v>
                </c:pt>
                <c:pt idx="2119">
                  <c:v>17.600000000000001</c:v>
                </c:pt>
                <c:pt idx="2120">
                  <c:v>17.100000000000001</c:v>
                </c:pt>
                <c:pt idx="2121">
                  <c:v>17</c:v>
                </c:pt>
                <c:pt idx="2122">
                  <c:v>16.600000000000001</c:v>
                </c:pt>
                <c:pt idx="2123">
                  <c:v>16.7</c:v>
                </c:pt>
                <c:pt idx="2124">
                  <c:v>16.899999999999999</c:v>
                </c:pt>
                <c:pt idx="2125">
                  <c:v>17</c:v>
                </c:pt>
                <c:pt idx="2126">
                  <c:v>17</c:v>
                </c:pt>
                <c:pt idx="2127">
                  <c:v>16.8</c:v>
                </c:pt>
                <c:pt idx="2128">
                  <c:v>16.5</c:v>
                </c:pt>
                <c:pt idx="2129">
                  <c:v>16.3</c:v>
                </c:pt>
                <c:pt idx="2130">
                  <c:v>16.2</c:v>
                </c:pt>
                <c:pt idx="2131">
                  <c:v>16</c:v>
                </c:pt>
                <c:pt idx="2132">
                  <c:v>16</c:v>
                </c:pt>
                <c:pt idx="2133">
                  <c:v>16.7</c:v>
                </c:pt>
                <c:pt idx="2134">
                  <c:v>17</c:v>
                </c:pt>
                <c:pt idx="2135">
                  <c:v>17.899999999999999</c:v>
                </c:pt>
                <c:pt idx="2136">
                  <c:v>18.100000000000001</c:v>
                </c:pt>
                <c:pt idx="2137">
                  <c:v>18.3</c:v>
                </c:pt>
                <c:pt idx="2138">
                  <c:v>18.8</c:v>
                </c:pt>
                <c:pt idx="2139">
                  <c:v>19.3</c:v>
                </c:pt>
                <c:pt idx="2140">
                  <c:v>20.2</c:v>
                </c:pt>
                <c:pt idx="2141">
                  <c:v>21.1</c:v>
                </c:pt>
                <c:pt idx="2142">
                  <c:v>22</c:v>
                </c:pt>
                <c:pt idx="2143">
                  <c:v>23.5</c:v>
                </c:pt>
                <c:pt idx="2144">
                  <c:v>25</c:v>
                </c:pt>
                <c:pt idx="2145">
                  <c:v>25.9</c:v>
                </c:pt>
                <c:pt idx="2146">
                  <c:v>27.2</c:v>
                </c:pt>
                <c:pt idx="2147">
                  <c:v>28.2</c:v>
                </c:pt>
                <c:pt idx="2148">
                  <c:v>28.9</c:v>
                </c:pt>
                <c:pt idx="2149">
                  <c:v>29.4</c:v>
                </c:pt>
                <c:pt idx="2150">
                  <c:v>29.5</c:v>
                </c:pt>
                <c:pt idx="2151">
                  <c:v>29.6</c:v>
                </c:pt>
                <c:pt idx="2152">
                  <c:v>29.9</c:v>
                </c:pt>
                <c:pt idx="2153">
                  <c:v>30.7</c:v>
                </c:pt>
                <c:pt idx="2154">
                  <c:v>30.9</c:v>
                </c:pt>
                <c:pt idx="2155">
                  <c:v>30.6</c:v>
                </c:pt>
                <c:pt idx="2156">
                  <c:v>32</c:v>
                </c:pt>
                <c:pt idx="2157">
                  <c:v>31.6</c:v>
                </c:pt>
                <c:pt idx="2158">
                  <c:v>31.6</c:v>
                </c:pt>
                <c:pt idx="2159">
                  <c:v>31.7</c:v>
                </c:pt>
                <c:pt idx="2160">
                  <c:v>32.1</c:v>
                </c:pt>
                <c:pt idx="2161">
                  <c:v>32</c:v>
                </c:pt>
                <c:pt idx="2162">
                  <c:v>32.5</c:v>
                </c:pt>
                <c:pt idx="2163">
                  <c:v>32.200000000000003</c:v>
                </c:pt>
                <c:pt idx="2164">
                  <c:v>32.200000000000003</c:v>
                </c:pt>
                <c:pt idx="2165">
                  <c:v>32.5</c:v>
                </c:pt>
                <c:pt idx="2166">
                  <c:v>32.6</c:v>
                </c:pt>
                <c:pt idx="2167">
                  <c:v>33.1</c:v>
                </c:pt>
                <c:pt idx="2168">
                  <c:v>33.5</c:v>
                </c:pt>
                <c:pt idx="2169">
                  <c:v>33.300000000000011</c:v>
                </c:pt>
                <c:pt idx="2170">
                  <c:v>33.5</c:v>
                </c:pt>
                <c:pt idx="2171">
                  <c:v>33.800000000000011</c:v>
                </c:pt>
                <c:pt idx="2172">
                  <c:v>34.200000000000003</c:v>
                </c:pt>
                <c:pt idx="2173">
                  <c:v>34.6</c:v>
                </c:pt>
                <c:pt idx="2174">
                  <c:v>34.300000000000011</c:v>
                </c:pt>
                <c:pt idx="2175">
                  <c:v>34</c:v>
                </c:pt>
                <c:pt idx="2176">
                  <c:v>33.4</c:v>
                </c:pt>
                <c:pt idx="2177">
                  <c:v>34.5</c:v>
                </c:pt>
                <c:pt idx="2178">
                  <c:v>33.6</c:v>
                </c:pt>
                <c:pt idx="2179">
                  <c:v>33.5</c:v>
                </c:pt>
                <c:pt idx="2180">
                  <c:v>32.800000000000011</c:v>
                </c:pt>
                <c:pt idx="2181">
                  <c:v>32</c:v>
                </c:pt>
                <c:pt idx="2182">
                  <c:v>30.9</c:v>
                </c:pt>
                <c:pt idx="2183">
                  <c:v>30.2</c:v>
                </c:pt>
                <c:pt idx="2184">
                  <c:v>28.6</c:v>
                </c:pt>
                <c:pt idx="2185">
                  <c:v>29</c:v>
                </c:pt>
                <c:pt idx="2186">
                  <c:v>29.2</c:v>
                </c:pt>
                <c:pt idx="2187">
                  <c:v>28.1</c:v>
                </c:pt>
                <c:pt idx="2188">
                  <c:v>26.3</c:v>
                </c:pt>
                <c:pt idx="2189">
                  <c:v>25</c:v>
                </c:pt>
                <c:pt idx="2190">
                  <c:v>23.9</c:v>
                </c:pt>
                <c:pt idx="2191">
                  <c:v>23.3</c:v>
                </c:pt>
                <c:pt idx="2192">
                  <c:v>22.4</c:v>
                </c:pt>
                <c:pt idx="2193">
                  <c:v>21.8</c:v>
                </c:pt>
                <c:pt idx="2194">
                  <c:v>21.4</c:v>
                </c:pt>
                <c:pt idx="2195">
                  <c:v>21.1</c:v>
                </c:pt>
                <c:pt idx="2196">
                  <c:v>20.9</c:v>
                </c:pt>
                <c:pt idx="2197">
                  <c:v>20.3</c:v>
                </c:pt>
                <c:pt idx="2198">
                  <c:v>19.899999999999999</c:v>
                </c:pt>
                <c:pt idx="2199">
                  <c:v>19.8</c:v>
                </c:pt>
                <c:pt idx="2200">
                  <c:v>19.600000000000001</c:v>
                </c:pt>
                <c:pt idx="2201">
                  <c:v>19.5</c:v>
                </c:pt>
                <c:pt idx="2202">
                  <c:v>19.5</c:v>
                </c:pt>
                <c:pt idx="2203">
                  <c:v>18.899999999999999</c:v>
                </c:pt>
                <c:pt idx="2204">
                  <c:v>18.7</c:v>
                </c:pt>
                <c:pt idx="2205">
                  <c:v>18.2</c:v>
                </c:pt>
                <c:pt idx="2206">
                  <c:v>18</c:v>
                </c:pt>
                <c:pt idx="2207">
                  <c:v>18</c:v>
                </c:pt>
                <c:pt idx="2208">
                  <c:v>18.2</c:v>
                </c:pt>
                <c:pt idx="2209">
                  <c:v>18.2</c:v>
                </c:pt>
                <c:pt idx="2210">
                  <c:v>17.899999999999999</c:v>
                </c:pt>
                <c:pt idx="2211">
                  <c:v>17.600000000000001</c:v>
                </c:pt>
                <c:pt idx="2212">
                  <c:v>17.600000000000001</c:v>
                </c:pt>
                <c:pt idx="2213">
                  <c:v>17.7</c:v>
                </c:pt>
                <c:pt idx="2214">
                  <c:v>17.7</c:v>
                </c:pt>
                <c:pt idx="2215">
                  <c:v>17.7</c:v>
                </c:pt>
                <c:pt idx="2216">
                  <c:v>17.5</c:v>
                </c:pt>
                <c:pt idx="2217">
                  <c:v>17.5</c:v>
                </c:pt>
                <c:pt idx="2218">
                  <c:v>17.7</c:v>
                </c:pt>
                <c:pt idx="2219">
                  <c:v>18.2</c:v>
                </c:pt>
                <c:pt idx="2220">
                  <c:v>18.7</c:v>
                </c:pt>
                <c:pt idx="2221">
                  <c:v>18.5</c:v>
                </c:pt>
                <c:pt idx="2222">
                  <c:v>18.399999999999999</c:v>
                </c:pt>
                <c:pt idx="2223">
                  <c:v>18.100000000000001</c:v>
                </c:pt>
                <c:pt idx="2224">
                  <c:v>18.100000000000001</c:v>
                </c:pt>
                <c:pt idx="2225">
                  <c:v>18</c:v>
                </c:pt>
                <c:pt idx="2226">
                  <c:v>18.100000000000001</c:v>
                </c:pt>
                <c:pt idx="2227">
                  <c:v>18.399999999999999</c:v>
                </c:pt>
                <c:pt idx="2228">
                  <c:v>18.3</c:v>
                </c:pt>
                <c:pt idx="2229">
                  <c:v>18.2</c:v>
                </c:pt>
                <c:pt idx="2230">
                  <c:v>18.2</c:v>
                </c:pt>
                <c:pt idx="2231">
                  <c:v>18.3</c:v>
                </c:pt>
                <c:pt idx="2232">
                  <c:v>18.5</c:v>
                </c:pt>
                <c:pt idx="2233">
                  <c:v>19.100000000000001</c:v>
                </c:pt>
                <c:pt idx="2234">
                  <c:v>19.600000000000001</c:v>
                </c:pt>
                <c:pt idx="2235">
                  <c:v>20.3</c:v>
                </c:pt>
                <c:pt idx="2236">
                  <c:v>21</c:v>
                </c:pt>
                <c:pt idx="2237">
                  <c:v>22.1</c:v>
                </c:pt>
                <c:pt idx="2238">
                  <c:v>23.3</c:v>
                </c:pt>
                <c:pt idx="2239">
                  <c:v>24.9</c:v>
                </c:pt>
                <c:pt idx="2240">
                  <c:v>26.6</c:v>
                </c:pt>
                <c:pt idx="2241">
                  <c:v>27.9</c:v>
                </c:pt>
                <c:pt idx="2242">
                  <c:v>29</c:v>
                </c:pt>
                <c:pt idx="2243">
                  <c:v>29.5</c:v>
                </c:pt>
                <c:pt idx="2244">
                  <c:v>30.1</c:v>
                </c:pt>
                <c:pt idx="2245">
                  <c:v>30.4</c:v>
                </c:pt>
                <c:pt idx="2246">
                  <c:v>30.5</c:v>
                </c:pt>
                <c:pt idx="2247">
                  <c:v>30.9</c:v>
                </c:pt>
                <c:pt idx="2248">
                  <c:v>31.1</c:v>
                </c:pt>
                <c:pt idx="2249">
                  <c:v>31.2</c:v>
                </c:pt>
                <c:pt idx="2250">
                  <c:v>31.6</c:v>
                </c:pt>
                <c:pt idx="2251">
                  <c:v>31.9</c:v>
                </c:pt>
                <c:pt idx="2252">
                  <c:v>30.6</c:v>
                </c:pt>
                <c:pt idx="2253">
                  <c:v>30.6</c:v>
                </c:pt>
                <c:pt idx="2254">
                  <c:v>31.6</c:v>
                </c:pt>
                <c:pt idx="2255">
                  <c:v>31.8</c:v>
                </c:pt>
                <c:pt idx="2256">
                  <c:v>30.9</c:v>
                </c:pt>
                <c:pt idx="2257">
                  <c:v>31.1</c:v>
                </c:pt>
                <c:pt idx="2258">
                  <c:v>31.9</c:v>
                </c:pt>
                <c:pt idx="2259">
                  <c:v>31.5</c:v>
                </c:pt>
                <c:pt idx="2260">
                  <c:v>31</c:v>
                </c:pt>
                <c:pt idx="2261">
                  <c:v>31.2</c:v>
                </c:pt>
                <c:pt idx="2262">
                  <c:v>31.4</c:v>
                </c:pt>
                <c:pt idx="2263">
                  <c:v>31.9</c:v>
                </c:pt>
                <c:pt idx="2264">
                  <c:v>32</c:v>
                </c:pt>
                <c:pt idx="2265">
                  <c:v>31.4</c:v>
                </c:pt>
                <c:pt idx="2266">
                  <c:v>31.2</c:v>
                </c:pt>
                <c:pt idx="2267">
                  <c:v>32.1</c:v>
                </c:pt>
                <c:pt idx="2268">
                  <c:v>33.4</c:v>
                </c:pt>
                <c:pt idx="2269">
                  <c:v>32.200000000000003</c:v>
                </c:pt>
                <c:pt idx="2270">
                  <c:v>31.4</c:v>
                </c:pt>
                <c:pt idx="2271">
                  <c:v>32.300000000000011</c:v>
                </c:pt>
                <c:pt idx="2272">
                  <c:v>31.2</c:v>
                </c:pt>
                <c:pt idx="2273">
                  <c:v>31.2</c:v>
                </c:pt>
                <c:pt idx="2274">
                  <c:v>31</c:v>
                </c:pt>
                <c:pt idx="2275">
                  <c:v>31.6</c:v>
                </c:pt>
                <c:pt idx="2276">
                  <c:v>30.6</c:v>
                </c:pt>
                <c:pt idx="2277">
                  <c:v>30.4</c:v>
                </c:pt>
                <c:pt idx="2278">
                  <c:v>30</c:v>
                </c:pt>
                <c:pt idx="2279">
                  <c:v>29</c:v>
                </c:pt>
                <c:pt idx="2280">
                  <c:v>28.5</c:v>
                </c:pt>
                <c:pt idx="2281">
                  <c:v>28.1</c:v>
                </c:pt>
                <c:pt idx="2282">
                  <c:v>26.7</c:v>
                </c:pt>
                <c:pt idx="2283">
                  <c:v>25.3</c:v>
                </c:pt>
                <c:pt idx="2284">
                  <c:v>24.8</c:v>
                </c:pt>
                <c:pt idx="2285">
                  <c:v>24</c:v>
                </c:pt>
                <c:pt idx="2286">
                  <c:v>23</c:v>
                </c:pt>
                <c:pt idx="2287">
                  <c:v>22.2</c:v>
                </c:pt>
                <c:pt idx="2288">
                  <c:v>21.7</c:v>
                </c:pt>
                <c:pt idx="2289">
                  <c:v>21.2</c:v>
                </c:pt>
                <c:pt idx="2290">
                  <c:v>20.8</c:v>
                </c:pt>
                <c:pt idx="2291">
                  <c:v>20.399999999999999</c:v>
                </c:pt>
                <c:pt idx="2292">
                  <c:v>20.399999999999999</c:v>
                </c:pt>
                <c:pt idx="2293">
                  <c:v>20.100000000000001</c:v>
                </c:pt>
                <c:pt idx="2294">
                  <c:v>19.7</c:v>
                </c:pt>
                <c:pt idx="2295">
                  <c:v>19.8</c:v>
                </c:pt>
                <c:pt idx="2296">
                  <c:v>19.600000000000001</c:v>
                </c:pt>
                <c:pt idx="2297">
                  <c:v>19.3</c:v>
                </c:pt>
                <c:pt idx="2298">
                  <c:v>19.2</c:v>
                </c:pt>
                <c:pt idx="2299">
                  <c:v>19</c:v>
                </c:pt>
                <c:pt idx="2300">
                  <c:v>18.8</c:v>
                </c:pt>
                <c:pt idx="2301">
                  <c:v>18.3</c:v>
                </c:pt>
                <c:pt idx="2302">
                  <c:v>17.899999999999999</c:v>
                </c:pt>
                <c:pt idx="2303">
                  <c:v>18</c:v>
                </c:pt>
                <c:pt idx="2304">
                  <c:v>17.5</c:v>
                </c:pt>
                <c:pt idx="2305">
                  <c:v>17.7</c:v>
                </c:pt>
                <c:pt idx="2306">
                  <c:v>17.3</c:v>
                </c:pt>
                <c:pt idx="2307">
                  <c:v>17.399999999999999</c:v>
                </c:pt>
                <c:pt idx="2308">
                  <c:v>17.399999999999999</c:v>
                </c:pt>
                <c:pt idx="2309">
                  <c:v>17.2</c:v>
                </c:pt>
                <c:pt idx="2310">
                  <c:v>17.2</c:v>
                </c:pt>
                <c:pt idx="2311">
                  <c:v>16.8</c:v>
                </c:pt>
                <c:pt idx="2312">
                  <c:v>16.5</c:v>
                </c:pt>
                <c:pt idx="2313">
                  <c:v>16.7</c:v>
                </c:pt>
                <c:pt idx="2314">
                  <c:v>16.3</c:v>
                </c:pt>
                <c:pt idx="2315">
                  <c:v>16.7</c:v>
                </c:pt>
                <c:pt idx="2316">
                  <c:v>16.7</c:v>
                </c:pt>
                <c:pt idx="2317">
                  <c:v>16.600000000000001</c:v>
                </c:pt>
                <c:pt idx="2318">
                  <c:v>16.600000000000001</c:v>
                </c:pt>
                <c:pt idx="2319">
                  <c:v>16.899999999999999</c:v>
                </c:pt>
                <c:pt idx="2320">
                  <c:v>16.5</c:v>
                </c:pt>
                <c:pt idx="2321">
                  <c:v>16.5</c:v>
                </c:pt>
                <c:pt idx="2322">
                  <c:v>16.7</c:v>
                </c:pt>
                <c:pt idx="2323">
                  <c:v>16.8</c:v>
                </c:pt>
                <c:pt idx="2324">
                  <c:v>16.899999999999999</c:v>
                </c:pt>
                <c:pt idx="2325">
                  <c:v>17.100000000000001</c:v>
                </c:pt>
                <c:pt idx="2326">
                  <c:v>17.399999999999999</c:v>
                </c:pt>
                <c:pt idx="2327">
                  <c:v>18.2</c:v>
                </c:pt>
                <c:pt idx="2328">
                  <c:v>18.5</c:v>
                </c:pt>
                <c:pt idx="2329">
                  <c:v>18.8</c:v>
                </c:pt>
                <c:pt idx="2330">
                  <c:v>19.2</c:v>
                </c:pt>
                <c:pt idx="2331">
                  <c:v>20.100000000000001</c:v>
                </c:pt>
                <c:pt idx="2332">
                  <c:v>21.1</c:v>
                </c:pt>
                <c:pt idx="2333">
                  <c:v>21.9</c:v>
                </c:pt>
                <c:pt idx="2334">
                  <c:v>23</c:v>
                </c:pt>
                <c:pt idx="2335">
                  <c:v>23.2</c:v>
                </c:pt>
                <c:pt idx="2336">
                  <c:v>23.7</c:v>
                </c:pt>
                <c:pt idx="2337">
                  <c:v>25.1</c:v>
                </c:pt>
                <c:pt idx="2338">
                  <c:v>27.2</c:v>
                </c:pt>
                <c:pt idx="2339">
                  <c:v>29.4</c:v>
                </c:pt>
                <c:pt idx="2340">
                  <c:v>29.8</c:v>
                </c:pt>
                <c:pt idx="2341">
                  <c:v>31</c:v>
                </c:pt>
                <c:pt idx="2342">
                  <c:v>30.1</c:v>
                </c:pt>
                <c:pt idx="2343">
                  <c:v>29.6</c:v>
                </c:pt>
                <c:pt idx="2344">
                  <c:v>29.3</c:v>
                </c:pt>
                <c:pt idx="2345">
                  <c:v>29.3</c:v>
                </c:pt>
                <c:pt idx="2346">
                  <c:v>30.1</c:v>
                </c:pt>
                <c:pt idx="2347">
                  <c:v>30.3</c:v>
                </c:pt>
                <c:pt idx="2348">
                  <c:v>29.2</c:v>
                </c:pt>
                <c:pt idx="2349">
                  <c:v>28.9</c:v>
                </c:pt>
                <c:pt idx="2350">
                  <c:v>29.5</c:v>
                </c:pt>
                <c:pt idx="2351">
                  <c:v>29.6</c:v>
                </c:pt>
                <c:pt idx="2352">
                  <c:v>29.3</c:v>
                </c:pt>
                <c:pt idx="2353">
                  <c:v>29</c:v>
                </c:pt>
                <c:pt idx="2354">
                  <c:v>28.6</c:v>
                </c:pt>
                <c:pt idx="2355">
                  <c:v>28.8</c:v>
                </c:pt>
                <c:pt idx="2356">
                  <c:v>28</c:v>
                </c:pt>
                <c:pt idx="2357">
                  <c:v>28.7</c:v>
                </c:pt>
                <c:pt idx="2358">
                  <c:v>29.8</c:v>
                </c:pt>
                <c:pt idx="2359">
                  <c:v>30.3</c:v>
                </c:pt>
                <c:pt idx="2360">
                  <c:v>29.5</c:v>
                </c:pt>
                <c:pt idx="2361">
                  <c:v>28.7</c:v>
                </c:pt>
                <c:pt idx="2362">
                  <c:v>28.7</c:v>
                </c:pt>
                <c:pt idx="2363">
                  <c:v>29</c:v>
                </c:pt>
                <c:pt idx="2364">
                  <c:v>28.3</c:v>
                </c:pt>
                <c:pt idx="2365">
                  <c:v>27.1</c:v>
                </c:pt>
                <c:pt idx="2366">
                  <c:v>27.8</c:v>
                </c:pt>
                <c:pt idx="2367">
                  <c:v>27.6</c:v>
                </c:pt>
                <c:pt idx="2368">
                  <c:v>28.2</c:v>
                </c:pt>
                <c:pt idx="2369">
                  <c:v>27.7</c:v>
                </c:pt>
                <c:pt idx="2370">
                  <c:v>27.3</c:v>
                </c:pt>
                <c:pt idx="2371">
                  <c:v>27.1</c:v>
                </c:pt>
                <c:pt idx="2372">
                  <c:v>27</c:v>
                </c:pt>
                <c:pt idx="2373">
                  <c:v>29.1</c:v>
                </c:pt>
                <c:pt idx="2374">
                  <c:v>29.2</c:v>
                </c:pt>
                <c:pt idx="2375">
                  <c:v>28.8</c:v>
                </c:pt>
                <c:pt idx="2376">
                  <c:v>28.6</c:v>
                </c:pt>
                <c:pt idx="2377">
                  <c:v>28.2</c:v>
                </c:pt>
                <c:pt idx="2378">
                  <c:v>26.9</c:v>
                </c:pt>
                <c:pt idx="2379">
                  <c:v>25.5</c:v>
                </c:pt>
                <c:pt idx="2380">
                  <c:v>24.2</c:v>
                </c:pt>
                <c:pt idx="2381">
                  <c:v>23</c:v>
                </c:pt>
                <c:pt idx="2382">
                  <c:v>22.2</c:v>
                </c:pt>
                <c:pt idx="2383">
                  <c:v>21.2</c:v>
                </c:pt>
                <c:pt idx="2384">
                  <c:v>20.5</c:v>
                </c:pt>
                <c:pt idx="2385">
                  <c:v>20</c:v>
                </c:pt>
                <c:pt idx="2386">
                  <c:v>19.600000000000001</c:v>
                </c:pt>
                <c:pt idx="2387">
                  <c:v>19.2</c:v>
                </c:pt>
                <c:pt idx="2388">
                  <c:v>18.8</c:v>
                </c:pt>
                <c:pt idx="2389">
                  <c:v>18.600000000000001</c:v>
                </c:pt>
                <c:pt idx="2390">
                  <c:v>18.399999999999999</c:v>
                </c:pt>
                <c:pt idx="2391">
                  <c:v>18.2</c:v>
                </c:pt>
                <c:pt idx="2392">
                  <c:v>17.8</c:v>
                </c:pt>
                <c:pt idx="2393">
                  <c:v>17.600000000000001</c:v>
                </c:pt>
                <c:pt idx="2394">
                  <c:v>17.5</c:v>
                </c:pt>
                <c:pt idx="2395">
                  <c:v>17.399999999999999</c:v>
                </c:pt>
                <c:pt idx="2396">
                  <c:v>17.399999999999999</c:v>
                </c:pt>
                <c:pt idx="2397">
                  <c:v>17.5</c:v>
                </c:pt>
                <c:pt idx="2398">
                  <c:v>17.2</c:v>
                </c:pt>
                <c:pt idx="2399">
                  <c:v>17.100000000000001</c:v>
                </c:pt>
                <c:pt idx="2400">
                  <c:v>16.899999999999999</c:v>
                </c:pt>
                <c:pt idx="2401">
                  <c:v>16.8</c:v>
                </c:pt>
                <c:pt idx="2402">
                  <c:v>16.399999999999999</c:v>
                </c:pt>
                <c:pt idx="2403">
                  <c:v>16</c:v>
                </c:pt>
                <c:pt idx="2404">
                  <c:v>15.8</c:v>
                </c:pt>
                <c:pt idx="2405">
                  <c:v>15.9</c:v>
                </c:pt>
                <c:pt idx="2406">
                  <c:v>15.9</c:v>
                </c:pt>
                <c:pt idx="2407">
                  <c:v>16.100000000000001</c:v>
                </c:pt>
                <c:pt idx="2408">
                  <c:v>15.9</c:v>
                </c:pt>
                <c:pt idx="2409">
                  <c:v>15.8</c:v>
                </c:pt>
                <c:pt idx="2410">
                  <c:v>15.9</c:v>
                </c:pt>
                <c:pt idx="2411">
                  <c:v>15.9</c:v>
                </c:pt>
                <c:pt idx="2412">
                  <c:v>15.9</c:v>
                </c:pt>
                <c:pt idx="2413">
                  <c:v>15.9</c:v>
                </c:pt>
                <c:pt idx="2414">
                  <c:v>15.9</c:v>
                </c:pt>
                <c:pt idx="2415">
                  <c:v>15.9</c:v>
                </c:pt>
                <c:pt idx="2416">
                  <c:v>15.9</c:v>
                </c:pt>
                <c:pt idx="2417">
                  <c:v>15.8</c:v>
                </c:pt>
                <c:pt idx="2418">
                  <c:v>15.8</c:v>
                </c:pt>
                <c:pt idx="2419">
                  <c:v>16.3</c:v>
                </c:pt>
                <c:pt idx="2420">
                  <c:v>16.2</c:v>
                </c:pt>
                <c:pt idx="2421">
                  <c:v>16.600000000000001</c:v>
                </c:pt>
                <c:pt idx="2422">
                  <c:v>16.899999999999999</c:v>
                </c:pt>
                <c:pt idx="2423">
                  <c:v>17</c:v>
                </c:pt>
                <c:pt idx="2424">
                  <c:v>16.899999999999999</c:v>
                </c:pt>
                <c:pt idx="2425">
                  <c:v>17.2</c:v>
                </c:pt>
                <c:pt idx="2426">
                  <c:v>17.7</c:v>
                </c:pt>
                <c:pt idx="2427">
                  <c:v>18.7</c:v>
                </c:pt>
                <c:pt idx="2428">
                  <c:v>19.8</c:v>
                </c:pt>
                <c:pt idx="2429">
                  <c:v>20.8</c:v>
                </c:pt>
                <c:pt idx="2430">
                  <c:v>21.8</c:v>
                </c:pt>
                <c:pt idx="2431">
                  <c:v>23.8</c:v>
                </c:pt>
                <c:pt idx="2432">
                  <c:v>24.9</c:v>
                </c:pt>
                <c:pt idx="2433">
                  <c:v>26.1</c:v>
                </c:pt>
                <c:pt idx="2434">
                  <c:v>26.4</c:v>
                </c:pt>
                <c:pt idx="2435">
                  <c:v>27.1</c:v>
                </c:pt>
                <c:pt idx="2436">
                  <c:v>27.5</c:v>
                </c:pt>
                <c:pt idx="2437">
                  <c:v>27.7</c:v>
                </c:pt>
                <c:pt idx="2438">
                  <c:v>28</c:v>
                </c:pt>
                <c:pt idx="2439">
                  <c:v>27.9</c:v>
                </c:pt>
                <c:pt idx="2440">
                  <c:v>28.6</c:v>
                </c:pt>
                <c:pt idx="2441">
                  <c:v>28.3</c:v>
                </c:pt>
                <c:pt idx="2442">
                  <c:v>28.5</c:v>
                </c:pt>
                <c:pt idx="2443">
                  <c:v>27.8</c:v>
                </c:pt>
                <c:pt idx="2444">
                  <c:v>27.7</c:v>
                </c:pt>
                <c:pt idx="2445">
                  <c:v>28.4</c:v>
                </c:pt>
                <c:pt idx="2446">
                  <c:v>28.3</c:v>
                </c:pt>
                <c:pt idx="2447">
                  <c:v>27.3</c:v>
                </c:pt>
                <c:pt idx="2448">
                  <c:v>27.5</c:v>
                </c:pt>
                <c:pt idx="2449">
                  <c:v>28.4</c:v>
                </c:pt>
                <c:pt idx="2450">
                  <c:v>27.5</c:v>
                </c:pt>
                <c:pt idx="2451">
                  <c:v>27.8</c:v>
                </c:pt>
                <c:pt idx="2452">
                  <c:v>27.8</c:v>
                </c:pt>
                <c:pt idx="2453">
                  <c:v>28.3</c:v>
                </c:pt>
                <c:pt idx="2454">
                  <c:v>28.3</c:v>
                </c:pt>
                <c:pt idx="2455">
                  <c:v>29</c:v>
                </c:pt>
                <c:pt idx="2456">
                  <c:v>29</c:v>
                </c:pt>
                <c:pt idx="2457">
                  <c:v>27.8</c:v>
                </c:pt>
                <c:pt idx="2458">
                  <c:v>27.7</c:v>
                </c:pt>
                <c:pt idx="2459">
                  <c:v>27.7</c:v>
                </c:pt>
                <c:pt idx="2460">
                  <c:v>28</c:v>
                </c:pt>
                <c:pt idx="2461">
                  <c:v>28.8</c:v>
                </c:pt>
                <c:pt idx="2462">
                  <c:v>28</c:v>
                </c:pt>
                <c:pt idx="2463">
                  <c:v>28.2</c:v>
                </c:pt>
                <c:pt idx="2464">
                  <c:v>27.7</c:v>
                </c:pt>
                <c:pt idx="2465">
                  <c:v>28</c:v>
                </c:pt>
                <c:pt idx="2466">
                  <c:v>27.6</c:v>
                </c:pt>
                <c:pt idx="2467">
                  <c:v>27.8</c:v>
                </c:pt>
                <c:pt idx="2468">
                  <c:v>28.3</c:v>
                </c:pt>
                <c:pt idx="2469">
                  <c:v>27.7</c:v>
                </c:pt>
                <c:pt idx="2470">
                  <c:v>27.6</c:v>
                </c:pt>
                <c:pt idx="2471">
                  <c:v>27.7</c:v>
                </c:pt>
                <c:pt idx="2472">
                  <c:v>27.3</c:v>
                </c:pt>
                <c:pt idx="2473">
                  <c:v>25.9</c:v>
                </c:pt>
                <c:pt idx="2474">
                  <c:v>25.4</c:v>
                </c:pt>
                <c:pt idx="2475">
                  <c:v>25.6</c:v>
                </c:pt>
                <c:pt idx="2476">
                  <c:v>24.9</c:v>
                </c:pt>
                <c:pt idx="2477">
                  <c:v>23.5</c:v>
                </c:pt>
                <c:pt idx="2478">
                  <c:v>22.3</c:v>
                </c:pt>
                <c:pt idx="2479">
                  <c:v>21.2</c:v>
                </c:pt>
                <c:pt idx="2480">
                  <c:v>20.8</c:v>
                </c:pt>
                <c:pt idx="2481">
                  <c:v>20.100000000000001</c:v>
                </c:pt>
                <c:pt idx="2482">
                  <c:v>19.5</c:v>
                </c:pt>
                <c:pt idx="2483">
                  <c:v>19.100000000000001</c:v>
                </c:pt>
                <c:pt idx="2484">
                  <c:v>18.600000000000001</c:v>
                </c:pt>
                <c:pt idx="2485">
                  <c:v>18.100000000000001</c:v>
                </c:pt>
                <c:pt idx="2486">
                  <c:v>17.8</c:v>
                </c:pt>
                <c:pt idx="2487">
                  <c:v>17.7</c:v>
                </c:pt>
                <c:pt idx="2488">
                  <c:v>17.600000000000001</c:v>
                </c:pt>
                <c:pt idx="2489">
                  <c:v>17.600000000000001</c:v>
                </c:pt>
                <c:pt idx="2490">
                  <c:v>17.2</c:v>
                </c:pt>
                <c:pt idx="2491">
                  <c:v>17</c:v>
                </c:pt>
                <c:pt idx="2492">
                  <c:v>16.899999999999999</c:v>
                </c:pt>
                <c:pt idx="2493">
                  <c:v>16.899999999999999</c:v>
                </c:pt>
                <c:pt idx="2494">
                  <c:v>16.8</c:v>
                </c:pt>
                <c:pt idx="2495">
                  <c:v>16.5</c:v>
                </c:pt>
                <c:pt idx="2496">
                  <c:v>16.399999999999999</c:v>
                </c:pt>
                <c:pt idx="2497">
                  <c:v>16.100000000000001</c:v>
                </c:pt>
                <c:pt idx="2498">
                  <c:v>15.9</c:v>
                </c:pt>
                <c:pt idx="2499">
                  <c:v>15.9</c:v>
                </c:pt>
                <c:pt idx="2500">
                  <c:v>15.7</c:v>
                </c:pt>
                <c:pt idx="2501">
                  <c:v>15.8</c:v>
                </c:pt>
                <c:pt idx="2502">
                  <c:v>15.9</c:v>
                </c:pt>
                <c:pt idx="2503">
                  <c:v>16.100000000000001</c:v>
                </c:pt>
                <c:pt idx="2504">
                  <c:v>16.2</c:v>
                </c:pt>
                <c:pt idx="2505">
                  <c:v>16</c:v>
                </c:pt>
                <c:pt idx="2506">
                  <c:v>15.6</c:v>
                </c:pt>
                <c:pt idx="2507">
                  <c:v>15.5</c:v>
                </c:pt>
                <c:pt idx="2508">
                  <c:v>15.6</c:v>
                </c:pt>
                <c:pt idx="2509">
                  <c:v>15.5</c:v>
                </c:pt>
                <c:pt idx="2510">
                  <c:v>15.6</c:v>
                </c:pt>
                <c:pt idx="2511">
                  <c:v>15.5</c:v>
                </c:pt>
                <c:pt idx="2512">
                  <c:v>15.4</c:v>
                </c:pt>
                <c:pt idx="2513">
                  <c:v>15.5</c:v>
                </c:pt>
                <c:pt idx="2514">
                  <c:v>15.5</c:v>
                </c:pt>
                <c:pt idx="2515">
                  <c:v>15.5</c:v>
                </c:pt>
                <c:pt idx="2516">
                  <c:v>15.8</c:v>
                </c:pt>
                <c:pt idx="2517">
                  <c:v>15.9</c:v>
                </c:pt>
                <c:pt idx="2518">
                  <c:v>16.100000000000001</c:v>
                </c:pt>
                <c:pt idx="2519">
                  <c:v>17</c:v>
                </c:pt>
                <c:pt idx="2520">
                  <c:v>17.399999999999999</c:v>
                </c:pt>
                <c:pt idx="2521">
                  <c:v>17.7</c:v>
                </c:pt>
                <c:pt idx="2522">
                  <c:v>18.2</c:v>
                </c:pt>
                <c:pt idx="2523">
                  <c:v>18.7</c:v>
                </c:pt>
                <c:pt idx="2524">
                  <c:v>19.399999999999999</c:v>
                </c:pt>
                <c:pt idx="2525">
                  <c:v>20.2</c:v>
                </c:pt>
                <c:pt idx="2526">
                  <c:v>21.3</c:v>
                </c:pt>
                <c:pt idx="2527">
                  <c:v>22.9</c:v>
                </c:pt>
                <c:pt idx="2528">
                  <c:v>24.5</c:v>
                </c:pt>
                <c:pt idx="2529">
                  <c:v>25.5</c:v>
                </c:pt>
                <c:pt idx="2530">
                  <c:v>26</c:v>
                </c:pt>
                <c:pt idx="2531">
                  <c:v>26.7</c:v>
                </c:pt>
                <c:pt idx="2532">
                  <c:v>27</c:v>
                </c:pt>
                <c:pt idx="2533">
                  <c:v>27.4</c:v>
                </c:pt>
                <c:pt idx="2534">
                  <c:v>27</c:v>
                </c:pt>
                <c:pt idx="2535">
                  <c:v>27.5</c:v>
                </c:pt>
                <c:pt idx="2536">
                  <c:v>27.7</c:v>
                </c:pt>
                <c:pt idx="2537">
                  <c:v>28</c:v>
                </c:pt>
                <c:pt idx="2538">
                  <c:v>27.3</c:v>
                </c:pt>
                <c:pt idx="2539">
                  <c:v>27.7</c:v>
                </c:pt>
                <c:pt idx="2540">
                  <c:v>27.9</c:v>
                </c:pt>
                <c:pt idx="2541">
                  <c:v>28.4</c:v>
                </c:pt>
                <c:pt idx="2542">
                  <c:v>28.8</c:v>
                </c:pt>
                <c:pt idx="2543">
                  <c:v>28.9</c:v>
                </c:pt>
                <c:pt idx="2544">
                  <c:v>28.4</c:v>
                </c:pt>
                <c:pt idx="2545">
                  <c:v>28.9</c:v>
                </c:pt>
                <c:pt idx="2546">
                  <c:v>29.2</c:v>
                </c:pt>
                <c:pt idx="2547">
                  <c:v>29.2</c:v>
                </c:pt>
                <c:pt idx="2548">
                  <c:v>29.2</c:v>
                </c:pt>
                <c:pt idx="2549">
                  <c:v>29.5</c:v>
                </c:pt>
                <c:pt idx="2550">
                  <c:v>28.9</c:v>
                </c:pt>
                <c:pt idx="2551">
                  <c:v>29.2</c:v>
                </c:pt>
                <c:pt idx="2552">
                  <c:v>29.5</c:v>
                </c:pt>
                <c:pt idx="2553">
                  <c:v>29.6</c:v>
                </c:pt>
                <c:pt idx="2554">
                  <c:v>29.2</c:v>
                </c:pt>
                <c:pt idx="2555">
                  <c:v>28.7</c:v>
                </c:pt>
                <c:pt idx="2556">
                  <c:v>29.4</c:v>
                </c:pt>
                <c:pt idx="2557">
                  <c:v>28.5</c:v>
                </c:pt>
                <c:pt idx="2558">
                  <c:v>29.1</c:v>
                </c:pt>
                <c:pt idx="2559">
                  <c:v>28.4</c:v>
                </c:pt>
                <c:pt idx="2560">
                  <c:v>27.9</c:v>
                </c:pt>
                <c:pt idx="2561">
                  <c:v>28.3</c:v>
                </c:pt>
                <c:pt idx="2562">
                  <c:v>28.5</c:v>
                </c:pt>
                <c:pt idx="2563">
                  <c:v>27.5</c:v>
                </c:pt>
                <c:pt idx="2564">
                  <c:v>27.3</c:v>
                </c:pt>
                <c:pt idx="2565">
                  <c:v>27.8</c:v>
                </c:pt>
                <c:pt idx="2566">
                  <c:v>27.8</c:v>
                </c:pt>
                <c:pt idx="2567">
                  <c:v>27.9</c:v>
                </c:pt>
                <c:pt idx="2568">
                  <c:v>28.3</c:v>
                </c:pt>
                <c:pt idx="2569">
                  <c:v>28.2</c:v>
                </c:pt>
                <c:pt idx="2570">
                  <c:v>27.3</c:v>
                </c:pt>
                <c:pt idx="2571">
                  <c:v>25.9</c:v>
                </c:pt>
                <c:pt idx="2572">
                  <c:v>25</c:v>
                </c:pt>
                <c:pt idx="2573">
                  <c:v>23.6</c:v>
                </c:pt>
                <c:pt idx="2574">
                  <c:v>22.5</c:v>
                </c:pt>
                <c:pt idx="2575">
                  <c:v>21.8</c:v>
                </c:pt>
                <c:pt idx="2576">
                  <c:v>21</c:v>
                </c:pt>
                <c:pt idx="2577">
                  <c:v>20.399999999999999</c:v>
                </c:pt>
                <c:pt idx="2578">
                  <c:v>19.899999999999999</c:v>
                </c:pt>
                <c:pt idx="2579">
                  <c:v>19.600000000000001</c:v>
                </c:pt>
                <c:pt idx="2580">
                  <c:v>19</c:v>
                </c:pt>
                <c:pt idx="2581">
                  <c:v>18.7</c:v>
                </c:pt>
                <c:pt idx="2582">
                  <c:v>18.399999999999999</c:v>
                </c:pt>
                <c:pt idx="2583">
                  <c:v>18.3</c:v>
                </c:pt>
                <c:pt idx="2584">
                  <c:v>18.3</c:v>
                </c:pt>
                <c:pt idx="2585">
                  <c:v>17.899999999999999</c:v>
                </c:pt>
                <c:pt idx="2586">
                  <c:v>17.8</c:v>
                </c:pt>
                <c:pt idx="2587">
                  <c:v>17.8</c:v>
                </c:pt>
                <c:pt idx="2588">
                  <c:v>17.5</c:v>
                </c:pt>
                <c:pt idx="2589">
                  <c:v>17.3</c:v>
                </c:pt>
                <c:pt idx="2590">
                  <c:v>17.2</c:v>
                </c:pt>
                <c:pt idx="2591">
                  <c:v>17.2</c:v>
                </c:pt>
                <c:pt idx="2592">
                  <c:v>16.8</c:v>
                </c:pt>
                <c:pt idx="2593">
                  <c:v>16.5</c:v>
                </c:pt>
                <c:pt idx="2594">
                  <c:v>16.600000000000001</c:v>
                </c:pt>
                <c:pt idx="2595">
                  <c:v>16.3</c:v>
                </c:pt>
                <c:pt idx="2596">
                  <c:v>16.2</c:v>
                </c:pt>
                <c:pt idx="2597">
                  <c:v>15.9</c:v>
                </c:pt>
                <c:pt idx="2598">
                  <c:v>15.9</c:v>
                </c:pt>
                <c:pt idx="2599">
                  <c:v>16</c:v>
                </c:pt>
                <c:pt idx="2600">
                  <c:v>16.100000000000001</c:v>
                </c:pt>
                <c:pt idx="2601">
                  <c:v>16.100000000000001</c:v>
                </c:pt>
                <c:pt idx="2602">
                  <c:v>15.7</c:v>
                </c:pt>
                <c:pt idx="2603">
                  <c:v>15.8</c:v>
                </c:pt>
                <c:pt idx="2604">
                  <c:v>15.7</c:v>
                </c:pt>
                <c:pt idx="2605">
                  <c:v>15.6</c:v>
                </c:pt>
                <c:pt idx="2606">
                  <c:v>15.8</c:v>
                </c:pt>
                <c:pt idx="2607">
                  <c:v>15.7</c:v>
                </c:pt>
                <c:pt idx="2608">
                  <c:v>15.5</c:v>
                </c:pt>
                <c:pt idx="2609">
                  <c:v>15.2</c:v>
                </c:pt>
                <c:pt idx="2610">
                  <c:v>15</c:v>
                </c:pt>
                <c:pt idx="2611">
                  <c:v>15.3</c:v>
                </c:pt>
                <c:pt idx="2612">
                  <c:v>15.6</c:v>
                </c:pt>
                <c:pt idx="2613">
                  <c:v>15.8</c:v>
                </c:pt>
                <c:pt idx="2614">
                  <c:v>16.100000000000001</c:v>
                </c:pt>
                <c:pt idx="2615">
                  <c:v>16.8</c:v>
                </c:pt>
                <c:pt idx="2616">
                  <c:v>17</c:v>
                </c:pt>
                <c:pt idx="2617">
                  <c:v>17.600000000000001</c:v>
                </c:pt>
                <c:pt idx="2618">
                  <c:v>18.100000000000001</c:v>
                </c:pt>
                <c:pt idx="2619">
                  <c:v>18.7</c:v>
                </c:pt>
                <c:pt idx="2620">
                  <c:v>19.8</c:v>
                </c:pt>
                <c:pt idx="2621">
                  <c:v>20.5</c:v>
                </c:pt>
                <c:pt idx="2622">
                  <c:v>21.3</c:v>
                </c:pt>
                <c:pt idx="2623">
                  <c:v>22.8</c:v>
                </c:pt>
                <c:pt idx="2624">
                  <c:v>24.2</c:v>
                </c:pt>
                <c:pt idx="2625">
                  <c:v>25.1</c:v>
                </c:pt>
                <c:pt idx="2626">
                  <c:v>25.7</c:v>
                </c:pt>
                <c:pt idx="2627">
                  <c:v>26.9</c:v>
                </c:pt>
                <c:pt idx="2628">
                  <c:v>28.4</c:v>
                </c:pt>
                <c:pt idx="2629">
                  <c:v>29.5</c:v>
                </c:pt>
                <c:pt idx="2630">
                  <c:v>30.2</c:v>
                </c:pt>
                <c:pt idx="2631">
                  <c:v>30.6</c:v>
                </c:pt>
                <c:pt idx="2632">
                  <c:v>31</c:v>
                </c:pt>
                <c:pt idx="2633">
                  <c:v>31.1</c:v>
                </c:pt>
                <c:pt idx="2634">
                  <c:v>30.5</c:v>
                </c:pt>
                <c:pt idx="2635">
                  <c:v>31.1</c:v>
                </c:pt>
                <c:pt idx="2636">
                  <c:v>30.7</c:v>
                </c:pt>
                <c:pt idx="2637">
                  <c:v>31.2</c:v>
                </c:pt>
                <c:pt idx="2638">
                  <c:v>31.1</c:v>
                </c:pt>
                <c:pt idx="2639">
                  <c:v>31.5</c:v>
                </c:pt>
                <c:pt idx="2640">
                  <c:v>30.6</c:v>
                </c:pt>
                <c:pt idx="2641">
                  <c:v>31.4</c:v>
                </c:pt>
                <c:pt idx="2642">
                  <c:v>30.4</c:v>
                </c:pt>
                <c:pt idx="2643">
                  <c:v>31.3</c:v>
                </c:pt>
                <c:pt idx="2644">
                  <c:v>31</c:v>
                </c:pt>
                <c:pt idx="2645">
                  <c:v>30.7</c:v>
                </c:pt>
                <c:pt idx="2646">
                  <c:v>31.2</c:v>
                </c:pt>
                <c:pt idx="2647">
                  <c:v>32.200000000000003</c:v>
                </c:pt>
                <c:pt idx="2648">
                  <c:v>32.200000000000003</c:v>
                </c:pt>
                <c:pt idx="2649">
                  <c:v>31.8</c:v>
                </c:pt>
                <c:pt idx="2650">
                  <c:v>31.3</c:v>
                </c:pt>
                <c:pt idx="2651">
                  <c:v>31.1</c:v>
                </c:pt>
                <c:pt idx="2652">
                  <c:v>31.6</c:v>
                </c:pt>
                <c:pt idx="2653">
                  <c:v>31.7</c:v>
                </c:pt>
                <c:pt idx="2654">
                  <c:v>32.300000000000011</c:v>
                </c:pt>
                <c:pt idx="2655">
                  <c:v>31.8</c:v>
                </c:pt>
                <c:pt idx="2656">
                  <c:v>31.8</c:v>
                </c:pt>
                <c:pt idx="2657">
                  <c:v>31.3</c:v>
                </c:pt>
                <c:pt idx="2658">
                  <c:v>31.6</c:v>
                </c:pt>
                <c:pt idx="2659">
                  <c:v>31.4</c:v>
                </c:pt>
                <c:pt idx="2660">
                  <c:v>31.2</c:v>
                </c:pt>
                <c:pt idx="2661">
                  <c:v>30.8</c:v>
                </c:pt>
                <c:pt idx="2662">
                  <c:v>30.8</c:v>
                </c:pt>
                <c:pt idx="2663">
                  <c:v>30.3</c:v>
                </c:pt>
                <c:pt idx="2664">
                  <c:v>30.4</c:v>
                </c:pt>
                <c:pt idx="2665">
                  <c:v>30.2</c:v>
                </c:pt>
                <c:pt idx="2666">
                  <c:v>29.6</c:v>
                </c:pt>
                <c:pt idx="2667">
                  <c:v>28.5</c:v>
                </c:pt>
                <c:pt idx="2668">
                  <c:v>26.9</c:v>
                </c:pt>
                <c:pt idx="2669">
                  <c:v>25.2</c:v>
                </c:pt>
                <c:pt idx="2670">
                  <c:v>23.9</c:v>
                </c:pt>
                <c:pt idx="2671">
                  <c:v>22.9</c:v>
                </c:pt>
                <c:pt idx="2672">
                  <c:v>22.1</c:v>
                </c:pt>
                <c:pt idx="2673">
                  <c:v>21.5</c:v>
                </c:pt>
                <c:pt idx="2674">
                  <c:v>20.8</c:v>
                </c:pt>
                <c:pt idx="2675">
                  <c:v>20.5</c:v>
                </c:pt>
                <c:pt idx="2676">
                  <c:v>20.399999999999999</c:v>
                </c:pt>
                <c:pt idx="2677">
                  <c:v>19.8</c:v>
                </c:pt>
                <c:pt idx="2678">
                  <c:v>19.7</c:v>
                </c:pt>
                <c:pt idx="2679">
                  <c:v>19.2</c:v>
                </c:pt>
                <c:pt idx="2680">
                  <c:v>18.8</c:v>
                </c:pt>
                <c:pt idx="2681">
                  <c:v>18.899999999999999</c:v>
                </c:pt>
                <c:pt idx="2682">
                  <c:v>18.7</c:v>
                </c:pt>
                <c:pt idx="2683">
                  <c:v>18.5</c:v>
                </c:pt>
                <c:pt idx="2684">
                  <c:v>18.399999999999999</c:v>
                </c:pt>
                <c:pt idx="2685">
                  <c:v>18.5</c:v>
                </c:pt>
                <c:pt idx="2686">
                  <c:v>18.399999999999999</c:v>
                </c:pt>
                <c:pt idx="2687">
                  <c:v>18.2</c:v>
                </c:pt>
                <c:pt idx="2688">
                  <c:v>18</c:v>
                </c:pt>
                <c:pt idx="2689">
                  <c:v>17.8</c:v>
                </c:pt>
                <c:pt idx="2690">
                  <c:v>17.5</c:v>
                </c:pt>
                <c:pt idx="2691">
                  <c:v>17.399999999999999</c:v>
                </c:pt>
                <c:pt idx="2692">
                  <c:v>17.3</c:v>
                </c:pt>
                <c:pt idx="2693">
                  <c:v>17.5</c:v>
                </c:pt>
                <c:pt idx="2694">
                  <c:v>17.399999999999999</c:v>
                </c:pt>
                <c:pt idx="2695">
                  <c:v>17.399999999999999</c:v>
                </c:pt>
                <c:pt idx="2696">
                  <c:v>17.399999999999999</c:v>
                </c:pt>
                <c:pt idx="2697">
                  <c:v>17.2</c:v>
                </c:pt>
                <c:pt idx="2698">
                  <c:v>17</c:v>
                </c:pt>
                <c:pt idx="2699">
                  <c:v>16.899999999999999</c:v>
                </c:pt>
                <c:pt idx="2700">
                  <c:v>17</c:v>
                </c:pt>
                <c:pt idx="2701">
                  <c:v>16.7</c:v>
                </c:pt>
                <c:pt idx="2702">
                  <c:v>16.899999999999999</c:v>
                </c:pt>
                <c:pt idx="2703">
                  <c:v>16.7</c:v>
                </c:pt>
                <c:pt idx="2704">
                  <c:v>16.7</c:v>
                </c:pt>
                <c:pt idx="2705">
                  <c:v>16.899999999999999</c:v>
                </c:pt>
                <c:pt idx="2706">
                  <c:v>16.7</c:v>
                </c:pt>
                <c:pt idx="2707">
                  <c:v>16.7</c:v>
                </c:pt>
                <c:pt idx="2708">
                  <c:v>16.899999999999999</c:v>
                </c:pt>
                <c:pt idx="2709">
                  <c:v>16.899999999999999</c:v>
                </c:pt>
                <c:pt idx="2710">
                  <c:v>17.2</c:v>
                </c:pt>
                <c:pt idx="2711">
                  <c:v>18.2</c:v>
                </c:pt>
                <c:pt idx="2712">
                  <c:v>18.600000000000001</c:v>
                </c:pt>
                <c:pt idx="2713">
                  <c:v>18.899999999999999</c:v>
                </c:pt>
                <c:pt idx="2714">
                  <c:v>19.3</c:v>
                </c:pt>
                <c:pt idx="2715">
                  <c:v>19.8</c:v>
                </c:pt>
                <c:pt idx="2716">
                  <c:v>20.6</c:v>
                </c:pt>
                <c:pt idx="2717">
                  <c:v>21.9</c:v>
                </c:pt>
                <c:pt idx="2718">
                  <c:v>23</c:v>
                </c:pt>
                <c:pt idx="2719">
                  <c:v>25.3</c:v>
                </c:pt>
                <c:pt idx="2720">
                  <c:v>26.8</c:v>
                </c:pt>
                <c:pt idx="2721">
                  <c:v>28.6</c:v>
                </c:pt>
                <c:pt idx="2722">
                  <c:v>29.2</c:v>
                </c:pt>
                <c:pt idx="2723">
                  <c:v>29.9</c:v>
                </c:pt>
                <c:pt idx="2724">
                  <c:v>29.1</c:v>
                </c:pt>
                <c:pt idx="2725">
                  <c:v>28.8</c:v>
                </c:pt>
                <c:pt idx="2726">
                  <c:v>29.2</c:v>
                </c:pt>
                <c:pt idx="2727">
                  <c:v>30.2</c:v>
                </c:pt>
                <c:pt idx="2728">
                  <c:v>30.6</c:v>
                </c:pt>
                <c:pt idx="2729">
                  <c:v>30.1</c:v>
                </c:pt>
                <c:pt idx="2730">
                  <c:v>30.5</c:v>
                </c:pt>
                <c:pt idx="2731">
                  <c:v>30.8</c:v>
                </c:pt>
                <c:pt idx="2732">
                  <c:v>31</c:v>
                </c:pt>
                <c:pt idx="2733">
                  <c:v>31.1</c:v>
                </c:pt>
                <c:pt idx="2734">
                  <c:v>30.9</c:v>
                </c:pt>
                <c:pt idx="2735">
                  <c:v>30.8</c:v>
                </c:pt>
                <c:pt idx="2736">
                  <c:v>30.8</c:v>
                </c:pt>
                <c:pt idx="2737">
                  <c:v>31.2</c:v>
                </c:pt>
                <c:pt idx="2738">
                  <c:v>31.5</c:v>
                </c:pt>
                <c:pt idx="2739">
                  <c:v>32.200000000000003</c:v>
                </c:pt>
                <c:pt idx="2740">
                  <c:v>32</c:v>
                </c:pt>
                <c:pt idx="2741">
                  <c:v>32</c:v>
                </c:pt>
                <c:pt idx="2742">
                  <c:v>32</c:v>
                </c:pt>
                <c:pt idx="2743">
                  <c:v>32.300000000000011</c:v>
                </c:pt>
                <c:pt idx="2744">
                  <c:v>32</c:v>
                </c:pt>
                <c:pt idx="2745">
                  <c:v>32.1</c:v>
                </c:pt>
                <c:pt idx="2746">
                  <c:v>32.1</c:v>
                </c:pt>
                <c:pt idx="2747">
                  <c:v>33</c:v>
                </c:pt>
                <c:pt idx="2748">
                  <c:v>33.1</c:v>
                </c:pt>
                <c:pt idx="2749">
                  <c:v>33</c:v>
                </c:pt>
                <c:pt idx="2750">
                  <c:v>33.1</c:v>
                </c:pt>
                <c:pt idx="2751">
                  <c:v>32.9</c:v>
                </c:pt>
                <c:pt idx="2752">
                  <c:v>32.6</c:v>
                </c:pt>
                <c:pt idx="2753">
                  <c:v>32.4</c:v>
                </c:pt>
                <c:pt idx="2754">
                  <c:v>32.800000000000011</c:v>
                </c:pt>
                <c:pt idx="2755">
                  <c:v>32.5</c:v>
                </c:pt>
                <c:pt idx="2756">
                  <c:v>31.7</c:v>
                </c:pt>
                <c:pt idx="2757">
                  <c:v>31.9</c:v>
                </c:pt>
                <c:pt idx="2758">
                  <c:v>31.3</c:v>
                </c:pt>
                <c:pt idx="2759">
                  <c:v>30.9</c:v>
                </c:pt>
                <c:pt idx="2760">
                  <c:v>30.7</c:v>
                </c:pt>
                <c:pt idx="2761">
                  <c:v>29.7</c:v>
                </c:pt>
                <c:pt idx="2762">
                  <c:v>29.4</c:v>
                </c:pt>
                <c:pt idx="2763">
                  <c:v>28.1</c:v>
                </c:pt>
                <c:pt idx="2764">
                  <c:v>26.6</c:v>
                </c:pt>
                <c:pt idx="2765">
                  <c:v>25.1</c:v>
                </c:pt>
                <c:pt idx="2766">
                  <c:v>24.2</c:v>
                </c:pt>
                <c:pt idx="2767">
                  <c:v>23.6</c:v>
                </c:pt>
                <c:pt idx="2768">
                  <c:v>22.7</c:v>
                </c:pt>
                <c:pt idx="2769">
                  <c:v>22.2</c:v>
                </c:pt>
                <c:pt idx="2770">
                  <c:v>21.8</c:v>
                </c:pt>
                <c:pt idx="2771">
                  <c:v>21.8</c:v>
                </c:pt>
                <c:pt idx="2772">
                  <c:v>21.4</c:v>
                </c:pt>
                <c:pt idx="2773">
                  <c:v>20.9</c:v>
                </c:pt>
                <c:pt idx="2774">
                  <c:v>20.6</c:v>
                </c:pt>
                <c:pt idx="2775">
                  <c:v>20.399999999999999</c:v>
                </c:pt>
                <c:pt idx="2776">
                  <c:v>20.100000000000001</c:v>
                </c:pt>
                <c:pt idx="2777">
                  <c:v>20.2</c:v>
                </c:pt>
                <c:pt idx="2778">
                  <c:v>20.100000000000001</c:v>
                </c:pt>
                <c:pt idx="2779">
                  <c:v>19.8</c:v>
                </c:pt>
                <c:pt idx="2780">
                  <c:v>19.899999999999999</c:v>
                </c:pt>
                <c:pt idx="2781">
                  <c:v>19.899999999999999</c:v>
                </c:pt>
                <c:pt idx="2782">
                  <c:v>19.7</c:v>
                </c:pt>
                <c:pt idx="2783">
                  <c:v>19.7</c:v>
                </c:pt>
                <c:pt idx="2784">
                  <c:v>19.5</c:v>
                </c:pt>
                <c:pt idx="2785">
                  <c:v>19.8</c:v>
                </c:pt>
                <c:pt idx="2786">
                  <c:v>19.600000000000001</c:v>
                </c:pt>
                <c:pt idx="2787">
                  <c:v>19.7</c:v>
                </c:pt>
                <c:pt idx="2788">
                  <c:v>19.899999999999999</c:v>
                </c:pt>
                <c:pt idx="2789">
                  <c:v>19.600000000000001</c:v>
                </c:pt>
                <c:pt idx="2790">
                  <c:v>19.399999999999999</c:v>
                </c:pt>
                <c:pt idx="2791">
                  <c:v>19.899999999999999</c:v>
                </c:pt>
                <c:pt idx="2792">
                  <c:v>19.8</c:v>
                </c:pt>
                <c:pt idx="2793">
                  <c:v>19.8</c:v>
                </c:pt>
                <c:pt idx="2794">
                  <c:v>19.399999999999999</c:v>
                </c:pt>
                <c:pt idx="2795">
                  <c:v>19.2</c:v>
                </c:pt>
                <c:pt idx="2796">
                  <c:v>19.100000000000001</c:v>
                </c:pt>
                <c:pt idx="2797">
                  <c:v>19</c:v>
                </c:pt>
                <c:pt idx="2798">
                  <c:v>18.7</c:v>
                </c:pt>
                <c:pt idx="2799">
                  <c:v>18.600000000000001</c:v>
                </c:pt>
                <c:pt idx="2800">
                  <c:v>18.399999999999999</c:v>
                </c:pt>
                <c:pt idx="2801">
                  <c:v>18.3</c:v>
                </c:pt>
                <c:pt idx="2802">
                  <c:v>18.600000000000001</c:v>
                </c:pt>
                <c:pt idx="2803">
                  <c:v>19</c:v>
                </c:pt>
                <c:pt idx="2804">
                  <c:v>19</c:v>
                </c:pt>
                <c:pt idx="2805">
                  <c:v>19.2</c:v>
                </c:pt>
                <c:pt idx="2806">
                  <c:v>19.8</c:v>
                </c:pt>
                <c:pt idx="2807">
                  <c:v>20.100000000000001</c:v>
                </c:pt>
                <c:pt idx="2808">
                  <c:v>20.7</c:v>
                </c:pt>
                <c:pt idx="2809">
                  <c:v>21</c:v>
                </c:pt>
                <c:pt idx="2810">
                  <c:v>21.9</c:v>
                </c:pt>
                <c:pt idx="2811">
                  <c:v>23.1</c:v>
                </c:pt>
                <c:pt idx="2812">
                  <c:v>24</c:v>
                </c:pt>
                <c:pt idx="2813">
                  <c:v>25.6</c:v>
                </c:pt>
                <c:pt idx="2814">
                  <c:v>26.8</c:v>
                </c:pt>
                <c:pt idx="2815">
                  <c:v>27.8</c:v>
                </c:pt>
                <c:pt idx="2816">
                  <c:v>28.3</c:v>
                </c:pt>
                <c:pt idx="2817">
                  <c:v>28.8</c:v>
                </c:pt>
                <c:pt idx="2818">
                  <c:v>28.8</c:v>
                </c:pt>
                <c:pt idx="2819">
                  <c:v>29</c:v>
                </c:pt>
                <c:pt idx="2820">
                  <c:v>29.7</c:v>
                </c:pt>
                <c:pt idx="2821">
                  <c:v>30.7</c:v>
                </c:pt>
                <c:pt idx="2822">
                  <c:v>30.1</c:v>
                </c:pt>
                <c:pt idx="2823">
                  <c:v>28.8</c:v>
                </c:pt>
                <c:pt idx="2824">
                  <c:v>28.9</c:v>
                </c:pt>
                <c:pt idx="2825">
                  <c:v>28.5</c:v>
                </c:pt>
                <c:pt idx="2826">
                  <c:v>29.2</c:v>
                </c:pt>
                <c:pt idx="2827">
                  <c:v>29.8</c:v>
                </c:pt>
                <c:pt idx="2828">
                  <c:v>29.5</c:v>
                </c:pt>
                <c:pt idx="2829">
                  <c:v>30.5</c:v>
                </c:pt>
                <c:pt idx="2830">
                  <c:v>31.1</c:v>
                </c:pt>
                <c:pt idx="2831">
                  <c:v>32.300000000000011</c:v>
                </c:pt>
                <c:pt idx="2832">
                  <c:v>31.3</c:v>
                </c:pt>
                <c:pt idx="2833">
                  <c:v>31.3</c:v>
                </c:pt>
                <c:pt idx="2834">
                  <c:v>30.3</c:v>
                </c:pt>
                <c:pt idx="2835">
                  <c:v>29.9</c:v>
                </c:pt>
                <c:pt idx="2836">
                  <c:v>29</c:v>
                </c:pt>
                <c:pt idx="2837">
                  <c:v>29</c:v>
                </c:pt>
                <c:pt idx="2838">
                  <c:v>30</c:v>
                </c:pt>
                <c:pt idx="2839">
                  <c:v>30.6</c:v>
                </c:pt>
                <c:pt idx="2840">
                  <c:v>30.4</c:v>
                </c:pt>
                <c:pt idx="2841">
                  <c:v>31.1</c:v>
                </c:pt>
                <c:pt idx="2842">
                  <c:v>30.3</c:v>
                </c:pt>
                <c:pt idx="2843">
                  <c:v>29.7</c:v>
                </c:pt>
                <c:pt idx="2844">
                  <c:v>29.7</c:v>
                </c:pt>
                <c:pt idx="2845">
                  <c:v>30.6</c:v>
                </c:pt>
                <c:pt idx="2846">
                  <c:v>30.9</c:v>
                </c:pt>
                <c:pt idx="2847">
                  <c:v>30.6</c:v>
                </c:pt>
                <c:pt idx="2848">
                  <c:v>30.9</c:v>
                </c:pt>
                <c:pt idx="2849">
                  <c:v>31.1</c:v>
                </c:pt>
                <c:pt idx="2850">
                  <c:v>30.9</c:v>
                </c:pt>
                <c:pt idx="2851">
                  <c:v>31.2</c:v>
                </c:pt>
                <c:pt idx="2852">
                  <c:v>30.9</c:v>
                </c:pt>
                <c:pt idx="2853">
                  <c:v>30.9</c:v>
                </c:pt>
                <c:pt idx="2854">
                  <c:v>30.3</c:v>
                </c:pt>
                <c:pt idx="2855">
                  <c:v>29.6</c:v>
                </c:pt>
                <c:pt idx="2856">
                  <c:v>28.8</c:v>
                </c:pt>
                <c:pt idx="2857">
                  <c:v>27.6</c:v>
                </c:pt>
                <c:pt idx="2858">
                  <c:v>26.8</c:v>
                </c:pt>
                <c:pt idx="2859">
                  <c:v>26.5</c:v>
                </c:pt>
                <c:pt idx="2860">
                  <c:v>26.4</c:v>
                </c:pt>
                <c:pt idx="2861">
                  <c:v>26</c:v>
                </c:pt>
                <c:pt idx="2862">
                  <c:v>25.8</c:v>
                </c:pt>
                <c:pt idx="2863">
                  <c:v>26.4</c:v>
                </c:pt>
                <c:pt idx="2864">
                  <c:v>26.3</c:v>
                </c:pt>
                <c:pt idx="2865">
                  <c:v>26</c:v>
                </c:pt>
                <c:pt idx="2866">
                  <c:v>25.2</c:v>
                </c:pt>
                <c:pt idx="2867">
                  <c:v>24.9</c:v>
                </c:pt>
                <c:pt idx="2868">
                  <c:v>24.7</c:v>
                </c:pt>
                <c:pt idx="2869">
                  <c:v>25.1</c:v>
                </c:pt>
                <c:pt idx="2870">
                  <c:v>25.2</c:v>
                </c:pt>
                <c:pt idx="2871">
                  <c:v>25</c:v>
                </c:pt>
                <c:pt idx="2872">
                  <c:v>24.7</c:v>
                </c:pt>
                <c:pt idx="2873">
                  <c:v>23.9</c:v>
                </c:pt>
                <c:pt idx="2874">
                  <c:v>23</c:v>
                </c:pt>
                <c:pt idx="2875">
                  <c:v>22.2</c:v>
                </c:pt>
                <c:pt idx="2876">
                  <c:v>22.2</c:v>
                </c:pt>
                <c:pt idx="2877">
                  <c:v>23</c:v>
                </c:pt>
                <c:pt idx="2878">
                  <c:v>24</c:v>
                </c:pt>
                <c:pt idx="2879">
                  <c:v>24</c:v>
                </c:pt>
                <c:pt idx="2880">
                  <c:v>23.8</c:v>
                </c:pt>
                <c:pt idx="2881">
                  <c:v>23.7</c:v>
                </c:pt>
                <c:pt idx="2882">
                  <c:v>23.5</c:v>
                </c:pt>
                <c:pt idx="2883">
                  <c:v>23.5</c:v>
                </c:pt>
                <c:pt idx="2884">
                  <c:v>23.2</c:v>
                </c:pt>
                <c:pt idx="2885">
                  <c:v>23.1</c:v>
                </c:pt>
                <c:pt idx="2886">
                  <c:v>23.1</c:v>
                </c:pt>
                <c:pt idx="2887">
                  <c:v>23</c:v>
                </c:pt>
                <c:pt idx="2888">
                  <c:v>23</c:v>
                </c:pt>
                <c:pt idx="2889">
                  <c:v>22.5</c:v>
                </c:pt>
                <c:pt idx="2890">
                  <c:v>22.2</c:v>
                </c:pt>
                <c:pt idx="2891">
                  <c:v>22</c:v>
                </c:pt>
                <c:pt idx="2892">
                  <c:v>21.4</c:v>
                </c:pt>
                <c:pt idx="2893">
                  <c:v>20.9</c:v>
                </c:pt>
                <c:pt idx="2894">
                  <c:v>20.7</c:v>
                </c:pt>
                <c:pt idx="2895">
                  <c:v>20.399999999999999</c:v>
                </c:pt>
                <c:pt idx="2896">
                  <c:v>20.100000000000001</c:v>
                </c:pt>
                <c:pt idx="2897">
                  <c:v>20</c:v>
                </c:pt>
                <c:pt idx="2898">
                  <c:v>20.100000000000001</c:v>
                </c:pt>
                <c:pt idx="2899">
                  <c:v>19.5</c:v>
                </c:pt>
                <c:pt idx="2900">
                  <c:v>19.2</c:v>
                </c:pt>
                <c:pt idx="2901">
                  <c:v>19.3</c:v>
                </c:pt>
                <c:pt idx="2902">
                  <c:v>19.100000000000001</c:v>
                </c:pt>
                <c:pt idx="2903">
                  <c:v>19.5</c:v>
                </c:pt>
                <c:pt idx="2904">
                  <c:v>20</c:v>
                </c:pt>
                <c:pt idx="2905">
                  <c:v>20.2</c:v>
                </c:pt>
                <c:pt idx="2906">
                  <c:v>20.399999999999999</c:v>
                </c:pt>
                <c:pt idx="2907">
                  <c:v>20.6</c:v>
                </c:pt>
                <c:pt idx="2908">
                  <c:v>20.9</c:v>
                </c:pt>
                <c:pt idx="2909">
                  <c:v>21</c:v>
                </c:pt>
                <c:pt idx="2910">
                  <c:v>21.5</c:v>
                </c:pt>
                <c:pt idx="2911">
                  <c:v>22</c:v>
                </c:pt>
                <c:pt idx="2912">
                  <c:v>22.3</c:v>
                </c:pt>
                <c:pt idx="2913">
                  <c:v>22.4</c:v>
                </c:pt>
                <c:pt idx="2914">
                  <c:v>22.7</c:v>
                </c:pt>
                <c:pt idx="2915">
                  <c:v>23.2</c:v>
                </c:pt>
                <c:pt idx="2916">
                  <c:v>22.8</c:v>
                </c:pt>
                <c:pt idx="2917">
                  <c:v>23.4</c:v>
                </c:pt>
                <c:pt idx="2918">
                  <c:v>23.3</c:v>
                </c:pt>
                <c:pt idx="2919">
                  <c:v>23.6</c:v>
                </c:pt>
                <c:pt idx="2920">
                  <c:v>23.4</c:v>
                </c:pt>
                <c:pt idx="2921">
                  <c:v>24.2</c:v>
                </c:pt>
                <c:pt idx="2922">
                  <c:v>23.5</c:v>
                </c:pt>
                <c:pt idx="2923">
                  <c:v>23.7</c:v>
                </c:pt>
                <c:pt idx="2924">
                  <c:v>23.6</c:v>
                </c:pt>
                <c:pt idx="2925">
                  <c:v>24.4</c:v>
                </c:pt>
                <c:pt idx="2926">
                  <c:v>25.2</c:v>
                </c:pt>
                <c:pt idx="2927">
                  <c:v>24.9</c:v>
                </c:pt>
                <c:pt idx="2928">
                  <c:v>24.2</c:v>
                </c:pt>
                <c:pt idx="2929">
                  <c:v>24.9</c:v>
                </c:pt>
                <c:pt idx="2930">
                  <c:v>25</c:v>
                </c:pt>
                <c:pt idx="2931">
                  <c:v>25.8</c:v>
                </c:pt>
                <c:pt idx="2932">
                  <c:v>24.5</c:v>
                </c:pt>
                <c:pt idx="2933">
                  <c:v>25.5</c:v>
                </c:pt>
                <c:pt idx="2934">
                  <c:v>25.5</c:v>
                </c:pt>
                <c:pt idx="2935">
                  <c:v>25.4</c:v>
                </c:pt>
                <c:pt idx="2936">
                  <c:v>25.4</c:v>
                </c:pt>
                <c:pt idx="2937">
                  <c:v>24.9</c:v>
                </c:pt>
                <c:pt idx="2938">
                  <c:v>24.2</c:v>
                </c:pt>
                <c:pt idx="2939">
                  <c:v>24.2</c:v>
                </c:pt>
                <c:pt idx="2940">
                  <c:v>24.9</c:v>
                </c:pt>
                <c:pt idx="2941">
                  <c:v>23.9</c:v>
                </c:pt>
                <c:pt idx="2942">
                  <c:v>24.6</c:v>
                </c:pt>
                <c:pt idx="2943">
                  <c:v>23.7</c:v>
                </c:pt>
                <c:pt idx="2944">
                  <c:v>24.4</c:v>
                </c:pt>
                <c:pt idx="2945">
                  <c:v>24</c:v>
                </c:pt>
                <c:pt idx="2946">
                  <c:v>23.1</c:v>
                </c:pt>
                <c:pt idx="2947">
                  <c:v>23.6</c:v>
                </c:pt>
                <c:pt idx="2948">
                  <c:v>23.7</c:v>
                </c:pt>
                <c:pt idx="2949">
                  <c:v>23.5</c:v>
                </c:pt>
                <c:pt idx="2950">
                  <c:v>23.7</c:v>
                </c:pt>
                <c:pt idx="2951">
                  <c:v>23</c:v>
                </c:pt>
                <c:pt idx="2952">
                  <c:v>22.8</c:v>
                </c:pt>
                <c:pt idx="2953">
                  <c:v>22.3</c:v>
                </c:pt>
                <c:pt idx="2954">
                  <c:v>22</c:v>
                </c:pt>
                <c:pt idx="2955">
                  <c:v>21.9</c:v>
                </c:pt>
                <c:pt idx="2956">
                  <c:v>20.7</c:v>
                </c:pt>
                <c:pt idx="2957">
                  <c:v>19.3</c:v>
                </c:pt>
                <c:pt idx="2958">
                  <c:v>18.8</c:v>
                </c:pt>
                <c:pt idx="2959">
                  <c:v>18.2</c:v>
                </c:pt>
                <c:pt idx="2960">
                  <c:v>17.8</c:v>
                </c:pt>
                <c:pt idx="2961">
                  <c:v>16.899999999999999</c:v>
                </c:pt>
                <c:pt idx="2962">
                  <c:v>16</c:v>
                </c:pt>
                <c:pt idx="2963">
                  <c:v>15.3</c:v>
                </c:pt>
                <c:pt idx="2964">
                  <c:v>15</c:v>
                </c:pt>
                <c:pt idx="2965">
                  <c:v>14.9</c:v>
                </c:pt>
                <c:pt idx="2966">
                  <c:v>14.8</c:v>
                </c:pt>
                <c:pt idx="2967">
                  <c:v>14.6</c:v>
                </c:pt>
                <c:pt idx="2968">
                  <c:v>14.2</c:v>
                </c:pt>
                <c:pt idx="2969">
                  <c:v>13.9</c:v>
                </c:pt>
                <c:pt idx="2970">
                  <c:v>13.9</c:v>
                </c:pt>
                <c:pt idx="2971">
                  <c:v>14</c:v>
                </c:pt>
                <c:pt idx="2972">
                  <c:v>13.9</c:v>
                </c:pt>
                <c:pt idx="2973">
                  <c:v>13.6</c:v>
                </c:pt>
                <c:pt idx="2974">
                  <c:v>13.5</c:v>
                </c:pt>
                <c:pt idx="2975">
                  <c:v>13.4</c:v>
                </c:pt>
                <c:pt idx="2976">
                  <c:v>13.4</c:v>
                </c:pt>
                <c:pt idx="2977">
                  <c:v>13.6</c:v>
                </c:pt>
                <c:pt idx="2978">
                  <c:v>14.8</c:v>
                </c:pt>
                <c:pt idx="2979">
                  <c:v>14.5</c:v>
                </c:pt>
                <c:pt idx="2980">
                  <c:v>14.5</c:v>
                </c:pt>
                <c:pt idx="2981">
                  <c:v>15.2</c:v>
                </c:pt>
                <c:pt idx="2982">
                  <c:v>14.8</c:v>
                </c:pt>
                <c:pt idx="2983">
                  <c:v>13.9</c:v>
                </c:pt>
                <c:pt idx="2984">
                  <c:v>13.3</c:v>
                </c:pt>
                <c:pt idx="2985">
                  <c:v>12.5</c:v>
                </c:pt>
                <c:pt idx="2986">
                  <c:v>12.5</c:v>
                </c:pt>
                <c:pt idx="2987">
                  <c:v>12.2</c:v>
                </c:pt>
                <c:pt idx="2988">
                  <c:v>11.5</c:v>
                </c:pt>
                <c:pt idx="2989">
                  <c:v>11.1</c:v>
                </c:pt>
                <c:pt idx="2990">
                  <c:v>11</c:v>
                </c:pt>
                <c:pt idx="2991">
                  <c:v>10.5</c:v>
                </c:pt>
                <c:pt idx="2992">
                  <c:v>10.200000000000001</c:v>
                </c:pt>
                <c:pt idx="2993">
                  <c:v>10.3</c:v>
                </c:pt>
                <c:pt idx="2994">
                  <c:v>10.4</c:v>
                </c:pt>
                <c:pt idx="2995">
                  <c:v>10.1</c:v>
                </c:pt>
                <c:pt idx="2996">
                  <c:v>10.3</c:v>
                </c:pt>
                <c:pt idx="2997">
                  <c:v>11.2</c:v>
                </c:pt>
                <c:pt idx="2998">
                  <c:v>11.9</c:v>
                </c:pt>
                <c:pt idx="2999">
                  <c:v>12.2</c:v>
                </c:pt>
                <c:pt idx="3000">
                  <c:v>12.4</c:v>
                </c:pt>
                <c:pt idx="3001">
                  <c:v>13.1</c:v>
                </c:pt>
                <c:pt idx="3002">
                  <c:v>13.5</c:v>
                </c:pt>
                <c:pt idx="3003">
                  <c:v>14.2</c:v>
                </c:pt>
                <c:pt idx="3004">
                  <c:v>15.3</c:v>
                </c:pt>
                <c:pt idx="3005">
                  <c:v>16.3</c:v>
                </c:pt>
                <c:pt idx="3006">
                  <c:v>18.100000000000001</c:v>
                </c:pt>
                <c:pt idx="3007">
                  <c:v>20.2</c:v>
                </c:pt>
                <c:pt idx="3008">
                  <c:v>20.6</c:v>
                </c:pt>
                <c:pt idx="3009">
                  <c:v>21</c:v>
                </c:pt>
                <c:pt idx="3010">
                  <c:v>21.1</c:v>
                </c:pt>
                <c:pt idx="3011">
                  <c:v>21.4</c:v>
                </c:pt>
                <c:pt idx="3012">
                  <c:v>21.8</c:v>
                </c:pt>
                <c:pt idx="3013">
                  <c:v>22.2</c:v>
                </c:pt>
                <c:pt idx="3014">
                  <c:v>22.1</c:v>
                </c:pt>
                <c:pt idx="3015">
                  <c:v>22.1</c:v>
                </c:pt>
                <c:pt idx="3016">
                  <c:v>22.4</c:v>
                </c:pt>
                <c:pt idx="3017">
                  <c:v>22.6</c:v>
                </c:pt>
                <c:pt idx="3018">
                  <c:v>22.3</c:v>
                </c:pt>
                <c:pt idx="3019">
                  <c:v>22.1</c:v>
                </c:pt>
                <c:pt idx="3020">
                  <c:v>22.5</c:v>
                </c:pt>
                <c:pt idx="3021">
                  <c:v>22.6</c:v>
                </c:pt>
                <c:pt idx="3022">
                  <c:v>22.8</c:v>
                </c:pt>
                <c:pt idx="3023">
                  <c:v>22.8</c:v>
                </c:pt>
                <c:pt idx="3024">
                  <c:v>22.3</c:v>
                </c:pt>
                <c:pt idx="3025">
                  <c:v>22.4</c:v>
                </c:pt>
                <c:pt idx="3026">
                  <c:v>23.1</c:v>
                </c:pt>
                <c:pt idx="3027">
                  <c:v>23.1</c:v>
                </c:pt>
                <c:pt idx="3028">
                  <c:v>23.1</c:v>
                </c:pt>
                <c:pt idx="3029">
                  <c:v>23.9</c:v>
                </c:pt>
                <c:pt idx="3030">
                  <c:v>22.9</c:v>
                </c:pt>
                <c:pt idx="3031">
                  <c:v>22.5</c:v>
                </c:pt>
                <c:pt idx="3032">
                  <c:v>23.8</c:v>
                </c:pt>
                <c:pt idx="3033">
                  <c:v>22.5</c:v>
                </c:pt>
                <c:pt idx="3034">
                  <c:v>22</c:v>
                </c:pt>
                <c:pt idx="3035">
                  <c:v>22.9</c:v>
                </c:pt>
                <c:pt idx="3036">
                  <c:v>22.8</c:v>
                </c:pt>
                <c:pt idx="3037">
                  <c:v>23.1</c:v>
                </c:pt>
                <c:pt idx="3038">
                  <c:v>23.7</c:v>
                </c:pt>
                <c:pt idx="3039">
                  <c:v>23.1</c:v>
                </c:pt>
                <c:pt idx="3040">
                  <c:v>23.5</c:v>
                </c:pt>
                <c:pt idx="3041">
                  <c:v>22.6</c:v>
                </c:pt>
                <c:pt idx="3042">
                  <c:v>22.6</c:v>
                </c:pt>
                <c:pt idx="3043">
                  <c:v>23.1</c:v>
                </c:pt>
                <c:pt idx="3044">
                  <c:v>22.3</c:v>
                </c:pt>
                <c:pt idx="3045">
                  <c:v>22.5</c:v>
                </c:pt>
                <c:pt idx="3046">
                  <c:v>22.9</c:v>
                </c:pt>
                <c:pt idx="3047">
                  <c:v>22.4</c:v>
                </c:pt>
                <c:pt idx="3048">
                  <c:v>22</c:v>
                </c:pt>
                <c:pt idx="3049">
                  <c:v>21.8</c:v>
                </c:pt>
                <c:pt idx="3050">
                  <c:v>21.4</c:v>
                </c:pt>
                <c:pt idx="3051">
                  <c:v>20.2</c:v>
                </c:pt>
                <c:pt idx="3052">
                  <c:v>19</c:v>
                </c:pt>
                <c:pt idx="3053">
                  <c:v>18.2</c:v>
                </c:pt>
                <c:pt idx="3054">
                  <c:v>17.8</c:v>
                </c:pt>
                <c:pt idx="3055">
                  <c:v>16.899999999999999</c:v>
                </c:pt>
                <c:pt idx="3056">
                  <c:v>16.100000000000001</c:v>
                </c:pt>
                <c:pt idx="3057">
                  <c:v>15.5</c:v>
                </c:pt>
                <c:pt idx="3058">
                  <c:v>14.7</c:v>
                </c:pt>
                <c:pt idx="3059">
                  <c:v>14.3</c:v>
                </c:pt>
                <c:pt idx="3060">
                  <c:v>13.9</c:v>
                </c:pt>
                <c:pt idx="3061">
                  <c:v>13.5</c:v>
                </c:pt>
                <c:pt idx="3062">
                  <c:v>13.3</c:v>
                </c:pt>
                <c:pt idx="3063">
                  <c:v>13.1</c:v>
                </c:pt>
                <c:pt idx="3064">
                  <c:v>12.9</c:v>
                </c:pt>
                <c:pt idx="3065">
                  <c:v>12.7</c:v>
                </c:pt>
                <c:pt idx="3066">
                  <c:v>12.6</c:v>
                </c:pt>
                <c:pt idx="3067">
                  <c:v>12.3</c:v>
                </c:pt>
                <c:pt idx="3068">
                  <c:v>12</c:v>
                </c:pt>
                <c:pt idx="3069">
                  <c:v>12</c:v>
                </c:pt>
                <c:pt idx="3070">
                  <c:v>12.1</c:v>
                </c:pt>
                <c:pt idx="3071">
                  <c:v>12.2</c:v>
                </c:pt>
                <c:pt idx="3072">
                  <c:v>11.8</c:v>
                </c:pt>
                <c:pt idx="3073">
                  <c:v>11.7</c:v>
                </c:pt>
                <c:pt idx="3074">
                  <c:v>11.5</c:v>
                </c:pt>
                <c:pt idx="3075">
                  <c:v>11.4</c:v>
                </c:pt>
                <c:pt idx="3076">
                  <c:v>11.3</c:v>
                </c:pt>
                <c:pt idx="3077">
                  <c:v>11.1</c:v>
                </c:pt>
                <c:pt idx="3078">
                  <c:v>11</c:v>
                </c:pt>
                <c:pt idx="3079">
                  <c:v>11</c:v>
                </c:pt>
                <c:pt idx="3080">
                  <c:v>10.9</c:v>
                </c:pt>
                <c:pt idx="3081">
                  <c:v>11</c:v>
                </c:pt>
                <c:pt idx="3082">
                  <c:v>11</c:v>
                </c:pt>
                <c:pt idx="3083">
                  <c:v>10.9</c:v>
                </c:pt>
                <c:pt idx="3084">
                  <c:v>10.8</c:v>
                </c:pt>
                <c:pt idx="3085">
                  <c:v>10.8</c:v>
                </c:pt>
                <c:pt idx="3086">
                  <c:v>10.7</c:v>
                </c:pt>
                <c:pt idx="3087">
                  <c:v>10.8</c:v>
                </c:pt>
                <c:pt idx="3088">
                  <c:v>10.7</c:v>
                </c:pt>
                <c:pt idx="3089">
                  <c:v>10.8</c:v>
                </c:pt>
                <c:pt idx="3090">
                  <c:v>10.8</c:v>
                </c:pt>
                <c:pt idx="3091">
                  <c:v>10.8</c:v>
                </c:pt>
                <c:pt idx="3092">
                  <c:v>11</c:v>
                </c:pt>
                <c:pt idx="3093">
                  <c:v>11.3</c:v>
                </c:pt>
                <c:pt idx="3094">
                  <c:v>11.9</c:v>
                </c:pt>
                <c:pt idx="3095">
                  <c:v>12.8</c:v>
                </c:pt>
                <c:pt idx="3096">
                  <c:v>13.2</c:v>
                </c:pt>
                <c:pt idx="3097">
                  <c:v>13.5</c:v>
                </c:pt>
                <c:pt idx="3098">
                  <c:v>13.9</c:v>
                </c:pt>
                <c:pt idx="3099">
                  <c:v>14.4</c:v>
                </c:pt>
                <c:pt idx="3100">
                  <c:v>15.3</c:v>
                </c:pt>
                <c:pt idx="3101">
                  <c:v>16.100000000000001</c:v>
                </c:pt>
                <c:pt idx="3102">
                  <c:v>17.399999999999999</c:v>
                </c:pt>
                <c:pt idx="3103">
                  <c:v>18.899999999999999</c:v>
                </c:pt>
                <c:pt idx="3104">
                  <c:v>19.7</c:v>
                </c:pt>
                <c:pt idx="3105">
                  <c:v>20.3</c:v>
                </c:pt>
                <c:pt idx="3106">
                  <c:v>21.1</c:v>
                </c:pt>
                <c:pt idx="3107">
                  <c:v>21.2</c:v>
                </c:pt>
                <c:pt idx="3108">
                  <c:v>21.5</c:v>
                </c:pt>
                <c:pt idx="3109">
                  <c:v>21.7</c:v>
                </c:pt>
                <c:pt idx="3110">
                  <c:v>21.7</c:v>
                </c:pt>
                <c:pt idx="3111">
                  <c:v>22.4</c:v>
                </c:pt>
                <c:pt idx="3112">
                  <c:v>23</c:v>
                </c:pt>
                <c:pt idx="3113">
                  <c:v>22.7</c:v>
                </c:pt>
                <c:pt idx="3114">
                  <c:v>22.9</c:v>
                </c:pt>
                <c:pt idx="3115">
                  <c:v>22.8</c:v>
                </c:pt>
                <c:pt idx="3116">
                  <c:v>23.7</c:v>
                </c:pt>
                <c:pt idx="3117">
                  <c:v>22.3</c:v>
                </c:pt>
                <c:pt idx="3118">
                  <c:v>23.8</c:v>
                </c:pt>
                <c:pt idx="3119">
                  <c:v>23.8</c:v>
                </c:pt>
                <c:pt idx="3120">
                  <c:v>24.1</c:v>
                </c:pt>
                <c:pt idx="3121">
                  <c:v>22.7</c:v>
                </c:pt>
                <c:pt idx="3122">
                  <c:v>24</c:v>
                </c:pt>
                <c:pt idx="3123">
                  <c:v>23.8</c:v>
                </c:pt>
                <c:pt idx="3124">
                  <c:v>24.1</c:v>
                </c:pt>
                <c:pt idx="3125">
                  <c:v>24.2</c:v>
                </c:pt>
                <c:pt idx="3126">
                  <c:v>23.3</c:v>
                </c:pt>
                <c:pt idx="3127">
                  <c:v>24.7</c:v>
                </c:pt>
                <c:pt idx="3128">
                  <c:v>24.1</c:v>
                </c:pt>
                <c:pt idx="3129">
                  <c:v>24.8</c:v>
                </c:pt>
                <c:pt idx="3130">
                  <c:v>24.7</c:v>
                </c:pt>
                <c:pt idx="3131">
                  <c:v>24.6</c:v>
                </c:pt>
                <c:pt idx="3132">
                  <c:v>24.7</c:v>
                </c:pt>
                <c:pt idx="3133">
                  <c:v>24.6</c:v>
                </c:pt>
                <c:pt idx="3134">
                  <c:v>23.1</c:v>
                </c:pt>
                <c:pt idx="3135">
                  <c:v>24.2</c:v>
                </c:pt>
                <c:pt idx="3136">
                  <c:v>23.8</c:v>
                </c:pt>
                <c:pt idx="3137">
                  <c:v>24.5</c:v>
                </c:pt>
                <c:pt idx="3138">
                  <c:v>24.2</c:v>
                </c:pt>
                <c:pt idx="3139">
                  <c:v>24.3</c:v>
                </c:pt>
                <c:pt idx="3140">
                  <c:v>23.7</c:v>
                </c:pt>
                <c:pt idx="3141">
                  <c:v>23.4</c:v>
                </c:pt>
                <c:pt idx="3142">
                  <c:v>23.5</c:v>
                </c:pt>
                <c:pt idx="3143">
                  <c:v>23.1</c:v>
                </c:pt>
                <c:pt idx="3144">
                  <c:v>23</c:v>
                </c:pt>
                <c:pt idx="3145">
                  <c:v>22.5</c:v>
                </c:pt>
                <c:pt idx="3146">
                  <c:v>22.5</c:v>
                </c:pt>
                <c:pt idx="3147">
                  <c:v>22</c:v>
                </c:pt>
                <c:pt idx="3148">
                  <c:v>21.3</c:v>
                </c:pt>
                <c:pt idx="3149">
                  <c:v>19.8</c:v>
                </c:pt>
                <c:pt idx="3150">
                  <c:v>18.899999999999999</c:v>
                </c:pt>
                <c:pt idx="3151">
                  <c:v>18.100000000000001</c:v>
                </c:pt>
                <c:pt idx="3152">
                  <c:v>17.5</c:v>
                </c:pt>
                <c:pt idx="3153">
                  <c:v>17</c:v>
                </c:pt>
                <c:pt idx="3154">
                  <c:v>16.600000000000001</c:v>
                </c:pt>
                <c:pt idx="3155">
                  <c:v>16.100000000000001</c:v>
                </c:pt>
                <c:pt idx="3156">
                  <c:v>15.8</c:v>
                </c:pt>
                <c:pt idx="3157">
                  <c:v>15.5</c:v>
                </c:pt>
                <c:pt idx="3158">
                  <c:v>15.2</c:v>
                </c:pt>
                <c:pt idx="3159">
                  <c:v>15</c:v>
                </c:pt>
                <c:pt idx="3160">
                  <c:v>14.8</c:v>
                </c:pt>
                <c:pt idx="3161">
                  <c:v>14.5</c:v>
                </c:pt>
                <c:pt idx="3162">
                  <c:v>14.4</c:v>
                </c:pt>
                <c:pt idx="3163">
                  <c:v>14.2</c:v>
                </c:pt>
                <c:pt idx="3164">
                  <c:v>14</c:v>
                </c:pt>
                <c:pt idx="3165">
                  <c:v>13.9</c:v>
                </c:pt>
                <c:pt idx="3166">
                  <c:v>13.8</c:v>
                </c:pt>
                <c:pt idx="3167">
                  <c:v>13.7</c:v>
                </c:pt>
                <c:pt idx="3168">
                  <c:v>13.5</c:v>
                </c:pt>
                <c:pt idx="3169">
                  <c:v>13.3</c:v>
                </c:pt>
                <c:pt idx="3170">
                  <c:v>13.4</c:v>
                </c:pt>
                <c:pt idx="3171">
                  <c:v>13.2</c:v>
                </c:pt>
                <c:pt idx="3172">
                  <c:v>13</c:v>
                </c:pt>
                <c:pt idx="3173">
                  <c:v>12.8</c:v>
                </c:pt>
                <c:pt idx="3174">
                  <c:v>12.5</c:v>
                </c:pt>
                <c:pt idx="3175">
                  <c:v>12.4</c:v>
                </c:pt>
                <c:pt idx="3176">
                  <c:v>12.3</c:v>
                </c:pt>
                <c:pt idx="3177">
                  <c:v>12</c:v>
                </c:pt>
                <c:pt idx="3178">
                  <c:v>12.2</c:v>
                </c:pt>
                <c:pt idx="3179">
                  <c:v>12.2</c:v>
                </c:pt>
                <c:pt idx="3180">
                  <c:v>12</c:v>
                </c:pt>
                <c:pt idx="3181">
                  <c:v>11.8</c:v>
                </c:pt>
                <c:pt idx="3182">
                  <c:v>11.8</c:v>
                </c:pt>
                <c:pt idx="3183">
                  <c:v>11.6</c:v>
                </c:pt>
                <c:pt idx="3184">
                  <c:v>11.5</c:v>
                </c:pt>
                <c:pt idx="3185">
                  <c:v>11.4</c:v>
                </c:pt>
                <c:pt idx="3186">
                  <c:v>11.4</c:v>
                </c:pt>
                <c:pt idx="3187">
                  <c:v>11.5</c:v>
                </c:pt>
                <c:pt idx="3188">
                  <c:v>11.7</c:v>
                </c:pt>
                <c:pt idx="3189">
                  <c:v>11.7</c:v>
                </c:pt>
                <c:pt idx="3190">
                  <c:v>12</c:v>
                </c:pt>
                <c:pt idx="3191">
                  <c:v>13.3</c:v>
                </c:pt>
                <c:pt idx="3192">
                  <c:v>13.8</c:v>
                </c:pt>
                <c:pt idx="3193">
                  <c:v>14.2</c:v>
                </c:pt>
                <c:pt idx="3194">
                  <c:v>14.7</c:v>
                </c:pt>
                <c:pt idx="3195">
                  <c:v>15.3</c:v>
                </c:pt>
                <c:pt idx="3196">
                  <c:v>16.3</c:v>
                </c:pt>
                <c:pt idx="3197">
                  <c:v>17.100000000000001</c:v>
                </c:pt>
                <c:pt idx="3198">
                  <c:v>18.2</c:v>
                </c:pt>
                <c:pt idx="3199">
                  <c:v>20.2</c:v>
                </c:pt>
                <c:pt idx="3200">
                  <c:v>21.6</c:v>
                </c:pt>
                <c:pt idx="3201">
                  <c:v>22.4</c:v>
                </c:pt>
                <c:pt idx="3202">
                  <c:v>23.2</c:v>
                </c:pt>
                <c:pt idx="3203">
                  <c:v>23.6</c:v>
                </c:pt>
                <c:pt idx="3204">
                  <c:v>23.9</c:v>
                </c:pt>
                <c:pt idx="3205">
                  <c:v>24.3</c:v>
                </c:pt>
                <c:pt idx="3206">
                  <c:v>25</c:v>
                </c:pt>
                <c:pt idx="3207">
                  <c:v>25</c:v>
                </c:pt>
                <c:pt idx="3208">
                  <c:v>25.2</c:v>
                </c:pt>
                <c:pt idx="3209">
                  <c:v>25.7</c:v>
                </c:pt>
                <c:pt idx="3210">
                  <c:v>26.2</c:v>
                </c:pt>
                <c:pt idx="3211">
                  <c:v>26.1</c:v>
                </c:pt>
                <c:pt idx="3212">
                  <c:v>25.7</c:v>
                </c:pt>
                <c:pt idx="3213">
                  <c:v>26.3</c:v>
                </c:pt>
                <c:pt idx="3214">
                  <c:v>26.5</c:v>
                </c:pt>
                <c:pt idx="3215">
                  <c:v>26.6</c:v>
                </c:pt>
                <c:pt idx="3216">
                  <c:v>26.5</c:v>
                </c:pt>
                <c:pt idx="3217">
                  <c:v>26.7</c:v>
                </c:pt>
                <c:pt idx="3218">
                  <c:v>26.9</c:v>
                </c:pt>
                <c:pt idx="3219">
                  <c:v>27</c:v>
                </c:pt>
                <c:pt idx="3220">
                  <c:v>26.8</c:v>
                </c:pt>
                <c:pt idx="3221">
                  <c:v>26.9</c:v>
                </c:pt>
                <c:pt idx="3222">
                  <c:v>26.8</c:v>
                </c:pt>
                <c:pt idx="3223">
                  <c:v>27</c:v>
                </c:pt>
                <c:pt idx="3224">
                  <c:v>27</c:v>
                </c:pt>
                <c:pt idx="3225">
                  <c:v>27</c:v>
                </c:pt>
                <c:pt idx="3226">
                  <c:v>27.2</c:v>
                </c:pt>
                <c:pt idx="3227">
                  <c:v>26.8</c:v>
                </c:pt>
                <c:pt idx="3228">
                  <c:v>28</c:v>
                </c:pt>
                <c:pt idx="3229">
                  <c:v>27.3</c:v>
                </c:pt>
                <c:pt idx="3230">
                  <c:v>26.8</c:v>
                </c:pt>
                <c:pt idx="3231">
                  <c:v>26.4</c:v>
                </c:pt>
                <c:pt idx="3232">
                  <c:v>25.7</c:v>
                </c:pt>
                <c:pt idx="3233">
                  <c:v>25.6</c:v>
                </c:pt>
                <c:pt idx="3234">
                  <c:v>25.8</c:v>
                </c:pt>
                <c:pt idx="3235">
                  <c:v>26.4</c:v>
                </c:pt>
                <c:pt idx="3236">
                  <c:v>25.3</c:v>
                </c:pt>
                <c:pt idx="3237">
                  <c:v>26.2</c:v>
                </c:pt>
                <c:pt idx="3238">
                  <c:v>24.7</c:v>
                </c:pt>
                <c:pt idx="3239">
                  <c:v>24.3</c:v>
                </c:pt>
                <c:pt idx="3240">
                  <c:v>23.6</c:v>
                </c:pt>
                <c:pt idx="3241">
                  <c:v>23.6</c:v>
                </c:pt>
                <c:pt idx="3242">
                  <c:v>23.3</c:v>
                </c:pt>
                <c:pt idx="3243">
                  <c:v>23.1</c:v>
                </c:pt>
                <c:pt idx="3244">
                  <c:v>23.3</c:v>
                </c:pt>
                <c:pt idx="3245">
                  <c:v>21.4</c:v>
                </c:pt>
                <c:pt idx="3246">
                  <c:v>20.7</c:v>
                </c:pt>
                <c:pt idx="3247">
                  <c:v>19.5</c:v>
                </c:pt>
                <c:pt idx="3248">
                  <c:v>18.5</c:v>
                </c:pt>
                <c:pt idx="3249">
                  <c:v>18.399999999999999</c:v>
                </c:pt>
                <c:pt idx="3250">
                  <c:v>18.2</c:v>
                </c:pt>
                <c:pt idx="3251">
                  <c:v>18.3</c:v>
                </c:pt>
                <c:pt idx="3252">
                  <c:v>17.8</c:v>
                </c:pt>
                <c:pt idx="3253">
                  <c:v>17.399999999999999</c:v>
                </c:pt>
                <c:pt idx="3254">
                  <c:v>17.2</c:v>
                </c:pt>
                <c:pt idx="3255">
                  <c:v>17</c:v>
                </c:pt>
                <c:pt idx="3256">
                  <c:v>16.899999999999999</c:v>
                </c:pt>
                <c:pt idx="3257">
                  <c:v>17.2</c:v>
                </c:pt>
                <c:pt idx="3258">
                  <c:v>17.2</c:v>
                </c:pt>
                <c:pt idx="3259">
                  <c:v>16.8</c:v>
                </c:pt>
                <c:pt idx="3260">
                  <c:v>17.899999999999999</c:v>
                </c:pt>
                <c:pt idx="3261">
                  <c:v>18.399999999999999</c:v>
                </c:pt>
                <c:pt idx="3262">
                  <c:v>18.3</c:v>
                </c:pt>
                <c:pt idx="3263">
                  <c:v>17.7</c:v>
                </c:pt>
                <c:pt idx="3264">
                  <c:v>17.5</c:v>
                </c:pt>
                <c:pt idx="3265">
                  <c:v>17.5</c:v>
                </c:pt>
                <c:pt idx="3266">
                  <c:v>16.5</c:v>
                </c:pt>
                <c:pt idx="3267">
                  <c:v>16.3</c:v>
                </c:pt>
                <c:pt idx="3268">
                  <c:v>16</c:v>
                </c:pt>
                <c:pt idx="3269">
                  <c:v>15.8</c:v>
                </c:pt>
                <c:pt idx="3270">
                  <c:v>15.3</c:v>
                </c:pt>
                <c:pt idx="3271">
                  <c:v>15.7</c:v>
                </c:pt>
                <c:pt idx="3272">
                  <c:v>15.5</c:v>
                </c:pt>
                <c:pt idx="3273">
                  <c:v>15.3</c:v>
                </c:pt>
                <c:pt idx="3274">
                  <c:v>15.4</c:v>
                </c:pt>
                <c:pt idx="3275">
                  <c:v>15</c:v>
                </c:pt>
                <c:pt idx="3276">
                  <c:v>15.1</c:v>
                </c:pt>
                <c:pt idx="3277">
                  <c:v>15</c:v>
                </c:pt>
                <c:pt idx="3278">
                  <c:v>15.3</c:v>
                </c:pt>
                <c:pt idx="3279">
                  <c:v>15</c:v>
                </c:pt>
                <c:pt idx="3280">
                  <c:v>14.9</c:v>
                </c:pt>
                <c:pt idx="3281">
                  <c:v>14.6</c:v>
                </c:pt>
                <c:pt idx="3282">
                  <c:v>14.6</c:v>
                </c:pt>
                <c:pt idx="3283">
                  <c:v>14.4</c:v>
                </c:pt>
                <c:pt idx="3284">
                  <c:v>14.3</c:v>
                </c:pt>
                <c:pt idx="3285">
                  <c:v>14.1</c:v>
                </c:pt>
                <c:pt idx="3286">
                  <c:v>14.3</c:v>
                </c:pt>
                <c:pt idx="3287">
                  <c:v>15.3</c:v>
                </c:pt>
                <c:pt idx="3288">
                  <c:v>16</c:v>
                </c:pt>
                <c:pt idx="3289">
                  <c:v>16.3</c:v>
                </c:pt>
                <c:pt idx="3290">
                  <c:v>16.8</c:v>
                </c:pt>
                <c:pt idx="3291">
                  <c:v>17.5</c:v>
                </c:pt>
                <c:pt idx="3292">
                  <c:v>18.3</c:v>
                </c:pt>
                <c:pt idx="3293">
                  <c:v>19.5</c:v>
                </c:pt>
                <c:pt idx="3294">
                  <c:v>20.399999999999999</c:v>
                </c:pt>
                <c:pt idx="3295">
                  <c:v>21.5</c:v>
                </c:pt>
                <c:pt idx="3296">
                  <c:v>21.6</c:v>
                </c:pt>
                <c:pt idx="3297">
                  <c:v>21.9</c:v>
                </c:pt>
                <c:pt idx="3298">
                  <c:v>22.1</c:v>
                </c:pt>
                <c:pt idx="3299">
                  <c:v>22.1</c:v>
                </c:pt>
                <c:pt idx="3300">
                  <c:v>22.6</c:v>
                </c:pt>
                <c:pt idx="3301">
                  <c:v>22.8</c:v>
                </c:pt>
                <c:pt idx="3302">
                  <c:v>22.6</c:v>
                </c:pt>
                <c:pt idx="3303">
                  <c:v>22.9</c:v>
                </c:pt>
                <c:pt idx="3304">
                  <c:v>22.6</c:v>
                </c:pt>
                <c:pt idx="3305">
                  <c:v>23</c:v>
                </c:pt>
                <c:pt idx="3306">
                  <c:v>23</c:v>
                </c:pt>
                <c:pt idx="3307">
                  <c:v>23.2</c:v>
                </c:pt>
                <c:pt idx="3308">
                  <c:v>22.7</c:v>
                </c:pt>
                <c:pt idx="3309">
                  <c:v>22.9</c:v>
                </c:pt>
                <c:pt idx="3310">
                  <c:v>22.9</c:v>
                </c:pt>
                <c:pt idx="3311">
                  <c:v>22.7</c:v>
                </c:pt>
                <c:pt idx="3312">
                  <c:v>22.5</c:v>
                </c:pt>
                <c:pt idx="3313">
                  <c:v>22.5</c:v>
                </c:pt>
                <c:pt idx="3314">
                  <c:v>22.7</c:v>
                </c:pt>
                <c:pt idx="3315">
                  <c:v>22.9</c:v>
                </c:pt>
                <c:pt idx="3316">
                  <c:v>23.5</c:v>
                </c:pt>
                <c:pt idx="3317">
                  <c:v>24.5</c:v>
                </c:pt>
                <c:pt idx="3318">
                  <c:v>23.8</c:v>
                </c:pt>
                <c:pt idx="3319">
                  <c:v>23.5</c:v>
                </c:pt>
                <c:pt idx="3320">
                  <c:v>23.7</c:v>
                </c:pt>
                <c:pt idx="3321">
                  <c:v>24.4</c:v>
                </c:pt>
                <c:pt idx="3322">
                  <c:v>24.2</c:v>
                </c:pt>
                <c:pt idx="3323">
                  <c:v>25</c:v>
                </c:pt>
                <c:pt idx="3324">
                  <c:v>24.1</c:v>
                </c:pt>
                <c:pt idx="3325">
                  <c:v>24.2</c:v>
                </c:pt>
                <c:pt idx="3326">
                  <c:v>23.5</c:v>
                </c:pt>
                <c:pt idx="3327">
                  <c:v>24.8</c:v>
                </c:pt>
                <c:pt idx="3328">
                  <c:v>24.6</c:v>
                </c:pt>
                <c:pt idx="3329">
                  <c:v>24.7</c:v>
                </c:pt>
                <c:pt idx="3330">
                  <c:v>24.3</c:v>
                </c:pt>
                <c:pt idx="3331">
                  <c:v>24</c:v>
                </c:pt>
                <c:pt idx="3332">
                  <c:v>24.1</c:v>
                </c:pt>
                <c:pt idx="3333">
                  <c:v>23.6</c:v>
                </c:pt>
                <c:pt idx="3334">
                  <c:v>23.9</c:v>
                </c:pt>
                <c:pt idx="3335">
                  <c:v>23.7</c:v>
                </c:pt>
                <c:pt idx="3336">
                  <c:v>23.2</c:v>
                </c:pt>
                <c:pt idx="3337">
                  <c:v>22.7</c:v>
                </c:pt>
                <c:pt idx="3338">
                  <c:v>22.6</c:v>
                </c:pt>
                <c:pt idx="3339">
                  <c:v>21.5</c:v>
                </c:pt>
                <c:pt idx="3340">
                  <c:v>20.9</c:v>
                </c:pt>
                <c:pt idx="3341">
                  <c:v>20.5</c:v>
                </c:pt>
                <c:pt idx="3342">
                  <c:v>19.899999999999999</c:v>
                </c:pt>
                <c:pt idx="3343">
                  <c:v>19.600000000000001</c:v>
                </c:pt>
                <c:pt idx="3344">
                  <c:v>19.5</c:v>
                </c:pt>
                <c:pt idx="3345">
                  <c:v>19</c:v>
                </c:pt>
                <c:pt idx="3346">
                  <c:v>18.5</c:v>
                </c:pt>
                <c:pt idx="3347">
                  <c:v>17.899999999999999</c:v>
                </c:pt>
                <c:pt idx="3348">
                  <c:v>17.5</c:v>
                </c:pt>
                <c:pt idx="3349">
                  <c:v>16.899999999999999</c:v>
                </c:pt>
                <c:pt idx="3350">
                  <c:v>16.600000000000001</c:v>
                </c:pt>
                <c:pt idx="3351">
                  <c:v>16.8</c:v>
                </c:pt>
                <c:pt idx="3352">
                  <c:v>16.7</c:v>
                </c:pt>
                <c:pt idx="3353">
                  <c:v>16.3</c:v>
                </c:pt>
                <c:pt idx="3354">
                  <c:v>16.100000000000001</c:v>
                </c:pt>
                <c:pt idx="3355">
                  <c:v>15.8</c:v>
                </c:pt>
                <c:pt idx="3356">
                  <c:v>15.6</c:v>
                </c:pt>
                <c:pt idx="3357">
                  <c:v>15.4</c:v>
                </c:pt>
                <c:pt idx="3358">
                  <c:v>15.3</c:v>
                </c:pt>
                <c:pt idx="3359">
                  <c:v>15.1</c:v>
                </c:pt>
                <c:pt idx="3360">
                  <c:v>14.9</c:v>
                </c:pt>
                <c:pt idx="3361">
                  <c:v>14.7</c:v>
                </c:pt>
                <c:pt idx="3362">
                  <c:v>14.6</c:v>
                </c:pt>
                <c:pt idx="3363">
                  <c:v>14.4</c:v>
                </c:pt>
                <c:pt idx="3364">
                  <c:v>14.2</c:v>
                </c:pt>
                <c:pt idx="3365">
                  <c:v>14.1</c:v>
                </c:pt>
                <c:pt idx="3366">
                  <c:v>14</c:v>
                </c:pt>
                <c:pt idx="3367">
                  <c:v>13.8</c:v>
                </c:pt>
                <c:pt idx="3368">
                  <c:v>13.7</c:v>
                </c:pt>
                <c:pt idx="3369">
                  <c:v>13.7</c:v>
                </c:pt>
                <c:pt idx="3370">
                  <c:v>13.6</c:v>
                </c:pt>
                <c:pt idx="3371">
                  <c:v>13.5</c:v>
                </c:pt>
                <c:pt idx="3372">
                  <c:v>13.5</c:v>
                </c:pt>
                <c:pt idx="3373">
                  <c:v>13.4</c:v>
                </c:pt>
                <c:pt idx="3374">
                  <c:v>13.3</c:v>
                </c:pt>
                <c:pt idx="3375">
                  <c:v>13.1</c:v>
                </c:pt>
                <c:pt idx="3376">
                  <c:v>13.1</c:v>
                </c:pt>
                <c:pt idx="3377">
                  <c:v>13.2</c:v>
                </c:pt>
                <c:pt idx="3378">
                  <c:v>13.2</c:v>
                </c:pt>
                <c:pt idx="3379">
                  <c:v>13.5</c:v>
                </c:pt>
                <c:pt idx="3380">
                  <c:v>13.6</c:v>
                </c:pt>
                <c:pt idx="3381">
                  <c:v>14.1</c:v>
                </c:pt>
                <c:pt idx="3382">
                  <c:v>14.6</c:v>
                </c:pt>
                <c:pt idx="3383">
                  <c:v>15.1</c:v>
                </c:pt>
                <c:pt idx="3384">
                  <c:v>15.2</c:v>
                </c:pt>
                <c:pt idx="3385">
                  <c:v>15.8</c:v>
                </c:pt>
                <c:pt idx="3386">
                  <c:v>16</c:v>
                </c:pt>
                <c:pt idx="3387">
                  <c:v>16.100000000000001</c:v>
                </c:pt>
                <c:pt idx="3388">
                  <c:v>16.2</c:v>
                </c:pt>
                <c:pt idx="3389">
                  <c:v>16.5</c:v>
                </c:pt>
                <c:pt idx="3390">
                  <c:v>17.399999999999999</c:v>
                </c:pt>
                <c:pt idx="3391">
                  <c:v>19.399999999999999</c:v>
                </c:pt>
                <c:pt idx="3392">
                  <c:v>20.6</c:v>
                </c:pt>
                <c:pt idx="3393">
                  <c:v>21.2</c:v>
                </c:pt>
                <c:pt idx="3394">
                  <c:v>21.7</c:v>
                </c:pt>
                <c:pt idx="3395">
                  <c:v>21.9</c:v>
                </c:pt>
                <c:pt idx="3396">
                  <c:v>22.2</c:v>
                </c:pt>
                <c:pt idx="3397">
                  <c:v>22.7</c:v>
                </c:pt>
                <c:pt idx="3398">
                  <c:v>23.4</c:v>
                </c:pt>
                <c:pt idx="3399">
                  <c:v>23.6</c:v>
                </c:pt>
                <c:pt idx="3400">
                  <c:v>23.8</c:v>
                </c:pt>
                <c:pt idx="3401">
                  <c:v>24.4</c:v>
                </c:pt>
                <c:pt idx="3402">
                  <c:v>24.1</c:v>
                </c:pt>
                <c:pt idx="3403">
                  <c:v>24.2</c:v>
                </c:pt>
                <c:pt idx="3404">
                  <c:v>24.4</c:v>
                </c:pt>
                <c:pt idx="3405">
                  <c:v>24.9</c:v>
                </c:pt>
                <c:pt idx="3406">
                  <c:v>25.1</c:v>
                </c:pt>
                <c:pt idx="3407">
                  <c:v>25.4</c:v>
                </c:pt>
                <c:pt idx="3408">
                  <c:v>25.7</c:v>
                </c:pt>
                <c:pt idx="3409">
                  <c:v>26.9</c:v>
                </c:pt>
                <c:pt idx="3410">
                  <c:v>26.3</c:v>
                </c:pt>
                <c:pt idx="3411">
                  <c:v>26.8</c:v>
                </c:pt>
                <c:pt idx="3412">
                  <c:v>27.2</c:v>
                </c:pt>
                <c:pt idx="3413">
                  <c:v>27.1</c:v>
                </c:pt>
                <c:pt idx="3414">
                  <c:v>27.2</c:v>
                </c:pt>
                <c:pt idx="3415">
                  <c:v>27.7</c:v>
                </c:pt>
                <c:pt idx="3416">
                  <c:v>28.2</c:v>
                </c:pt>
                <c:pt idx="3417">
                  <c:v>27.6</c:v>
                </c:pt>
                <c:pt idx="3418">
                  <c:v>29.1</c:v>
                </c:pt>
                <c:pt idx="3419">
                  <c:v>27.4</c:v>
                </c:pt>
                <c:pt idx="3420">
                  <c:v>27.8</c:v>
                </c:pt>
                <c:pt idx="3421">
                  <c:v>27.5</c:v>
                </c:pt>
                <c:pt idx="3422">
                  <c:v>27.9</c:v>
                </c:pt>
                <c:pt idx="3423">
                  <c:v>27.9</c:v>
                </c:pt>
                <c:pt idx="3424">
                  <c:v>28.4</c:v>
                </c:pt>
                <c:pt idx="3425">
                  <c:v>27.9</c:v>
                </c:pt>
                <c:pt idx="3426">
                  <c:v>28.3</c:v>
                </c:pt>
                <c:pt idx="3427">
                  <c:v>28.4</c:v>
                </c:pt>
                <c:pt idx="3428">
                  <c:v>28.6</c:v>
                </c:pt>
                <c:pt idx="3429">
                  <c:v>29.7</c:v>
                </c:pt>
                <c:pt idx="3430">
                  <c:v>28.1</c:v>
                </c:pt>
                <c:pt idx="3431">
                  <c:v>28.3</c:v>
                </c:pt>
                <c:pt idx="3432">
                  <c:v>27.4</c:v>
                </c:pt>
                <c:pt idx="3433">
                  <c:v>27.6</c:v>
                </c:pt>
                <c:pt idx="3434">
                  <c:v>26.5</c:v>
                </c:pt>
                <c:pt idx="3435">
                  <c:v>25.7</c:v>
                </c:pt>
                <c:pt idx="3436">
                  <c:v>23.9</c:v>
                </c:pt>
                <c:pt idx="3437">
                  <c:v>22.6</c:v>
                </c:pt>
                <c:pt idx="3438">
                  <c:v>21.9</c:v>
                </c:pt>
                <c:pt idx="3439">
                  <c:v>20.8</c:v>
                </c:pt>
                <c:pt idx="3440">
                  <c:v>20</c:v>
                </c:pt>
                <c:pt idx="3441">
                  <c:v>19.399999999999999</c:v>
                </c:pt>
                <c:pt idx="3442">
                  <c:v>18.899999999999999</c:v>
                </c:pt>
                <c:pt idx="3443">
                  <c:v>18.399999999999999</c:v>
                </c:pt>
                <c:pt idx="3444">
                  <c:v>17.899999999999999</c:v>
                </c:pt>
                <c:pt idx="3445">
                  <c:v>17.3</c:v>
                </c:pt>
                <c:pt idx="3446">
                  <c:v>16.899999999999999</c:v>
                </c:pt>
                <c:pt idx="3447">
                  <c:v>16.600000000000001</c:v>
                </c:pt>
                <c:pt idx="3448">
                  <c:v>16.399999999999999</c:v>
                </c:pt>
                <c:pt idx="3449">
                  <c:v>16.2</c:v>
                </c:pt>
                <c:pt idx="3450">
                  <c:v>16.100000000000001</c:v>
                </c:pt>
                <c:pt idx="3451">
                  <c:v>15.9</c:v>
                </c:pt>
                <c:pt idx="3452">
                  <c:v>15.7</c:v>
                </c:pt>
                <c:pt idx="3453">
                  <c:v>15.6</c:v>
                </c:pt>
                <c:pt idx="3454">
                  <c:v>15.4</c:v>
                </c:pt>
                <c:pt idx="3455">
                  <c:v>15.5</c:v>
                </c:pt>
                <c:pt idx="3456">
                  <c:v>15.3</c:v>
                </c:pt>
                <c:pt idx="3457">
                  <c:v>15.1</c:v>
                </c:pt>
                <c:pt idx="3458">
                  <c:v>14.9</c:v>
                </c:pt>
                <c:pt idx="3459">
                  <c:v>14.9</c:v>
                </c:pt>
                <c:pt idx="3460">
                  <c:v>14.9</c:v>
                </c:pt>
                <c:pt idx="3461">
                  <c:v>14.7</c:v>
                </c:pt>
                <c:pt idx="3462">
                  <c:v>14.5</c:v>
                </c:pt>
                <c:pt idx="3463">
                  <c:v>14.6</c:v>
                </c:pt>
                <c:pt idx="3464">
                  <c:v>14.3</c:v>
                </c:pt>
                <c:pt idx="3465">
                  <c:v>14.1</c:v>
                </c:pt>
                <c:pt idx="3466">
                  <c:v>13.9</c:v>
                </c:pt>
                <c:pt idx="3467">
                  <c:v>13.7</c:v>
                </c:pt>
                <c:pt idx="3468">
                  <c:v>13.6</c:v>
                </c:pt>
                <c:pt idx="3469">
                  <c:v>13.4</c:v>
                </c:pt>
                <c:pt idx="3470">
                  <c:v>13.3</c:v>
                </c:pt>
                <c:pt idx="3471">
                  <c:v>13.3</c:v>
                </c:pt>
                <c:pt idx="3472">
                  <c:v>13.2</c:v>
                </c:pt>
                <c:pt idx="3473">
                  <c:v>12.8</c:v>
                </c:pt>
                <c:pt idx="3474">
                  <c:v>13</c:v>
                </c:pt>
                <c:pt idx="3475">
                  <c:v>12.4</c:v>
                </c:pt>
                <c:pt idx="3476">
                  <c:v>12.6</c:v>
                </c:pt>
                <c:pt idx="3477">
                  <c:v>12.6</c:v>
                </c:pt>
                <c:pt idx="3478">
                  <c:v>13</c:v>
                </c:pt>
                <c:pt idx="3479">
                  <c:v>14.1</c:v>
                </c:pt>
                <c:pt idx="3480">
                  <c:v>14.8</c:v>
                </c:pt>
                <c:pt idx="3481">
                  <c:v>15</c:v>
                </c:pt>
                <c:pt idx="3482">
                  <c:v>15.6</c:v>
                </c:pt>
                <c:pt idx="3483">
                  <c:v>16.3</c:v>
                </c:pt>
                <c:pt idx="3484">
                  <c:v>17</c:v>
                </c:pt>
                <c:pt idx="3485">
                  <c:v>17.8</c:v>
                </c:pt>
                <c:pt idx="3486">
                  <c:v>18.8</c:v>
                </c:pt>
                <c:pt idx="3487">
                  <c:v>20.2</c:v>
                </c:pt>
                <c:pt idx="3488">
                  <c:v>21.5</c:v>
                </c:pt>
                <c:pt idx="3489">
                  <c:v>22.6</c:v>
                </c:pt>
                <c:pt idx="3490">
                  <c:v>23.7</c:v>
                </c:pt>
                <c:pt idx="3491">
                  <c:v>25.1</c:v>
                </c:pt>
                <c:pt idx="3492">
                  <c:v>25.8</c:v>
                </c:pt>
                <c:pt idx="3493">
                  <c:v>26.5</c:v>
                </c:pt>
                <c:pt idx="3494">
                  <c:v>26.4</c:v>
                </c:pt>
                <c:pt idx="3495">
                  <c:v>26.8</c:v>
                </c:pt>
                <c:pt idx="3496">
                  <c:v>27.3</c:v>
                </c:pt>
                <c:pt idx="3497">
                  <c:v>27.2</c:v>
                </c:pt>
                <c:pt idx="3498">
                  <c:v>28.2</c:v>
                </c:pt>
                <c:pt idx="3499">
                  <c:v>28</c:v>
                </c:pt>
                <c:pt idx="3500">
                  <c:v>27.7</c:v>
                </c:pt>
                <c:pt idx="3501">
                  <c:v>28.1</c:v>
                </c:pt>
                <c:pt idx="3502">
                  <c:v>27.9</c:v>
                </c:pt>
                <c:pt idx="3503">
                  <c:v>28.5</c:v>
                </c:pt>
                <c:pt idx="3504">
                  <c:v>29.2</c:v>
                </c:pt>
                <c:pt idx="3505">
                  <c:v>28.9</c:v>
                </c:pt>
                <c:pt idx="3506">
                  <c:v>28.9</c:v>
                </c:pt>
                <c:pt idx="3507">
                  <c:v>29</c:v>
                </c:pt>
                <c:pt idx="3508">
                  <c:v>29.1</c:v>
                </c:pt>
                <c:pt idx="3509">
                  <c:v>30.1</c:v>
                </c:pt>
                <c:pt idx="3510">
                  <c:v>30.5</c:v>
                </c:pt>
                <c:pt idx="3511">
                  <c:v>30.2</c:v>
                </c:pt>
                <c:pt idx="3512">
                  <c:v>30.7</c:v>
                </c:pt>
                <c:pt idx="3513">
                  <c:v>29.9</c:v>
                </c:pt>
                <c:pt idx="3514">
                  <c:v>30.4</c:v>
                </c:pt>
                <c:pt idx="3515">
                  <c:v>30.7</c:v>
                </c:pt>
                <c:pt idx="3516">
                  <c:v>31</c:v>
                </c:pt>
                <c:pt idx="3517">
                  <c:v>30.5</c:v>
                </c:pt>
                <c:pt idx="3518">
                  <c:v>30.5</c:v>
                </c:pt>
                <c:pt idx="3519">
                  <c:v>30.8</c:v>
                </c:pt>
                <c:pt idx="3520">
                  <c:v>31.1</c:v>
                </c:pt>
                <c:pt idx="3521">
                  <c:v>31.1</c:v>
                </c:pt>
                <c:pt idx="3522">
                  <c:v>31.2</c:v>
                </c:pt>
                <c:pt idx="3523">
                  <c:v>31.5</c:v>
                </c:pt>
                <c:pt idx="3524">
                  <c:v>31.4</c:v>
                </c:pt>
                <c:pt idx="3525">
                  <c:v>31.1</c:v>
                </c:pt>
                <c:pt idx="3526">
                  <c:v>30.5</c:v>
                </c:pt>
                <c:pt idx="3527">
                  <c:v>30.1</c:v>
                </c:pt>
                <c:pt idx="3528">
                  <c:v>29.5</c:v>
                </c:pt>
                <c:pt idx="3529">
                  <c:v>28.8</c:v>
                </c:pt>
                <c:pt idx="3530">
                  <c:v>28</c:v>
                </c:pt>
                <c:pt idx="3531">
                  <c:v>26.7</c:v>
                </c:pt>
                <c:pt idx="3532">
                  <c:v>25</c:v>
                </c:pt>
                <c:pt idx="3533">
                  <c:v>23.7</c:v>
                </c:pt>
                <c:pt idx="3534">
                  <c:v>22.8</c:v>
                </c:pt>
                <c:pt idx="3535">
                  <c:v>21.9</c:v>
                </c:pt>
                <c:pt idx="3536">
                  <c:v>21.1</c:v>
                </c:pt>
                <c:pt idx="3537">
                  <c:v>20.5</c:v>
                </c:pt>
                <c:pt idx="3538">
                  <c:v>19.8</c:v>
                </c:pt>
                <c:pt idx="3539">
                  <c:v>19.399999999999999</c:v>
                </c:pt>
                <c:pt idx="3540">
                  <c:v>18.899999999999999</c:v>
                </c:pt>
                <c:pt idx="3541">
                  <c:v>18.5</c:v>
                </c:pt>
                <c:pt idx="3542">
                  <c:v>18.3</c:v>
                </c:pt>
                <c:pt idx="3543">
                  <c:v>17.899999999999999</c:v>
                </c:pt>
                <c:pt idx="3544">
                  <c:v>17.600000000000001</c:v>
                </c:pt>
                <c:pt idx="3545">
                  <c:v>17.399999999999999</c:v>
                </c:pt>
                <c:pt idx="3546">
                  <c:v>17.5</c:v>
                </c:pt>
                <c:pt idx="3547">
                  <c:v>17.3</c:v>
                </c:pt>
                <c:pt idx="3548">
                  <c:v>16.899999999999999</c:v>
                </c:pt>
                <c:pt idx="3549">
                  <c:v>17.2</c:v>
                </c:pt>
                <c:pt idx="3550">
                  <c:v>16.899999999999999</c:v>
                </c:pt>
                <c:pt idx="3551">
                  <c:v>16.5</c:v>
                </c:pt>
                <c:pt idx="3552">
                  <c:v>16.399999999999999</c:v>
                </c:pt>
                <c:pt idx="3553">
                  <c:v>16.399999999999999</c:v>
                </c:pt>
                <c:pt idx="3554">
                  <c:v>16.2</c:v>
                </c:pt>
                <c:pt idx="3555">
                  <c:v>16.100000000000001</c:v>
                </c:pt>
                <c:pt idx="3556">
                  <c:v>16.2</c:v>
                </c:pt>
                <c:pt idx="3557">
                  <c:v>16.2</c:v>
                </c:pt>
                <c:pt idx="3558">
                  <c:v>16</c:v>
                </c:pt>
                <c:pt idx="3559">
                  <c:v>16</c:v>
                </c:pt>
                <c:pt idx="3560">
                  <c:v>15.8</c:v>
                </c:pt>
                <c:pt idx="3561">
                  <c:v>15.6</c:v>
                </c:pt>
                <c:pt idx="3562">
                  <c:v>15.4</c:v>
                </c:pt>
                <c:pt idx="3563">
                  <c:v>15.3</c:v>
                </c:pt>
                <c:pt idx="3564">
                  <c:v>15.1</c:v>
                </c:pt>
                <c:pt idx="3565">
                  <c:v>15</c:v>
                </c:pt>
                <c:pt idx="3566">
                  <c:v>14.9</c:v>
                </c:pt>
                <c:pt idx="3567">
                  <c:v>15</c:v>
                </c:pt>
                <c:pt idx="3568">
                  <c:v>15</c:v>
                </c:pt>
                <c:pt idx="3569">
                  <c:v>14.9</c:v>
                </c:pt>
                <c:pt idx="3570">
                  <c:v>15</c:v>
                </c:pt>
                <c:pt idx="3571">
                  <c:v>15</c:v>
                </c:pt>
                <c:pt idx="3572">
                  <c:v>14.8</c:v>
                </c:pt>
                <c:pt idx="3573">
                  <c:v>14.8</c:v>
                </c:pt>
                <c:pt idx="3574">
                  <c:v>15.3</c:v>
                </c:pt>
                <c:pt idx="3575">
                  <c:v>16.2</c:v>
                </c:pt>
                <c:pt idx="3576">
                  <c:v>16.7</c:v>
                </c:pt>
                <c:pt idx="3577">
                  <c:v>17.100000000000001</c:v>
                </c:pt>
                <c:pt idx="3578">
                  <c:v>17.7</c:v>
                </c:pt>
                <c:pt idx="3579">
                  <c:v>18.3</c:v>
                </c:pt>
                <c:pt idx="3580">
                  <c:v>18.899999999999999</c:v>
                </c:pt>
                <c:pt idx="3581">
                  <c:v>19.600000000000001</c:v>
                </c:pt>
                <c:pt idx="3582">
                  <c:v>20.2</c:v>
                </c:pt>
                <c:pt idx="3583">
                  <c:v>21.6</c:v>
                </c:pt>
                <c:pt idx="3584">
                  <c:v>23</c:v>
                </c:pt>
                <c:pt idx="3585">
                  <c:v>23.8</c:v>
                </c:pt>
                <c:pt idx="3586">
                  <c:v>24.6</c:v>
                </c:pt>
                <c:pt idx="3587">
                  <c:v>25.5</c:v>
                </c:pt>
                <c:pt idx="3588">
                  <c:v>27</c:v>
                </c:pt>
                <c:pt idx="3589">
                  <c:v>27.6</c:v>
                </c:pt>
                <c:pt idx="3590">
                  <c:v>27.8</c:v>
                </c:pt>
                <c:pt idx="3591">
                  <c:v>28.2</c:v>
                </c:pt>
                <c:pt idx="3592">
                  <c:v>27.9</c:v>
                </c:pt>
                <c:pt idx="3593">
                  <c:v>28</c:v>
                </c:pt>
                <c:pt idx="3594">
                  <c:v>28.5</c:v>
                </c:pt>
                <c:pt idx="3595">
                  <c:v>28.7</c:v>
                </c:pt>
                <c:pt idx="3596">
                  <c:v>29.7</c:v>
                </c:pt>
                <c:pt idx="3597">
                  <c:v>30</c:v>
                </c:pt>
                <c:pt idx="3598">
                  <c:v>29.8</c:v>
                </c:pt>
                <c:pt idx="3599">
                  <c:v>30.1</c:v>
                </c:pt>
                <c:pt idx="3600">
                  <c:v>30.7</c:v>
                </c:pt>
                <c:pt idx="3601">
                  <c:v>31.4</c:v>
                </c:pt>
                <c:pt idx="3602">
                  <c:v>31.8</c:v>
                </c:pt>
                <c:pt idx="3603">
                  <c:v>31.1</c:v>
                </c:pt>
                <c:pt idx="3604">
                  <c:v>31.4</c:v>
                </c:pt>
                <c:pt idx="3605">
                  <c:v>31</c:v>
                </c:pt>
                <c:pt idx="3606">
                  <c:v>31.2</c:v>
                </c:pt>
                <c:pt idx="3607">
                  <c:v>31</c:v>
                </c:pt>
                <c:pt idx="3608">
                  <c:v>32.200000000000003</c:v>
                </c:pt>
                <c:pt idx="3609">
                  <c:v>31.2</c:v>
                </c:pt>
                <c:pt idx="3610">
                  <c:v>31.6</c:v>
                </c:pt>
                <c:pt idx="3611">
                  <c:v>31.5</c:v>
                </c:pt>
                <c:pt idx="3612">
                  <c:v>31.5</c:v>
                </c:pt>
                <c:pt idx="3613">
                  <c:v>32</c:v>
                </c:pt>
                <c:pt idx="3614">
                  <c:v>31.9</c:v>
                </c:pt>
                <c:pt idx="3615">
                  <c:v>31.5</c:v>
                </c:pt>
                <c:pt idx="3616">
                  <c:v>32.300000000000011</c:v>
                </c:pt>
                <c:pt idx="3617">
                  <c:v>32.200000000000003</c:v>
                </c:pt>
                <c:pt idx="3618">
                  <c:v>31.7</c:v>
                </c:pt>
                <c:pt idx="3619">
                  <c:v>31.3</c:v>
                </c:pt>
                <c:pt idx="3620">
                  <c:v>31.2</c:v>
                </c:pt>
                <c:pt idx="3621">
                  <c:v>30.9</c:v>
                </c:pt>
                <c:pt idx="3622">
                  <c:v>30.1</c:v>
                </c:pt>
                <c:pt idx="3623">
                  <c:v>29.8</c:v>
                </c:pt>
                <c:pt idx="3624">
                  <c:v>29.2</c:v>
                </c:pt>
                <c:pt idx="3625">
                  <c:v>28.8</c:v>
                </c:pt>
                <c:pt idx="3626">
                  <c:v>28.3</c:v>
                </c:pt>
                <c:pt idx="3627">
                  <c:v>27.8</c:v>
                </c:pt>
                <c:pt idx="3628">
                  <c:v>25.9</c:v>
                </c:pt>
                <c:pt idx="3629">
                  <c:v>24.5</c:v>
                </c:pt>
                <c:pt idx="3630">
                  <c:v>23.4</c:v>
                </c:pt>
                <c:pt idx="3631">
                  <c:v>22.5</c:v>
                </c:pt>
                <c:pt idx="3632">
                  <c:v>21.7</c:v>
                </c:pt>
                <c:pt idx="3633">
                  <c:v>21.3</c:v>
                </c:pt>
                <c:pt idx="3634">
                  <c:v>20.5</c:v>
                </c:pt>
                <c:pt idx="3635">
                  <c:v>20</c:v>
                </c:pt>
                <c:pt idx="3636">
                  <c:v>19.399999999999999</c:v>
                </c:pt>
                <c:pt idx="3637">
                  <c:v>19.399999999999999</c:v>
                </c:pt>
                <c:pt idx="3638">
                  <c:v>19.2</c:v>
                </c:pt>
                <c:pt idx="3639">
                  <c:v>19</c:v>
                </c:pt>
                <c:pt idx="3640">
                  <c:v>18.899999999999999</c:v>
                </c:pt>
                <c:pt idx="3641">
                  <c:v>18.8</c:v>
                </c:pt>
                <c:pt idx="3642">
                  <c:v>18.5</c:v>
                </c:pt>
                <c:pt idx="3643">
                  <c:v>18.2</c:v>
                </c:pt>
                <c:pt idx="3644">
                  <c:v>18.2</c:v>
                </c:pt>
                <c:pt idx="3645">
                  <c:v>18</c:v>
                </c:pt>
                <c:pt idx="3646">
                  <c:v>17.8</c:v>
                </c:pt>
                <c:pt idx="3647">
                  <c:v>17.7</c:v>
                </c:pt>
                <c:pt idx="3648">
                  <c:v>17.7</c:v>
                </c:pt>
                <c:pt idx="3649">
                  <c:v>17.399999999999999</c:v>
                </c:pt>
                <c:pt idx="3650">
                  <c:v>17.2</c:v>
                </c:pt>
                <c:pt idx="3651">
                  <c:v>17.3</c:v>
                </c:pt>
                <c:pt idx="3652">
                  <c:v>17.2</c:v>
                </c:pt>
                <c:pt idx="3653">
                  <c:v>17.3</c:v>
                </c:pt>
                <c:pt idx="3654">
                  <c:v>17.3</c:v>
                </c:pt>
                <c:pt idx="3655">
                  <c:v>17.100000000000001</c:v>
                </c:pt>
                <c:pt idx="3656">
                  <c:v>17.100000000000001</c:v>
                </c:pt>
                <c:pt idx="3657">
                  <c:v>17.2</c:v>
                </c:pt>
                <c:pt idx="3658">
                  <c:v>17.100000000000001</c:v>
                </c:pt>
                <c:pt idx="3659">
                  <c:v>17</c:v>
                </c:pt>
                <c:pt idx="3660">
                  <c:v>16.7</c:v>
                </c:pt>
                <c:pt idx="3661">
                  <c:v>16.7</c:v>
                </c:pt>
                <c:pt idx="3662">
                  <c:v>16.8</c:v>
                </c:pt>
                <c:pt idx="3663">
                  <c:v>16.5</c:v>
                </c:pt>
                <c:pt idx="3664">
                  <c:v>16.100000000000001</c:v>
                </c:pt>
                <c:pt idx="3665">
                  <c:v>16.100000000000001</c:v>
                </c:pt>
                <c:pt idx="3666">
                  <c:v>16</c:v>
                </c:pt>
                <c:pt idx="3667">
                  <c:v>16.2</c:v>
                </c:pt>
                <c:pt idx="3668">
                  <c:v>16.3</c:v>
                </c:pt>
                <c:pt idx="3669">
                  <c:v>16.5</c:v>
                </c:pt>
                <c:pt idx="3670">
                  <c:v>16.600000000000001</c:v>
                </c:pt>
                <c:pt idx="3671">
                  <c:v>17.100000000000001</c:v>
                </c:pt>
                <c:pt idx="3672">
                  <c:v>17.8</c:v>
                </c:pt>
                <c:pt idx="3673">
                  <c:v>18.2</c:v>
                </c:pt>
                <c:pt idx="3674">
                  <c:v>18.8</c:v>
                </c:pt>
                <c:pt idx="3675">
                  <c:v>19.5</c:v>
                </c:pt>
                <c:pt idx="3676">
                  <c:v>20.2</c:v>
                </c:pt>
                <c:pt idx="3677">
                  <c:v>20.7</c:v>
                </c:pt>
                <c:pt idx="3678">
                  <c:v>21.8</c:v>
                </c:pt>
                <c:pt idx="3679">
                  <c:v>23.2</c:v>
                </c:pt>
                <c:pt idx="3680">
                  <c:v>24.6</c:v>
                </c:pt>
                <c:pt idx="3681">
                  <c:v>26</c:v>
                </c:pt>
                <c:pt idx="3682">
                  <c:v>27.5</c:v>
                </c:pt>
                <c:pt idx="3683">
                  <c:v>28.3</c:v>
                </c:pt>
                <c:pt idx="3684">
                  <c:v>28.7</c:v>
                </c:pt>
                <c:pt idx="3685">
                  <c:v>29.4</c:v>
                </c:pt>
                <c:pt idx="3686">
                  <c:v>30.4</c:v>
                </c:pt>
                <c:pt idx="3687">
                  <c:v>30.1</c:v>
                </c:pt>
                <c:pt idx="3688">
                  <c:v>30.1</c:v>
                </c:pt>
                <c:pt idx="3689">
                  <c:v>31.1</c:v>
                </c:pt>
                <c:pt idx="3690">
                  <c:v>30.6</c:v>
                </c:pt>
                <c:pt idx="3691">
                  <c:v>31.2</c:v>
                </c:pt>
                <c:pt idx="3692">
                  <c:v>31</c:v>
                </c:pt>
                <c:pt idx="3693">
                  <c:v>30.6</c:v>
                </c:pt>
                <c:pt idx="3694">
                  <c:v>31</c:v>
                </c:pt>
                <c:pt idx="3695">
                  <c:v>31.3</c:v>
                </c:pt>
                <c:pt idx="3696">
                  <c:v>30.7</c:v>
                </c:pt>
                <c:pt idx="3697">
                  <c:v>30.7</c:v>
                </c:pt>
                <c:pt idx="3698">
                  <c:v>31.4</c:v>
                </c:pt>
                <c:pt idx="3699">
                  <c:v>31.6</c:v>
                </c:pt>
                <c:pt idx="3700">
                  <c:v>32.200000000000003</c:v>
                </c:pt>
                <c:pt idx="3701">
                  <c:v>32</c:v>
                </c:pt>
                <c:pt idx="3702">
                  <c:v>31.8</c:v>
                </c:pt>
                <c:pt idx="3703">
                  <c:v>31.7</c:v>
                </c:pt>
                <c:pt idx="3704">
                  <c:v>31.9</c:v>
                </c:pt>
                <c:pt idx="3705">
                  <c:v>32.4</c:v>
                </c:pt>
                <c:pt idx="3706">
                  <c:v>32.200000000000003</c:v>
                </c:pt>
                <c:pt idx="3707">
                  <c:v>32.300000000000011</c:v>
                </c:pt>
                <c:pt idx="3708">
                  <c:v>31.3</c:v>
                </c:pt>
                <c:pt idx="3709">
                  <c:v>31.6</c:v>
                </c:pt>
                <c:pt idx="3710">
                  <c:v>30.6</c:v>
                </c:pt>
                <c:pt idx="3711">
                  <c:v>30.6</c:v>
                </c:pt>
                <c:pt idx="3712">
                  <c:v>30.8</c:v>
                </c:pt>
                <c:pt idx="3713">
                  <c:v>30.4</c:v>
                </c:pt>
                <c:pt idx="3714">
                  <c:v>30</c:v>
                </c:pt>
                <c:pt idx="3715">
                  <c:v>28.6</c:v>
                </c:pt>
                <c:pt idx="3716">
                  <c:v>29.5</c:v>
                </c:pt>
                <c:pt idx="3717">
                  <c:v>28</c:v>
                </c:pt>
                <c:pt idx="3718">
                  <c:v>27.4</c:v>
                </c:pt>
                <c:pt idx="3719">
                  <c:v>28.1</c:v>
                </c:pt>
                <c:pt idx="3720">
                  <c:v>27.3</c:v>
                </c:pt>
                <c:pt idx="3721">
                  <c:v>26.7</c:v>
                </c:pt>
                <c:pt idx="3722">
                  <c:v>26.7</c:v>
                </c:pt>
                <c:pt idx="3723">
                  <c:v>26.1</c:v>
                </c:pt>
                <c:pt idx="3724">
                  <c:v>25</c:v>
                </c:pt>
                <c:pt idx="3725">
                  <c:v>23.8</c:v>
                </c:pt>
                <c:pt idx="3726">
                  <c:v>22.7</c:v>
                </c:pt>
                <c:pt idx="3727">
                  <c:v>21.9</c:v>
                </c:pt>
                <c:pt idx="3728">
                  <c:v>21.2</c:v>
                </c:pt>
                <c:pt idx="3729">
                  <c:v>20.6</c:v>
                </c:pt>
                <c:pt idx="3730">
                  <c:v>20.399999999999999</c:v>
                </c:pt>
                <c:pt idx="3731">
                  <c:v>20</c:v>
                </c:pt>
                <c:pt idx="3732">
                  <c:v>19.3</c:v>
                </c:pt>
                <c:pt idx="3733">
                  <c:v>18.899999999999999</c:v>
                </c:pt>
                <c:pt idx="3734">
                  <c:v>18.399999999999999</c:v>
                </c:pt>
                <c:pt idx="3735">
                  <c:v>18.2</c:v>
                </c:pt>
                <c:pt idx="3736">
                  <c:v>18.2</c:v>
                </c:pt>
                <c:pt idx="3737">
                  <c:v>18.100000000000001</c:v>
                </c:pt>
                <c:pt idx="3738">
                  <c:v>17.5</c:v>
                </c:pt>
                <c:pt idx="3739">
                  <c:v>17.2</c:v>
                </c:pt>
                <c:pt idx="3740">
                  <c:v>16.899999999999999</c:v>
                </c:pt>
                <c:pt idx="3741">
                  <c:v>17</c:v>
                </c:pt>
                <c:pt idx="3742">
                  <c:v>17.2</c:v>
                </c:pt>
                <c:pt idx="3743">
                  <c:v>16.7</c:v>
                </c:pt>
                <c:pt idx="3744">
                  <c:v>16.3</c:v>
                </c:pt>
                <c:pt idx="3745">
                  <c:v>16</c:v>
                </c:pt>
                <c:pt idx="3746">
                  <c:v>15.8</c:v>
                </c:pt>
                <c:pt idx="3747">
                  <c:v>15.5</c:v>
                </c:pt>
                <c:pt idx="3748">
                  <c:v>15.2</c:v>
                </c:pt>
                <c:pt idx="3749">
                  <c:v>15</c:v>
                </c:pt>
                <c:pt idx="3750">
                  <c:v>14.9</c:v>
                </c:pt>
                <c:pt idx="3751">
                  <c:v>14.6</c:v>
                </c:pt>
                <c:pt idx="3752">
                  <c:v>14.4</c:v>
                </c:pt>
                <c:pt idx="3753">
                  <c:v>14.4</c:v>
                </c:pt>
                <c:pt idx="3754">
                  <c:v>14.4</c:v>
                </c:pt>
                <c:pt idx="3755">
                  <c:v>14.1</c:v>
                </c:pt>
                <c:pt idx="3756">
                  <c:v>13.9</c:v>
                </c:pt>
                <c:pt idx="3757">
                  <c:v>13.9</c:v>
                </c:pt>
                <c:pt idx="3758">
                  <c:v>14.2</c:v>
                </c:pt>
                <c:pt idx="3759">
                  <c:v>14</c:v>
                </c:pt>
                <c:pt idx="3760">
                  <c:v>14</c:v>
                </c:pt>
                <c:pt idx="3761">
                  <c:v>13.8</c:v>
                </c:pt>
                <c:pt idx="3762">
                  <c:v>13.5</c:v>
                </c:pt>
                <c:pt idx="3763">
                  <c:v>13.5</c:v>
                </c:pt>
                <c:pt idx="3764">
                  <c:v>13.5</c:v>
                </c:pt>
                <c:pt idx="3765">
                  <c:v>13.7</c:v>
                </c:pt>
                <c:pt idx="3766">
                  <c:v>13.8</c:v>
                </c:pt>
                <c:pt idx="3767">
                  <c:v>14.7</c:v>
                </c:pt>
                <c:pt idx="3768">
                  <c:v>15.4</c:v>
                </c:pt>
                <c:pt idx="3769">
                  <c:v>15.8</c:v>
                </c:pt>
                <c:pt idx="3770">
                  <c:v>16.399999999999999</c:v>
                </c:pt>
                <c:pt idx="3771">
                  <c:v>16.899999999999999</c:v>
                </c:pt>
                <c:pt idx="3772">
                  <c:v>17.600000000000001</c:v>
                </c:pt>
                <c:pt idx="3773">
                  <c:v>18.2</c:v>
                </c:pt>
                <c:pt idx="3774">
                  <c:v>19.100000000000001</c:v>
                </c:pt>
                <c:pt idx="3775">
                  <c:v>20.8</c:v>
                </c:pt>
                <c:pt idx="3776">
                  <c:v>22.1</c:v>
                </c:pt>
                <c:pt idx="3777">
                  <c:v>22.7</c:v>
                </c:pt>
                <c:pt idx="3778">
                  <c:v>23.3</c:v>
                </c:pt>
                <c:pt idx="3779">
                  <c:v>24.3</c:v>
                </c:pt>
                <c:pt idx="3780">
                  <c:v>24.8</c:v>
                </c:pt>
                <c:pt idx="3781">
                  <c:v>24.8</c:v>
                </c:pt>
                <c:pt idx="3782">
                  <c:v>24.4</c:v>
                </c:pt>
                <c:pt idx="3783">
                  <c:v>24</c:v>
                </c:pt>
                <c:pt idx="3784">
                  <c:v>24.6</c:v>
                </c:pt>
                <c:pt idx="3785">
                  <c:v>25.1</c:v>
                </c:pt>
                <c:pt idx="3786">
                  <c:v>25.2</c:v>
                </c:pt>
                <c:pt idx="3787">
                  <c:v>24.9</c:v>
                </c:pt>
                <c:pt idx="3788">
                  <c:v>25.3</c:v>
                </c:pt>
                <c:pt idx="3789">
                  <c:v>26.7</c:v>
                </c:pt>
                <c:pt idx="3790">
                  <c:v>26.2</c:v>
                </c:pt>
                <c:pt idx="3791">
                  <c:v>26.6</c:v>
                </c:pt>
                <c:pt idx="3792">
                  <c:v>27.1</c:v>
                </c:pt>
                <c:pt idx="3793">
                  <c:v>26.3</c:v>
                </c:pt>
                <c:pt idx="3794">
                  <c:v>26.6</c:v>
                </c:pt>
                <c:pt idx="3795">
                  <c:v>26.9</c:v>
                </c:pt>
                <c:pt idx="3796">
                  <c:v>26.9</c:v>
                </c:pt>
                <c:pt idx="3797">
                  <c:v>27.5</c:v>
                </c:pt>
                <c:pt idx="3798">
                  <c:v>26.8</c:v>
                </c:pt>
                <c:pt idx="3799">
                  <c:v>26.5</c:v>
                </c:pt>
                <c:pt idx="3800">
                  <c:v>27.8</c:v>
                </c:pt>
                <c:pt idx="3801">
                  <c:v>26.9</c:v>
                </c:pt>
                <c:pt idx="3802">
                  <c:v>27.5</c:v>
                </c:pt>
                <c:pt idx="3803">
                  <c:v>26.9</c:v>
                </c:pt>
                <c:pt idx="3804">
                  <c:v>26.4</c:v>
                </c:pt>
                <c:pt idx="3805">
                  <c:v>26.7</c:v>
                </c:pt>
                <c:pt idx="3806">
                  <c:v>26.4</c:v>
                </c:pt>
                <c:pt idx="3807">
                  <c:v>25.8</c:v>
                </c:pt>
                <c:pt idx="3808">
                  <c:v>25.7</c:v>
                </c:pt>
                <c:pt idx="3809">
                  <c:v>25.8</c:v>
                </c:pt>
                <c:pt idx="3810">
                  <c:v>25.8</c:v>
                </c:pt>
                <c:pt idx="3811">
                  <c:v>25.4</c:v>
                </c:pt>
                <c:pt idx="3812">
                  <c:v>25.7</c:v>
                </c:pt>
                <c:pt idx="3813">
                  <c:v>25.3</c:v>
                </c:pt>
                <c:pt idx="3814">
                  <c:v>25.7</c:v>
                </c:pt>
                <c:pt idx="3815">
                  <c:v>26.2</c:v>
                </c:pt>
                <c:pt idx="3816">
                  <c:v>25.3</c:v>
                </c:pt>
                <c:pt idx="3817">
                  <c:v>25.3</c:v>
                </c:pt>
                <c:pt idx="3818">
                  <c:v>24.4</c:v>
                </c:pt>
                <c:pt idx="3819">
                  <c:v>24</c:v>
                </c:pt>
                <c:pt idx="3820">
                  <c:v>22.9</c:v>
                </c:pt>
                <c:pt idx="3821">
                  <c:v>21.7</c:v>
                </c:pt>
                <c:pt idx="3822">
                  <c:v>20.7</c:v>
                </c:pt>
                <c:pt idx="3823">
                  <c:v>19.5</c:v>
                </c:pt>
                <c:pt idx="3824">
                  <c:v>19.100000000000001</c:v>
                </c:pt>
                <c:pt idx="3825">
                  <c:v>18.2</c:v>
                </c:pt>
                <c:pt idx="3826">
                  <c:v>17.899999999999999</c:v>
                </c:pt>
                <c:pt idx="3827">
                  <c:v>17.600000000000001</c:v>
                </c:pt>
                <c:pt idx="3828">
                  <c:v>16.899999999999999</c:v>
                </c:pt>
                <c:pt idx="3829">
                  <c:v>16.600000000000001</c:v>
                </c:pt>
                <c:pt idx="3830">
                  <c:v>16.2</c:v>
                </c:pt>
                <c:pt idx="3831">
                  <c:v>16.100000000000001</c:v>
                </c:pt>
                <c:pt idx="3832">
                  <c:v>15.4</c:v>
                </c:pt>
                <c:pt idx="3833">
                  <c:v>15.4</c:v>
                </c:pt>
                <c:pt idx="3834">
                  <c:v>15.3</c:v>
                </c:pt>
                <c:pt idx="3835">
                  <c:v>14.9</c:v>
                </c:pt>
                <c:pt idx="3836">
                  <c:v>14.7</c:v>
                </c:pt>
                <c:pt idx="3837">
                  <c:v>14.6</c:v>
                </c:pt>
                <c:pt idx="3838">
                  <c:v>14.6</c:v>
                </c:pt>
                <c:pt idx="3839">
                  <c:v>14.4</c:v>
                </c:pt>
                <c:pt idx="3840">
                  <c:v>14.1</c:v>
                </c:pt>
                <c:pt idx="3841">
                  <c:v>14</c:v>
                </c:pt>
                <c:pt idx="3842">
                  <c:v>13.7</c:v>
                </c:pt>
                <c:pt idx="3843">
                  <c:v>13.6</c:v>
                </c:pt>
                <c:pt idx="3844">
                  <c:v>13.6</c:v>
                </c:pt>
                <c:pt idx="3845">
                  <c:v>13.3</c:v>
                </c:pt>
                <c:pt idx="3846">
                  <c:v>13.2</c:v>
                </c:pt>
                <c:pt idx="3847">
                  <c:v>13.1</c:v>
                </c:pt>
                <c:pt idx="3848">
                  <c:v>12.9</c:v>
                </c:pt>
                <c:pt idx="3849">
                  <c:v>12.8</c:v>
                </c:pt>
                <c:pt idx="3850">
                  <c:v>12.5</c:v>
                </c:pt>
                <c:pt idx="3851">
                  <c:v>12.6</c:v>
                </c:pt>
                <c:pt idx="3852">
                  <c:v>12.5</c:v>
                </c:pt>
                <c:pt idx="3853">
                  <c:v>12.2</c:v>
                </c:pt>
                <c:pt idx="3854">
                  <c:v>12.3</c:v>
                </c:pt>
                <c:pt idx="3855">
                  <c:v>12.3</c:v>
                </c:pt>
                <c:pt idx="3856">
                  <c:v>12.1</c:v>
                </c:pt>
                <c:pt idx="3857">
                  <c:v>12.1</c:v>
                </c:pt>
                <c:pt idx="3858">
                  <c:v>12</c:v>
                </c:pt>
                <c:pt idx="3859">
                  <c:v>11.9</c:v>
                </c:pt>
                <c:pt idx="3860">
                  <c:v>11.8</c:v>
                </c:pt>
                <c:pt idx="3861">
                  <c:v>11.8</c:v>
                </c:pt>
                <c:pt idx="3862">
                  <c:v>12.2</c:v>
                </c:pt>
                <c:pt idx="3863">
                  <c:v>13.2</c:v>
                </c:pt>
                <c:pt idx="3864">
                  <c:v>14</c:v>
                </c:pt>
                <c:pt idx="3865">
                  <c:v>14.4</c:v>
                </c:pt>
                <c:pt idx="3866">
                  <c:v>14.9</c:v>
                </c:pt>
                <c:pt idx="3867">
                  <c:v>15.5</c:v>
                </c:pt>
                <c:pt idx="3868">
                  <c:v>16.3</c:v>
                </c:pt>
                <c:pt idx="3869">
                  <c:v>16.899999999999999</c:v>
                </c:pt>
                <c:pt idx="3870">
                  <c:v>17.899999999999999</c:v>
                </c:pt>
                <c:pt idx="3871">
                  <c:v>19.8</c:v>
                </c:pt>
                <c:pt idx="3872">
                  <c:v>21.2</c:v>
                </c:pt>
                <c:pt idx="3873">
                  <c:v>21.8</c:v>
                </c:pt>
                <c:pt idx="3874">
                  <c:v>22.3</c:v>
                </c:pt>
                <c:pt idx="3875">
                  <c:v>23.4</c:v>
                </c:pt>
                <c:pt idx="3876">
                  <c:v>24.1</c:v>
                </c:pt>
                <c:pt idx="3877">
                  <c:v>23.5</c:v>
                </c:pt>
                <c:pt idx="3878">
                  <c:v>23.8</c:v>
                </c:pt>
                <c:pt idx="3879">
                  <c:v>23.9</c:v>
                </c:pt>
                <c:pt idx="3880">
                  <c:v>24.8</c:v>
                </c:pt>
                <c:pt idx="3881">
                  <c:v>24.4</c:v>
                </c:pt>
                <c:pt idx="3882">
                  <c:v>24.4</c:v>
                </c:pt>
                <c:pt idx="3883">
                  <c:v>24.5</c:v>
                </c:pt>
                <c:pt idx="3884">
                  <c:v>25.4</c:v>
                </c:pt>
                <c:pt idx="3885">
                  <c:v>25</c:v>
                </c:pt>
                <c:pt idx="3886">
                  <c:v>25.6</c:v>
                </c:pt>
                <c:pt idx="3887">
                  <c:v>25.7</c:v>
                </c:pt>
                <c:pt idx="3888">
                  <c:v>25.6</c:v>
                </c:pt>
                <c:pt idx="3889">
                  <c:v>25.6</c:v>
                </c:pt>
                <c:pt idx="3890">
                  <c:v>25.1</c:v>
                </c:pt>
                <c:pt idx="3891">
                  <c:v>26.7</c:v>
                </c:pt>
                <c:pt idx="3892">
                  <c:v>25.7</c:v>
                </c:pt>
                <c:pt idx="3893">
                  <c:v>25.8</c:v>
                </c:pt>
                <c:pt idx="3894">
                  <c:v>26.1</c:v>
                </c:pt>
                <c:pt idx="3895">
                  <c:v>27</c:v>
                </c:pt>
                <c:pt idx="3896">
                  <c:v>25.4</c:v>
                </c:pt>
                <c:pt idx="3897">
                  <c:v>25.9</c:v>
                </c:pt>
                <c:pt idx="3898">
                  <c:v>26.4</c:v>
                </c:pt>
                <c:pt idx="3899">
                  <c:v>26.4</c:v>
                </c:pt>
                <c:pt idx="3900">
                  <c:v>26.4</c:v>
                </c:pt>
                <c:pt idx="3901">
                  <c:v>26.5</c:v>
                </c:pt>
                <c:pt idx="3902">
                  <c:v>25.9</c:v>
                </c:pt>
                <c:pt idx="3903">
                  <c:v>25.3</c:v>
                </c:pt>
                <c:pt idx="3904">
                  <c:v>26.5</c:v>
                </c:pt>
                <c:pt idx="3905">
                  <c:v>26.1</c:v>
                </c:pt>
                <c:pt idx="3906">
                  <c:v>26</c:v>
                </c:pt>
                <c:pt idx="3907">
                  <c:v>25.6</c:v>
                </c:pt>
                <c:pt idx="3908">
                  <c:v>25.3</c:v>
                </c:pt>
                <c:pt idx="3909">
                  <c:v>25.5</c:v>
                </c:pt>
                <c:pt idx="3910">
                  <c:v>25.1</c:v>
                </c:pt>
                <c:pt idx="3911">
                  <c:v>24</c:v>
                </c:pt>
                <c:pt idx="3912">
                  <c:v>24.2</c:v>
                </c:pt>
                <c:pt idx="3913">
                  <c:v>23.7</c:v>
                </c:pt>
                <c:pt idx="3914">
                  <c:v>23.4</c:v>
                </c:pt>
                <c:pt idx="3915">
                  <c:v>23.4</c:v>
                </c:pt>
                <c:pt idx="3916">
                  <c:v>21.9</c:v>
                </c:pt>
                <c:pt idx="3917">
                  <c:v>20.9</c:v>
                </c:pt>
                <c:pt idx="3918">
                  <c:v>20</c:v>
                </c:pt>
                <c:pt idx="3919">
                  <c:v>19.3</c:v>
                </c:pt>
                <c:pt idx="3920">
                  <c:v>19.3</c:v>
                </c:pt>
                <c:pt idx="3921">
                  <c:v>18.600000000000001</c:v>
                </c:pt>
                <c:pt idx="3922">
                  <c:v>17.8</c:v>
                </c:pt>
                <c:pt idx="3923">
                  <c:v>17.100000000000001</c:v>
                </c:pt>
                <c:pt idx="3924">
                  <c:v>16.7</c:v>
                </c:pt>
                <c:pt idx="3925">
                  <c:v>16.399999999999999</c:v>
                </c:pt>
                <c:pt idx="3926">
                  <c:v>16.100000000000001</c:v>
                </c:pt>
                <c:pt idx="3927">
                  <c:v>15.9</c:v>
                </c:pt>
                <c:pt idx="3928">
                  <c:v>15.8</c:v>
                </c:pt>
                <c:pt idx="3929">
                  <c:v>15.5</c:v>
                </c:pt>
                <c:pt idx="3930">
                  <c:v>15.3</c:v>
                </c:pt>
                <c:pt idx="3931">
                  <c:v>15.2</c:v>
                </c:pt>
                <c:pt idx="3932">
                  <c:v>15</c:v>
                </c:pt>
                <c:pt idx="3933">
                  <c:v>14.8</c:v>
                </c:pt>
                <c:pt idx="3934">
                  <c:v>14.6</c:v>
                </c:pt>
                <c:pt idx="3935">
                  <c:v>14.5</c:v>
                </c:pt>
                <c:pt idx="3936">
                  <c:v>14.2</c:v>
                </c:pt>
                <c:pt idx="3937">
                  <c:v>14.3</c:v>
                </c:pt>
                <c:pt idx="3938">
                  <c:v>14.2</c:v>
                </c:pt>
                <c:pt idx="3939">
                  <c:v>14.1</c:v>
                </c:pt>
                <c:pt idx="3940">
                  <c:v>14</c:v>
                </c:pt>
                <c:pt idx="3941">
                  <c:v>14</c:v>
                </c:pt>
                <c:pt idx="3942">
                  <c:v>13.7</c:v>
                </c:pt>
                <c:pt idx="3943">
                  <c:v>13.7</c:v>
                </c:pt>
                <c:pt idx="3944">
                  <c:v>13.6</c:v>
                </c:pt>
                <c:pt idx="3945">
                  <c:v>13.2</c:v>
                </c:pt>
                <c:pt idx="3946">
                  <c:v>13.2</c:v>
                </c:pt>
                <c:pt idx="3947">
                  <c:v>13</c:v>
                </c:pt>
                <c:pt idx="3948">
                  <c:v>12.9</c:v>
                </c:pt>
                <c:pt idx="3949">
                  <c:v>13</c:v>
                </c:pt>
                <c:pt idx="3950">
                  <c:v>12.8</c:v>
                </c:pt>
                <c:pt idx="3951">
                  <c:v>12.7</c:v>
                </c:pt>
                <c:pt idx="3952">
                  <c:v>12.6</c:v>
                </c:pt>
                <c:pt idx="3953">
                  <c:v>12.4</c:v>
                </c:pt>
                <c:pt idx="3954">
                  <c:v>12.7</c:v>
                </c:pt>
                <c:pt idx="3955">
                  <c:v>12.8</c:v>
                </c:pt>
                <c:pt idx="3956">
                  <c:v>13</c:v>
                </c:pt>
                <c:pt idx="3957">
                  <c:v>12.9</c:v>
                </c:pt>
                <c:pt idx="3958">
                  <c:v>13.2</c:v>
                </c:pt>
                <c:pt idx="3959">
                  <c:v>14</c:v>
                </c:pt>
                <c:pt idx="3960">
                  <c:v>14.4</c:v>
                </c:pt>
                <c:pt idx="3961">
                  <c:v>14.5</c:v>
                </c:pt>
                <c:pt idx="3962">
                  <c:v>15.3</c:v>
                </c:pt>
                <c:pt idx="3963">
                  <c:v>15.8</c:v>
                </c:pt>
                <c:pt idx="3964">
                  <c:v>16.899999999999999</c:v>
                </c:pt>
                <c:pt idx="3965">
                  <c:v>17.600000000000001</c:v>
                </c:pt>
                <c:pt idx="3966">
                  <c:v>18.600000000000001</c:v>
                </c:pt>
                <c:pt idx="3967">
                  <c:v>20.5</c:v>
                </c:pt>
                <c:pt idx="3968">
                  <c:v>22</c:v>
                </c:pt>
                <c:pt idx="3969">
                  <c:v>23.3</c:v>
                </c:pt>
                <c:pt idx="3970">
                  <c:v>24.1</c:v>
                </c:pt>
                <c:pt idx="3971">
                  <c:v>24.5</c:v>
                </c:pt>
                <c:pt idx="3972">
                  <c:v>25.2</c:v>
                </c:pt>
                <c:pt idx="3973">
                  <c:v>25.8</c:v>
                </c:pt>
                <c:pt idx="3974">
                  <c:v>26.4</c:v>
                </c:pt>
                <c:pt idx="3975">
                  <c:v>26.4</c:v>
                </c:pt>
                <c:pt idx="3976">
                  <c:v>26.4</c:v>
                </c:pt>
                <c:pt idx="3977">
                  <c:v>25.7</c:v>
                </c:pt>
                <c:pt idx="3978">
                  <c:v>25.5</c:v>
                </c:pt>
                <c:pt idx="3979">
                  <c:v>26.1</c:v>
                </c:pt>
                <c:pt idx="3980">
                  <c:v>25.6</c:v>
                </c:pt>
                <c:pt idx="3981">
                  <c:v>26.3</c:v>
                </c:pt>
                <c:pt idx="3982">
                  <c:v>26.5</c:v>
                </c:pt>
                <c:pt idx="3983">
                  <c:v>27.1</c:v>
                </c:pt>
                <c:pt idx="3984">
                  <c:v>27.5</c:v>
                </c:pt>
                <c:pt idx="3985">
                  <c:v>27.5</c:v>
                </c:pt>
                <c:pt idx="3986">
                  <c:v>27.4</c:v>
                </c:pt>
                <c:pt idx="3987">
                  <c:v>27.1</c:v>
                </c:pt>
                <c:pt idx="3988">
                  <c:v>27.4</c:v>
                </c:pt>
                <c:pt idx="3989">
                  <c:v>27.6</c:v>
                </c:pt>
                <c:pt idx="3990">
                  <c:v>27.9</c:v>
                </c:pt>
                <c:pt idx="3991">
                  <c:v>28</c:v>
                </c:pt>
                <c:pt idx="3992">
                  <c:v>28.1</c:v>
                </c:pt>
                <c:pt idx="3993">
                  <c:v>27.7</c:v>
                </c:pt>
                <c:pt idx="3994">
                  <c:v>28.4</c:v>
                </c:pt>
                <c:pt idx="3995">
                  <c:v>28</c:v>
                </c:pt>
                <c:pt idx="3996">
                  <c:v>27.8</c:v>
                </c:pt>
                <c:pt idx="3997">
                  <c:v>27.9</c:v>
                </c:pt>
                <c:pt idx="3998">
                  <c:v>27.9</c:v>
                </c:pt>
                <c:pt idx="3999">
                  <c:v>27.4</c:v>
                </c:pt>
                <c:pt idx="4000">
                  <c:v>27.8</c:v>
                </c:pt>
                <c:pt idx="4001">
                  <c:v>27.6</c:v>
                </c:pt>
                <c:pt idx="4002">
                  <c:v>27.2</c:v>
                </c:pt>
                <c:pt idx="4003">
                  <c:v>27.3</c:v>
                </c:pt>
                <c:pt idx="4004">
                  <c:v>27.2</c:v>
                </c:pt>
                <c:pt idx="4005">
                  <c:v>26</c:v>
                </c:pt>
                <c:pt idx="4006">
                  <c:v>25.8</c:v>
                </c:pt>
                <c:pt idx="4007">
                  <c:v>25.7</c:v>
                </c:pt>
                <c:pt idx="4008">
                  <c:v>24.7</c:v>
                </c:pt>
                <c:pt idx="4009">
                  <c:v>24.5</c:v>
                </c:pt>
                <c:pt idx="4010">
                  <c:v>23.7</c:v>
                </c:pt>
                <c:pt idx="4011">
                  <c:v>23.4</c:v>
                </c:pt>
                <c:pt idx="4012">
                  <c:v>22.9</c:v>
                </c:pt>
                <c:pt idx="4013">
                  <c:v>22.3</c:v>
                </c:pt>
                <c:pt idx="4014">
                  <c:v>21.4</c:v>
                </c:pt>
                <c:pt idx="4015">
                  <c:v>20.3</c:v>
                </c:pt>
                <c:pt idx="4016">
                  <c:v>19.899999999999999</c:v>
                </c:pt>
                <c:pt idx="4017">
                  <c:v>19.3</c:v>
                </c:pt>
                <c:pt idx="4018">
                  <c:v>18.8</c:v>
                </c:pt>
                <c:pt idx="4019">
                  <c:v>18.5</c:v>
                </c:pt>
                <c:pt idx="4020">
                  <c:v>18.100000000000001</c:v>
                </c:pt>
                <c:pt idx="4021">
                  <c:v>17.600000000000001</c:v>
                </c:pt>
                <c:pt idx="4022">
                  <c:v>17.399999999999999</c:v>
                </c:pt>
                <c:pt idx="4023">
                  <c:v>17.2</c:v>
                </c:pt>
                <c:pt idx="4024">
                  <c:v>17</c:v>
                </c:pt>
                <c:pt idx="4025">
                  <c:v>16.899999999999999</c:v>
                </c:pt>
                <c:pt idx="4026">
                  <c:v>16.8</c:v>
                </c:pt>
                <c:pt idx="4027">
                  <c:v>16.399999999999999</c:v>
                </c:pt>
                <c:pt idx="4028">
                  <c:v>16.100000000000001</c:v>
                </c:pt>
                <c:pt idx="4029">
                  <c:v>16.100000000000001</c:v>
                </c:pt>
                <c:pt idx="4030">
                  <c:v>16.100000000000001</c:v>
                </c:pt>
                <c:pt idx="4031">
                  <c:v>16</c:v>
                </c:pt>
                <c:pt idx="4032">
                  <c:v>15.7</c:v>
                </c:pt>
                <c:pt idx="4033">
                  <c:v>15.6</c:v>
                </c:pt>
                <c:pt idx="4034">
                  <c:v>15.6</c:v>
                </c:pt>
                <c:pt idx="4035">
                  <c:v>15.4</c:v>
                </c:pt>
                <c:pt idx="4036">
                  <c:v>15.2</c:v>
                </c:pt>
                <c:pt idx="4037">
                  <c:v>15.3</c:v>
                </c:pt>
                <c:pt idx="4038">
                  <c:v>15.3</c:v>
                </c:pt>
                <c:pt idx="4039">
                  <c:v>15.2</c:v>
                </c:pt>
                <c:pt idx="4040">
                  <c:v>14.9</c:v>
                </c:pt>
                <c:pt idx="4041">
                  <c:v>14.7</c:v>
                </c:pt>
                <c:pt idx="4042">
                  <c:v>14.7</c:v>
                </c:pt>
                <c:pt idx="4043">
                  <c:v>14.8</c:v>
                </c:pt>
                <c:pt idx="4044">
                  <c:v>14.6</c:v>
                </c:pt>
                <c:pt idx="4045">
                  <c:v>14.3</c:v>
                </c:pt>
                <c:pt idx="4046">
                  <c:v>14.2</c:v>
                </c:pt>
                <c:pt idx="4047">
                  <c:v>14.1</c:v>
                </c:pt>
                <c:pt idx="4048">
                  <c:v>14.3</c:v>
                </c:pt>
                <c:pt idx="4049">
                  <c:v>14.1</c:v>
                </c:pt>
                <c:pt idx="4050">
                  <c:v>14.3</c:v>
                </c:pt>
                <c:pt idx="4051">
                  <c:v>14.6</c:v>
                </c:pt>
                <c:pt idx="4052">
                  <c:v>14.7</c:v>
                </c:pt>
                <c:pt idx="4053">
                  <c:v>14.7</c:v>
                </c:pt>
                <c:pt idx="4054">
                  <c:v>14.8</c:v>
                </c:pt>
                <c:pt idx="4055">
                  <c:v>15.3</c:v>
                </c:pt>
                <c:pt idx="4056">
                  <c:v>15.8</c:v>
                </c:pt>
                <c:pt idx="4057">
                  <c:v>16.399999999999999</c:v>
                </c:pt>
                <c:pt idx="4058">
                  <c:v>17.2</c:v>
                </c:pt>
                <c:pt idx="4059">
                  <c:v>17.899999999999999</c:v>
                </c:pt>
                <c:pt idx="4060">
                  <c:v>18.5</c:v>
                </c:pt>
                <c:pt idx="4061">
                  <c:v>19.2</c:v>
                </c:pt>
                <c:pt idx="4062">
                  <c:v>20.2</c:v>
                </c:pt>
                <c:pt idx="4063">
                  <c:v>21.8</c:v>
                </c:pt>
                <c:pt idx="4064">
                  <c:v>23.2</c:v>
                </c:pt>
                <c:pt idx="4065">
                  <c:v>23.8</c:v>
                </c:pt>
                <c:pt idx="4066">
                  <c:v>24.5</c:v>
                </c:pt>
                <c:pt idx="4067">
                  <c:v>26.3</c:v>
                </c:pt>
                <c:pt idx="4068">
                  <c:v>27.7</c:v>
                </c:pt>
                <c:pt idx="4069">
                  <c:v>28.7</c:v>
                </c:pt>
                <c:pt idx="4070">
                  <c:v>29.6</c:v>
                </c:pt>
                <c:pt idx="4071">
                  <c:v>30.2</c:v>
                </c:pt>
                <c:pt idx="4072">
                  <c:v>30.8</c:v>
                </c:pt>
                <c:pt idx="4073">
                  <c:v>31.1</c:v>
                </c:pt>
                <c:pt idx="4074">
                  <c:v>31.5</c:v>
                </c:pt>
                <c:pt idx="4075">
                  <c:v>31.1</c:v>
                </c:pt>
                <c:pt idx="4076">
                  <c:v>31.4</c:v>
                </c:pt>
                <c:pt idx="4077">
                  <c:v>30.7</c:v>
                </c:pt>
                <c:pt idx="4078">
                  <c:v>30.4</c:v>
                </c:pt>
                <c:pt idx="4079">
                  <c:v>30.3</c:v>
                </c:pt>
                <c:pt idx="4080">
                  <c:v>30.9</c:v>
                </c:pt>
                <c:pt idx="4081">
                  <c:v>30.9</c:v>
                </c:pt>
                <c:pt idx="4082">
                  <c:v>30.9</c:v>
                </c:pt>
                <c:pt idx="4083">
                  <c:v>30.4</c:v>
                </c:pt>
                <c:pt idx="4084">
                  <c:v>30.6</c:v>
                </c:pt>
                <c:pt idx="4085">
                  <c:v>30.3</c:v>
                </c:pt>
                <c:pt idx="4086">
                  <c:v>30.4</c:v>
                </c:pt>
                <c:pt idx="4087">
                  <c:v>30.5</c:v>
                </c:pt>
                <c:pt idx="4088">
                  <c:v>30.6</c:v>
                </c:pt>
                <c:pt idx="4089">
                  <c:v>30.3</c:v>
                </c:pt>
                <c:pt idx="4090">
                  <c:v>30</c:v>
                </c:pt>
                <c:pt idx="4091">
                  <c:v>29.5</c:v>
                </c:pt>
                <c:pt idx="4092">
                  <c:v>29.2</c:v>
                </c:pt>
                <c:pt idx="4093">
                  <c:v>29.5</c:v>
                </c:pt>
                <c:pt idx="4094">
                  <c:v>29.1</c:v>
                </c:pt>
                <c:pt idx="4095">
                  <c:v>28.9</c:v>
                </c:pt>
                <c:pt idx="4096">
                  <c:v>28.7</c:v>
                </c:pt>
                <c:pt idx="4097">
                  <c:v>28.5</c:v>
                </c:pt>
                <c:pt idx="4098">
                  <c:v>28.7</c:v>
                </c:pt>
                <c:pt idx="4099">
                  <c:v>28.3</c:v>
                </c:pt>
                <c:pt idx="4100">
                  <c:v>28.6</c:v>
                </c:pt>
                <c:pt idx="4101">
                  <c:v>28.3</c:v>
                </c:pt>
                <c:pt idx="4102">
                  <c:v>27.8</c:v>
                </c:pt>
                <c:pt idx="4103">
                  <c:v>27.3</c:v>
                </c:pt>
                <c:pt idx="4104">
                  <c:v>26.9</c:v>
                </c:pt>
                <c:pt idx="4105">
                  <c:v>26.3</c:v>
                </c:pt>
                <c:pt idx="4106">
                  <c:v>25.1</c:v>
                </c:pt>
                <c:pt idx="4107">
                  <c:v>24.3</c:v>
                </c:pt>
                <c:pt idx="4108">
                  <c:v>23.3</c:v>
                </c:pt>
                <c:pt idx="4109">
                  <c:v>23.1</c:v>
                </c:pt>
                <c:pt idx="4110">
                  <c:v>22.6</c:v>
                </c:pt>
                <c:pt idx="4111">
                  <c:v>22.2</c:v>
                </c:pt>
                <c:pt idx="4112">
                  <c:v>21.5</c:v>
                </c:pt>
                <c:pt idx="4113">
                  <c:v>20.9</c:v>
                </c:pt>
                <c:pt idx="4114">
                  <c:v>20.6</c:v>
                </c:pt>
                <c:pt idx="4115">
                  <c:v>20.2</c:v>
                </c:pt>
                <c:pt idx="4116">
                  <c:v>20.100000000000001</c:v>
                </c:pt>
                <c:pt idx="4117">
                  <c:v>19.399999999999999</c:v>
                </c:pt>
                <c:pt idx="4118">
                  <c:v>19.7</c:v>
                </c:pt>
                <c:pt idx="4119">
                  <c:v>20.100000000000001</c:v>
                </c:pt>
                <c:pt idx="4120">
                  <c:v>20.3</c:v>
                </c:pt>
                <c:pt idx="4121">
                  <c:v>19.600000000000001</c:v>
                </c:pt>
                <c:pt idx="4122">
                  <c:v>19.3</c:v>
                </c:pt>
                <c:pt idx="4123">
                  <c:v>19.100000000000001</c:v>
                </c:pt>
                <c:pt idx="4124">
                  <c:v>18.8</c:v>
                </c:pt>
                <c:pt idx="4125">
                  <c:v>18.7</c:v>
                </c:pt>
                <c:pt idx="4126">
                  <c:v>18.5</c:v>
                </c:pt>
                <c:pt idx="4127">
                  <c:v>18.2</c:v>
                </c:pt>
                <c:pt idx="4128">
                  <c:v>17.8</c:v>
                </c:pt>
                <c:pt idx="4129">
                  <c:v>17.5</c:v>
                </c:pt>
                <c:pt idx="4130">
                  <c:v>17.5</c:v>
                </c:pt>
                <c:pt idx="4131">
                  <c:v>17.399999999999999</c:v>
                </c:pt>
                <c:pt idx="4132">
                  <c:v>17.899999999999999</c:v>
                </c:pt>
                <c:pt idx="4133">
                  <c:v>18.2</c:v>
                </c:pt>
                <c:pt idx="4134">
                  <c:v>18.2</c:v>
                </c:pt>
                <c:pt idx="4135">
                  <c:v>17.8</c:v>
                </c:pt>
                <c:pt idx="4136">
                  <c:v>18</c:v>
                </c:pt>
                <c:pt idx="4137">
                  <c:v>17.7</c:v>
                </c:pt>
                <c:pt idx="4138">
                  <c:v>17.8</c:v>
                </c:pt>
                <c:pt idx="4139">
                  <c:v>17.7</c:v>
                </c:pt>
                <c:pt idx="4140">
                  <c:v>17.5</c:v>
                </c:pt>
                <c:pt idx="4141">
                  <c:v>17.8</c:v>
                </c:pt>
                <c:pt idx="4142">
                  <c:v>17.899999999999999</c:v>
                </c:pt>
                <c:pt idx="4143">
                  <c:v>17.899999999999999</c:v>
                </c:pt>
                <c:pt idx="4144">
                  <c:v>17.7</c:v>
                </c:pt>
                <c:pt idx="4145">
                  <c:v>17.3</c:v>
                </c:pt>
                <c:pt idx="4146">
                  <c:v>16.899999999999999</c:v>
                </c:pt>
                <c:pt idx="4147">
                  <c:v>16.399999999999999</c:v>
                </c:pt>
                <c:pt idx="4148">
                  <c:v>16.600000000000001</c:v>
                </c:pt>
                <c:pt idx="4149">
                  <c:v>16.7</c:v>
                </c:pt>
                <c:pt idx="4150">
                  <c:v>16.8</c:v>
                </c:pt>
                <c:pt idx="4151">
                  <c:v>17.2</c:v>
                </c:pt>
                <c:pt idx="4152">
                  <c:v>17.8</c:v>
                </c:pt>
                <c:pt idx="4153">
                  <c:v>18.3</c:v>
                </c:pt>
                <c:pt idx="4154">
                  <c:v>19.100000000000001</c:v>
                </c:pt>
                <c:pt idx="4155">
                  <c:v>20.399999999999999</c:v>
                </c:pt>
                <c:pt idx="4156">
                  <c:v>21.5</c:v>
                </c:pt>
                <c:pt idx="4157">
                  <c:v>22.4</c:v>
                </c:pt>
                <c:pt idx="4158">
                  <c:v>22.7</c:v>
                </c:pt>
                <c:pt idx="4159">
                  <c:v>23.7</c:v>
                </c:pt>
                <c:pt idx="4160">
                  <c:v>24.7</c:v>
                </c:pt>
                <c:pt idx="4161">
                  <c:v>25.3</c:v>
                </c:pt>
                <c:pt idx="4162">
                  <c:v>26.4</c:v>
                </c:pt>
                <c:pt idx="4163">
                  <c:v>27.2</c:v>
                </c:pt>
                <c:pt idx="4164">
                  <c:v>27.1</c:v>
                </c:pt>
                <c:pt idx="4165">
                  <c:v>27</c:v>
                </c:pt>
                <c:pt idx="4166">
                  <c:v>27.6</c:v>
                </c:pt>
                <c:pt idx="4167">
                  <c:v>28.1</c:v>
                </c:pt>
                <c:pt idx="4168">
                  <c:v>27.3</c:v>
                </c:pt>
                <c:pt idx="4169">
                  <c:v>28.4</c:v>
                </c:pt>
                <c:pt idx="4170">
                  <c:v>28.8</c:v>
                </c:pt>
                <c:pt idx="4171">
                  <c:v>28</c:v>
                </c:pt>
                <c:pt idx="4172">
                  <c:v>27.8</c:v>
                </c:pt>
                <c:pt idx="4173">
                  <c:v>27.4</c:v>
                </c:pt>
                <c:pt idx="4174">
                  <c:v>27.1</c:v>
                </c:pt>
                <c:pt idx="4175">
                  <c:v>27.5</c:v>
                </c:pt>
                <c:pt idx="4176">
                  <c:v>29.1</c:v>
                </c:pt>
                <c:pt idx="4177">
                  <c:v>29</c:v>
                </c:pt>
                <c:pt idx="4178">
                  <c:v>28</c:v>
                </c:pt>
                <c:pt idx="4179">
                  <c:v>27.5</c:v>
                </c:pt>
                <c:pt idx="4180">
                  <c:v>25.3</c:v>
                </c:pt>
                <c:pt idx="4181">
                  <c:v>25.2</c:v>
                </c:pt>
                <c:pt idx="4182">
                  <c:v>25.5</c:v>
                </c:pt>
                <c:pt idx="4183">
                  <c:v>25</c:v>
                </c:pt>
                <c:pt idx="4184">
                  <c:v>24.5</c:v>
                </c:pt>
                <c:pt idx="4185">
                  <c:v>25.3</c:v>
                </c:pt>
                <c:pt idx="4186">
                  <c:v>25.4</c:v>
                </c:pt>
                <c:pt idx="4187">
                  <c:v>24.6</c:v>
                </c:pt>
                <c:pt idx="4188">
                  <c:v>24.9</c:v>
                </c:pt>
                <c:pt idx="4189">
                  <c:v>24.9</c:v>
                </c:pt>
                <c:pt idx="4190">
                  <c:v>24.4</c:v>
                </c:pt>
                <c:pt idx="4191">
                  <c:v>24.2</c:v>
                </c:pt>
                <c:pt idx="4192">
                  <c:v>24.5</c:v>
                </c:pt>
                <c:pt idx="4193">
                  <c:v>23.9</c:v>
                </c:pt>
                <c:pt idx="4194">
                  <c:v>23.8</c:v>
                </c:pt>
                <c:pt idx="4195">
                  <c:v>24.1</c:v>
                </c:pt>
                <c:pt idx="4196">
                  <c:v>23.2</c:v>
                </c:pt>
                <c:pt idx="4197">
                  <c:v>23.3</c:v>
                </c:pt>
                <c:pt idx="4198">
                  <c:v>23.1</c:v>
                </c:pt>
                <c:pt idx="4199">
                  <c:v>23</c:v>
                </c:pt>
                <c:pt idx="4200">
                  <c:v>23.3</c:v>
                </c:pt>
                <c:pt idx="4201">
                  <c:v>22</c:v>
                </c:pt>
                <c:pt idx="4202">
                  <c:v>21.2</c:v>
                </c:pt>
                <c:pt idx="4203">
                  <c:v>20.5</c:v>
                </c:pt>
                <c:pt idx="4204">
                  <c:v>19.899999999999999</c:v>
                </c:pt>
                <c:pt idx="4205">
                  <c:v>19.399999999999999</c:v>
                </c:pt>
                <c:pt idx="4206">
                  <c:v>18.899999999999999</c:v>
                </c:pt>
                <c:pt idx="4207">
                  <c:v>18.8</c:v>
                </c:pt>
                <c:pt idx="4208">
                  <c:v>18.600000000000001</c:v>
                </c:pt>
                <c:pt idx="4209">
                  <c:v>18.3</c:v>
                </c:pt>
                <c:pt idx="4210">
                  <c:v>18.100000000000001</c:v>
                </c:pt>
                <c:pt idx="4211">
                  <c:v>18</c:v>
                </c:pt>
                <c:pt idx="4212">
                  <c:v>17.8</c:v>
                </c:pt>
                <c:pt idx="4213">
                  <c:v>17.5</c:v>
                </c:pt>
                <c:pt idx="4214">
                  <c:v>17</c:v>
                </c:pt>
                <c:pt idx="4215">
                  <c:v>16.7</c:v>
                </c:pt>
                <c:pt idx="4216">
                  <c:v>16.399999999999999</c:v>
                </c:pt>
                <c:pt idx="4217">
                  <c:v>16</c:v>
                </c:pt>
                <c:pt idx="4218">
                  <c:v>15.7</c:v>
                </c:pt>
                <c:pt idx="4219">
                  <c:v>15.4</c:v>
                </c:pt>
                <c:pt idx="4220">
                  <c:v>15.2</c:v>
                </c:pt>
                <c:pt idx="4221">
                  <c:v>14.7</c:v>
                </c:pt>
                <c:pt idx="4222">
                  <c:v>14.6</c:v>
                </c:pt>
                <c:pt idx="4223">
                  <c:v>14.5</c:v>
                </c:pt>
                <c:pt idx="4224">
                  <c:v>14.2</c:v>
                </c:pt>
                <c:pt idx="4225">
                  <c:v>14.2</c:v>
                </c:pt>
                <c:pt idx="4226">
                  <c:v>13.9</c:v>
                </c:pt>
                <c:pt idx="4227">
                  <c:v>13.5</c:v>
                </c:pt>
                <c:pt idx="4228">
                  <c:v>13.2</c:v>
                </c:pt>
                <c:pt idx="4229">
                  <c:v>13</c:v>
                </c:pt>
                <c:pt idx="4230">
                  <c:v>12.7</c:v>
                </c:pt>
                <c:pt idx="4231">
                  <c:v>12.6</c:v>
                </c:pt>
                <c:pt idx="4232">
                  <c:v>12.8</c:v>
                </c:pt>
                <c:pt idx="4233">
                  <c:v>12</c:v>
                </c:pt>
                <c:pt idx="4234">
                  <c:v>11.6</c:v>
                </c:pt>
                <c:pt idx="4235">
                  <c:v>11.8</c:v>
                </c:pt>
                <c:pt idx="4236">
                  <c:v>11.5</c:v>
                </c:pt>
                <c:pt idx="4237">
                  <c:v>11.2</c:v>
                </c:pt>
                <c:pt idx="4238">
                  <c:v>11</c:v>
                </c:pt>
                <c:pt idx="4239">
                  <c:v>10.9</c:v>
                </c:pt>
                <c:pt idx="4240">
                  <c:v>10.8</c:v>
                </c:pt>
                <c:pt idx="4241">
                  <c:v>10.6</c:v>
                </c:pt>
                <c:pt idx="4242">
                  <c:v>10.4</c:v>
                </c:pt>
                <c:pt idx="4243">
                  <c:v>10.1</c:v>
                </c:pt>
                <c:pt idx="4244">
                  <c:v>10.1</c:v>
                </c:pt>
                <c:pt idx="4245">
                  <c:v>9.7000000000000011</c:v>
                </c:pt>
                <c:pt idx="4246">
                  <c:v>10.1</c:v>
                </c:pt>
                <c:pt idx="4247">
                  <c:v>10.8</c:v>
                </c:pt>
                <c:pt idx="4248">
                  <c:v>11.7</c:v>
                </c:pt>
                <c:pt idx="4249">
                  <c:v>11.9</c:v>
                </c:pt>
                <c:pt idx="4250">
                  <c:v>12.5</c:v>
                </c:pt>
                <c:pt idx="4251">
                  <c:v>13.3</c:v>
                </c:pt>
                <c:pt idx="4252">
                  <c:v>14.5</c:v>
                </c:pt>
                <c:pt idx="4253">
                  <c:v>15.3</c:v>
                </c:pt>
                <c:pt idx="4254">
                  <c:v>16.399999999999999</c:v>
                </c:pt>
                <c:pt idx="4255">
                  <c:v>18.5</c:v>
                </c:pt>
                <c:pt idx="4256">
                  <c:v>19.7</c:v>
                </c:pt>
                <c:pt idx="4257">
                  <c:v>20.2</c:v>
                </c:pt>
                <c:pt idx="4258">
                  <c:v>20.9</c:v>
                </c:pt>
                <c:pt idx="4259">
                  <c:v>21.5</c:v>
                </c:pt>
                <c:pt idx="4260">
                  <c:v>22.1</c:v>
                </c:pt>
                <c:pt idx="4261">
                  <c:v>22.9</c:v>
                </c:pt>
                <c:pt idx="4262">
                  <c:v>22.7</c:v>
                </c:pt>
                <c:pt idx="4263">
                  <c:v>23.6</c:v>
                </c:pt>
                <c:pt idx="4264">
                  <c:v>23.4</c:v>
                </c:pt>
                <c:pt idx="4265">
                  <c:v>23.5</c:v>
                </c:pt>
                <c:pt idx="4266">
                  <c:v>23.6</c:v>
                </c:pt>
                <c:pt idx="4267">
                  <c:v>23.9</c:v>
                </c:pt>
                <c:pt idx="4268">
                  <c:v>24.4</c:v>
                </c:pt>
                <c:pt idx="4269">
                  <c:v>24.9</c:v>
                </c:pt>
                <c:pt idx="4270">
                  <c:v>24.4</c:v>
                </c:pt>
                <c:pt idx="4271">
                  <c:v>25.2</c:v>
                </c:pt>
                <c:pt idx="4272">
                  <c:v>25.6</c:v>
                </c:pt>
                <c:pt idx="4273">
                  <c:v>24.7</c:v>
                </c:pt>
                <c:pt idx="4274">
                  <c:v>24.9</c:v>
                </c:pt>
                <c:pt idx="4275">
                  <c:v>25.1</c:v>
                </c:pt>
                <c:pt idx="4276">
                  <c:v>24.8</c:v>
                </c:pt>
                <c:pt idx="4277">
                  <c:v>24.9</c:v>
                </c:pt>
                <c:pt idx="4278">
                  <c:v>24.3</c:v>
                </c:pt>
                <c:pt idx="4279">
                  <c:v>24.8</c:v>
                </c:pt>
                <c:pt idx="4280">
                  <c:v>24.3</c:v>
                </c:pt>
                <c:pt idx="4281">
                  <c:v>24.3</c:v>
                </c:pt>
                <c:pt idx="4282">
                  <c:v>24.5</c:v>
                </c:pt>
                <c:pt idx="4283">
                  <c:v>24.2</c:v>
                </c:pt>
                <c:pt idx="4284">
                  <c:v>24.2</c:v>
                </c:pt>
                <c:pt idx="4285">
                  <c:v>23.9</c:v>
                </c:pt>
                <c:pt idx="4286">
                  <c:v>23.4</c:v>
                </c:pt>
                <c:pt idx="4287">
                  <c:v>22.8</c:v>
                </c:pt>
                <c:pt idx="4288">
                  <c:v>22.5</c:v>
                </c:pt>
                <c:pt idx="4289">
                  <c:v>22.8</c:v>
                </c:pt>
                <c:pt idx="4290">
                  <c:v>22.4</c:v>
                </c:pt>
                <c:pt idx="4291">
                  <c:v>22.1</c:v>
                </c:pt>
                <c:pt idx="4292">
                  <c:v>21.7</c:v>
                </c:pt>
                <c:pt idx="4293">
                  <c:v>21.2</c:v>
                </c:pt>
                <c:pt idx="4294">
                  <c:v>21</c:v>
                </c:pt>
                <c:pt idx="4295">
                  <c:v>21.2</c:v>
                </c:pt>
                <c:pt idx="4296">
                  <c:v>20.7</c:v>
                </c:pt>
                <c:pt idx="4297">
                  <c:v>20.2</c:v>
                </c:pt>
                <c:pt idx="4298">
                  <c:v>19.7</c:v>
                </c:pt>
                <c:pt idx="4299">
                  <c:v>19.600000000000001</c:v>
                </c:pt>
                <c:pt idx="4300">
                  <c:v>18.3</c:v>
                </c:pt>
                <c:pt idx="4301">
                  <c:v>17.7</c:v>
                </c:pt>
                <c:pt idx="4302">
                  <c:v>16.7</c:v>
                </c:pt>
                <c:pt idx="4303">
                  <c:v>15.9</c:v>
                </c:pt>
                <c:pt idx="4304">
                  <c:v>15.4</c:v>
                </c:pt>
                <c:pt idx="4305">
                  <c:v>14.6</c:v>
                </c:pt>
                <c:pt idx="4306">
                  <c:v>13.8</c:v>
                </c:pt>
                <c:pt idx="4307">
                  <c:v>13.7</c:v>
                </c:pt>
                <c:pt idx="4308">
                  <c:v>13.3</c:v>
                </c:pt>
                <c:pt idx="4309">
                  <c:v>12.9</c:v>
                </c:pt>
                <c:pt idx="4310">
                  <c:v>12.9</c:v>
                </c:pt>
                <c:pt idx="4311">
                  <c:v>12.6</c:v>
                </c:pt>
                <c:pt idx="4312">
                  <c:v>12.5</c:v>
                </c:pt>
                <c:pt idx="4313">
                  <c:v>12.1</c:v>
                </c:pt>
                <c:pt idx="4314">
                  <c:v>11.8</c:v>
                </c:pt>
                <c:pt idx="4315">
                  <c:v>11.6</c:v>
                </c:pt>
                <c:pt idx="4316">
                  <c:v>11.2</c:v>
                </c:pt>
                <c:pt idx="4317">
                  <c:v>10.9</c:v>
                </c:pt>
                <c:pt idx="4318">
                  <c:v>10.7</c:v>
                </c:pt>
                <c:pt idx="4319">
                  <c:v>10.8</c:v>
                </c:pt>
                <c:pt idx="4320">
                  <c:v>10.5</c:v>
                </c:pt>
                <c:pt idx="4321">
                  <c:v>10.5</c:v>
                </c:pt>
                <c:pt idx="4322">
                  <c:v>10.4</c:v>
                </c:pt>
                <c:pt idx="4323">
                  <c:v>10.5</c:v>
                </c:pt>
                <c:pt idx="4324">
                  <c:v>10.8</c:v>
                </c:pt>
                <c:pt idx="4325">
                  <c:v>10.5</c:v>
                </c:pt>
                <c:pt idx="4326">
                  <c:v>10.3</c:v>
                </c:pt>
                <c:pt idx="4327">
                  <c:v>10.3</c:v>
                </c:pt>
                <c:pt idx="4328">
                  <c:v>10.200000000000001</c:v>
                </c:pt>
                <c:pt idx="4329">
                  <c:v>9.8000000000000007</c:v>
                </c:pt>
                <c:pt idx="4330">
                  <c:v>9.5</c:v>
                </c:pt>
                <c:pt idx="4331">
                  <c:v>9.5</c:v>
                </c:pt>
                <c:pt idx="4332">
                  <c:v>9.4</c:v>
                </c:pt>
                <c:pt idx="4333">
                  <c:v>9.1</c:v>
                </c:pt>
                <c:pt idx="4334">
                  <c:v>8.9</c:v>
                </c:pt>
                <c:pt idx="4335">
                  <c:v>8.8000000000000007</c:v>
                </c:pt>
                <c:pt idx="4336">
                  <c:v>8.9</c:v>
                </c:pt>
                <c:pt idx="4337">
                  <c:v>9.1</c:v>
                </c:pt>
                <c:pt idx="4338">
                  <c:v>8.7000000000000011</c:v>
                </c:pt>
                <c:pt idx="4339">
                  <c:v>8.9</c:v>
                </c:pt>
                <c:pt idx="4340">
                  <c:v>9.4</c:v>
                </c:pt>
                <c:pt idx="4341">
                  <c:v>9.9</c:v>
                </c:pt>
                <c:pt idx="4342">
                  <c:v>10.1</c:v>
                </c:pt>
                <c:pt idx="4343">
                  <c:v>10.7</c:v>
                </c:pt>
                <c:pt idx="4344">
                  <c:v>11.4</c:v>
                </c:pt>
                <c:pt idx="4345">
                  <c:v>11.9</c:v>
                </c:pt>
                <c:pt idx="4346">
                  <c:v>12.5</c:v>
                </c:pt>
                <c:pt idx="4347">
                  <c:v>13.1</c:v>
                </c:pt>
                <c:pt idx="4348">
                  <c:v>15.2</c:v>
                </c:pt>
                <c:pt idx="4349">
                  <c:v>16.600000000000001</c:v>
                </c:pt>
                <c:pt idx="4350">
                  <c:v>16.3</c:v>
                </c:pt>
                <c:pt idx="4351">
                  <c:v>16.600000000000001</c:v>
                </c:pt>
                <c:pt idx="4352">
                  <c:v>17.5</c:v>
                </c:pt>
                <c:pt idx="4353">
                  <c:v>17.899999999999999</c:v>
                </c:pt>
                <c:pt idx="4354">
                  <c:v>18.399999999999999</c:v>
                </c:pt>
                <c:pt idx="4355">
                  <c:v>19</c:v>
                </c:pt>
                <c:pt idx="4356">
                  <c:v>19.7</c:v>
                </c:pt>
                <c:pt idx="4357">
                  <c:v>20.2</c:v>
                </c:pt>
                <c:pt idx="4358">
                  <c:v>19.8</c:v>
                </c:pt>
                <c:pt idx="4359">
                  <c:v>21.2</c:v>
                </c:pt>
                <c:pt idx="4360">
                  <c:v>20.5</c:v>
                </c:pt>
                <c:pt idx="4361">
                  <c:v>21</c:v>
                </c:pt>
                <c:pt idx="4362">
                  <c:v>21.3</c:v>
                </c:pt>
                <c:pt idx="4363">
                  <c:v>21.4</c:v>
                </c:pt>
                <c:pt idx="4364">
                  <c:v>21.3</c:v>
                </c:pt>
                <c:pt idx="4365">
                  <c:v>20.8</c:v>
                </c:pt>
                <c:pt idx="4366">
                  <c:v>21.4</c:v>
                </c:pt>
                <c:pt idx="4367">
                  <c:v>21.2</c:v>
                </c:pt>
                <c:pt idx="4368">
                  <c:v>21.9</c:v>
                </c:pt>
                <c:pt idx="4369">
                  <c:v>22</c:v>
                </c:pt>
                <c:pt idx="4370">
                  <c:v>21.9</c:v>
                </c:pt>
                <c:pt idx="4371">
                  <c:v>22.5</c:v>
                </c:pt>
                <c:pt idx="4372">
                  <c:v>21.9</c:v>
                </c:pt>
                <c:pt idx="4373">
                  <c:v>21.1</c:v>
                </c:pt>
                <c:pt idx="4374">
                  <c:v>20.9</c:v>
                </c:pt>
                <c:pt idx="4375">
                  <c:v>21.9</c:v>
                </c:pt>
                <c:pt idx="4376">
                  <c:v>22.4</c:v>
                </c:pt>
                <c:pt idx="4377">
                  <c:v>21.8</c:v>
                </c:pt>
                <c:pt idx="4378">
                  <c:v>20.8</c:v>
                </c:pt>
                <c:pt idx="4379">
                  <c:v>20.9</c:v>
                </c:pt>
                <c:pt idx="4380">
                  <c:v>20.9</c:v>
                </c:pt>
                <c:pt idx="4381">
                  <c:v>20.2</c:v>
                </c:pt>
                <c:pt idx="4382">
                  <c:v>20.2</c:v>
                </c:pt>
                <c:pt idx="4383">
                  <c:v>20.5</c:v>
                </c:pt>
                <c:pt idx="4384">
                  <c:v>20.8</c:v>
                </c:pt>
                <c:pt idx="4385">
                  <c:v>20.9</c:v>
                </c:pt>
                <c:pt idx="4386">
                  <c:v>22</c:v>
                </c:pt>
                <c:pt idx="4387">
                  <c:v>20.8</c:v>
                </c:pt>
                <c:pt idx="4388">
                  <c:v>21.4</c:v>
                </c:pt>
                <c:pt idx="4389">
                  <c:v>21.3</c:v>
                </c:pt>
                <c:pt idx="4390">
                  <c:v>21.2</c:v>
                </c:pt>
                <c:pt idx="4391">
                  <c:v>20.6</c:v>
                </c:pt>
                <c:pt idx="4392">
                  <c:v>20.9</c:v>
                </c:pt>
                <c:pt idx="4393">
                  <c:v>19.5</c:v>
                </c:pt>
                <c:pt idx="4394">
                  <c:v>19.5</c:v>
                </c:pt>
                <c:pt idx="4395">
                  <c:v>18.8</c:v>
                </c:pt>
                <c:pt idx="4396">
                  <c:v>17.7</c:v>
                </c:pt>
                <c:pt idx="4397">
                  <c:v>17</c:v>
                </c:pt>
                <c:pt idx="4398">
                  <c:v>16.5</c:v>
                </c:pt>
                <c:pt idx="4399">
                  <c:v>15.9</c:v>
                </c:pt>
                <c:pt idx="4400">
                  <c:v>15.3</c:v>
                </c:pt>
                <c:pt idx="4401">
                  <c:v>14.9</c:v>
                </c:pt>
                <c:pt idx="4402">
                  <c:v>14.5</c:v>
                </c:pt>
                <c:pt idx="4403">
                  <c:v>14.1</c:v>
                </c:pt>
                <c:pt idx="4404">
                  <c:v>13.7</c:v>
                </c:pt>
                <c:pt idx="4405">
                  <c:v>13.4</c:v>
                </c:pt>
                <c:pt idx="4406">
                  <c:v>13.3</c:v>
                </c:pt>
                <c:pt idx="4407">
                  <c:v>12.9</c:v>
                </c:pt>
                <c:pt idx="4408">
                  <c:v>12.7</c:v>
                </c:pt>
                <c:pt idx="4409">
                  <c:v>12.6</c:v>
                </c:pt>
                <c:pt idx="4410">
                  <c:v>12.5</c:v>
                </c:pt>
                <c:pt idx="4411">
                  <c:v>12.6</c:v>
                </c:pt>
                <c:pt idx="4412">
                  <c:v>12.4</c:v>
                </c:pt>
                <c:pt idx="4413">
                  <c:v>12.2</c:v>
                </c:pt>
                <c:pt idx="4414">
                  <c:v>12</c:v>
                </c:pt>
                <c:pt idx="4415">
                  <c:v>11.6</c:v>
                </c:pt>
                <c:pt idx="4416">
                  <c:v>11.7</c:v>
                </c:pt>
                <c:pt idx="4417">
                  <c:v>11.6</c:v>
                </c:pt>
                <c:pt idx="4418">
                  <c:v>11.5</c:v>
                </c:pt>
                <c:pt idx="4419">
                  <c:v>11.4</c:v>
                </c:pt>
                <c:pt idx="4420">
                  <c:v>11.3</c:v>
                </c:pt>
                <c:pt idx="4421">
                  <c:v>11.2</c:v>
                </c:pt>
                <c:pt idx="4422">
                  <c:v>11.3</c:v>
                </c:pt>
                <c:pt idx="4423">
                  <c:v>11.2</c:v>
                </c:pt>
                <c:pt idx="4424">
                  <c:v>11.1</c:v>
                </c:pt>
                <c:pt idx="4425">
                  <c:v>11</c:v>
                </c:pt>
                <c:pt idx="4426">
                  <c:v>10.9</c:v>
                </c:pt>
                <c:pt idx="4427">
                  <c:v>10.6</c:v>
                </c:pt>
                <c:pt idx="4428">
                  <c:v>10.6</c:v>
                </c:pt>
                <c:pt idx="4429">
                  <c:v>10.5</c:v>
                </c:pt>
                <c:pt idx="4430">
                  <c:v>10.3</c:v>
                </c:pt>
                <c:pt idx="4431">
                  <c:v>10.5</c:v>
                </c:pt>
                <c:pt idx="4432">
                  <c:v>10.5</c:v>
                </c:pt>
                <c:pt idx="4433">
                  <c:v>10.5</c:v>
                </c:pt>
                <c:pt idx="4434">
                  <c:v>10.6</c:v>
                </c:pt>
                <c:pt idx="4435">
                  <c:v>10.7</c:v>
                </c:pt>
                <c:pt idx="4436">
                  <c:v>10.7</c:v>
                </c:pt>
                <c:pt idx="4437">
                  <c:v>10.6</c:v>
                </c:pt>
                <c:pt idx="4438">
                  <c:v>10.9</c:v>
                </c:pt>
                <c:pt idx="4439">
                  <c:v>11.7</c:v>
                </c:pt>
                <c:pt idx="4440">
                  <c:v>12.2</c:v>
                </c:pt>
                <c:pt idx="4441">
                  <c:v>12.7</c:v>
                </c:pt>
                <c:pt idx="4442">
                  <c:v>13.2</c:v>
                </c:pt>
                <c:pt idx="4443">
                  <c:v>13.9</c:v>
                </c:pt>
                <c:pt idx="4444">
                  <c:v>15</c:v>
                </c:pt>
                <c:pt idx="4445">
                  <c:v>16.399999999999999</c:v>
                </c:pt>
                <c:pt idx="4446">
                  <c:v>16.5</c:v>
                </c:pt>
                <c:pt idx="4447">
                  <c:v>16.399999999999999</c:v>
                </c:pt>
                <c:pt idx="4448">
                  <c:v>17.2</c:v>
                </c:pt>
                <c:pt idx="4449">
                  <c:v>17.7</c:v>
                </c:pt>
                <c:pt idx="4450">
                  <c:v>17.7</c:v>
                </c:pt>
                <c:pt idx="4451">
                  <c:v>17.899999999999999</c:v>
                </c:pt>
                <c:pt idx="4452">
                  <c:v>17.600000000000001</c:v>
                </c:pt>
                <c:pt idx="4453">
                  <c:v>18.5</c:v>
                </c:pt>
                <c:pt idx="4454">
                  <c:v>18.100000000000001</c:v>
                </c:pt>
                <c:pt idx="4455">
                  <c:v>18.3</c:v>
                </c:pt>
                <c:pt idx="4456">
                  <c:v>18.8</c:v>
                </c:pt>
                <c:pt idx="4457">
                  <c:v>18.8</c:v>
                </c:pt>
                <c:pt idx="4458">
                  <c:v>19.600000000000001</c:v>
                </c:pt>
                <c:pt idx="4459">
                  <c:v>19.600000000000001</c:v>
                </c:pt>
                <c:pt idx="4460">
                  <c:v>19.2</c:v>
                </c:pt>
                <c:pt idx="4461">
                  <c:v>19.600000000000001</c:v>
                </c:pt>
                <c:pt idx="4462">
                  <c:v>20.3</c:v>
                </c:pt>
                <c:pt idx="4463">
                  <c:v>19.899999999999999</c:v>
                </c:pt>
                <c:pt idx="4464">
                  <c:v>20.2</c:v>
                </c:pt>
                <c:pt idx="4465">
                  <c:v>20.7</c:v>
                </c:pt>
                <c:pt idx="4466">
                  <c:v>19.399999999999999</c:v>
                </c:pt>
                <c:pt idx="4467">
                  <c:v>20.2</c:v>
                </c:pt>
                <c:pt idx="4468">
                  <c:v>19.5</c:v>
                </c:pt>
                <c:pt idx="4469">
                  <c:v>19.8</c:v>
                </c:pt>
                <c:pt idx="4470">
                  <c:v>20.9</c:v>
                </c:pt>
                <c:pt idx="4471">
                  <c:v>20.5</c:v>
                </c:pt>
                <c:pt idx="4472">
                  <c:v>20.5</c:v>
                </c:pt>
                <c:pt idx="4473">
                  <c:v>21.1</c:v>
                </c:pt>
                <c:pt idx="4474">
                  <c:v>20.6</c:v>
                </c:pt>
                <c:pt idx="4475">
                  <c:v>21.2</c:v>
                </c:pt>
                <c:pt idx="4476">
                  <c:v>20.399999999999999</c:v>
                </c:pt>
                <c:pt idx="4477">
                  <c:v>19.899999999999999</c:v>
                </c:pt>
                <c:pt idx="4478">
                  <c:v>19.8</c:v>
                </c:pt>
                <c:pt idx="4479">
                  <c:v>19.7</c:v>
                </c:pt>
                <c:pt idx="4480">
                  <c:v>20.2</c:v>
                </c:pt>
                <c:pt idx="4481">
                  <c:v>20.2</c:v>
                </c:pt>
                <c:pt idx="4482">
                  <c:v>19.5</c:v>
                </c:pt>
                <c:pt idx="4483">
                  <c:v>19.3</c:v>
                </c:pt>
                <c:pt idx="4484">
                  <c:v>20.100000000000001</c:v>
                </c:pt>
                <c:pt idx="4485">
                  <c:v>19.899999999999999</c:v>
                </c:pt>
                <c:pt idx="4486">
                  <c:v>19.600000000000001</c:v>
                </c:pt>
                <c:pt idx="4487">
                  <c:v>19</c:v>
                </c:pt>
                <c:pt idx="4488">
                  <c:v>18.899999999999999</c:v>
                </c:pt>
                <c:pt idx="4489">
                  <c:v>17.5</c:v>
                </c:pt>
                <c:pt idx="4490">
                  <c:v>16.899999999999999</c:v>
                </c:pt>
                <c:pt idx="4491">
                  <c:v>16.600000000000001</c:v>
                </c:pt>
                <c:pt idx="4492">
                  <c:v>16.100000000000001</c:v>
                </c:pt>
                <c:pt idx="4493">
                  <c:v>15.9</c:v>
                </c:pt>
                <c:pt idx="4494">
                  <c:v>15.7</c:v>
                </c:pt>
                <c:pt idx="4495">
                  <c:v>15.4</c:v>
                </c:pt>
                <c:pt idx="4496">
                  <c:v>15.1</c:v>
                </c:pt>
                <c:pt idx="4497">
                  <c:v>14.9</c:v>
                </c:pt>
                <c:pt idx="4498">
                  <c:v>15.4</c:v>
                </c:pt>
                <c:pt idx="4499">
                  <c:v>15.5</c:v>
                </c:pt>
                <c:pt idx="4500">
                  <c:v>15.4</c:v>
                </c:pt>
                <c:pt idx="4501">
                  <c:v>14.3</c:v>
                </c:pt>
                <c:pt idx="4502">
                  <c:v>14.1</c:v>
                </c:pt>
                <c:pt idx="4503">
                  <c:v>13.8</c:v>
                </c:pt>
                <c:pt idx="4504">
                  <c:v>14.1</c:v>
                </c:pt>
                <c:pt idx="4505">
                  <c:v>13.6</c:v>
                </c:pt>
                <c:pt idx="4506">
                  <c:v>13.3</c:v>
                </c:pt>
                <c:pt idx="4507">
                  <c:v>13.4</c:v>
                </c:pt>
                <c:pt idx="4508">
                  <c:v>13.2</c:v>
                </c:pt>
                <c:pt idx="4509">
                  <c:v>12.7</c:v>
                </c:pt>
                <c:pt idx="4510">
                  <c:v>12.5</c:v>
                </c:pt>
                <c:pt idx="4511">
                  <c:v>12.2</c:v>
                </c:pt>
                <c:pt idx="4512">
                  <c:v>12.1</c:v>
                </c:pt>
                <c:pt idx="4513">
                  <c:v>11.8</c:v>
                </c:pt>
                <c:pt idx="4514">
                  <c:v>11.7</c:v>
                </c:pt>
                <c:pt idx="4515">
                  <c:v>11.4</c:v>
                </c:pt>
                <c:pt idx="4516">
                  <c:v>11.2</c:v>
                </c:pt>
                <c:pt idx="4517">
                  <c:v>11.1</c:v>
                </c:pt>
                <c:pt idx="4518">
                  <c:v>11.1</c:v>
                </c:pt>
                <c:pt idx="4519">
                  <c:v>10.8</c:v>
                </c:pt>
                <c:pt idx="4520">
                  <c:v>10.7</c:v>
                </c:pt>
                <c:pt idx="4521">
                  <c:v>10.4</c:v>
                </c:pt>
                <c:pt idx="4522">
                  <c:v>10.4</c:v>
                </c:pt>
                <c:pt idx="4523">
                  <c:v>10.200000000000001</c:v>
                </c:pt>
                <c:pt idx="4524">
                  <c:v>10</c:v>
                </c:pt>
                <c:pt idx="4525">
                  <c:v>9.7000000000000011</c:v>
                </c:pt>
                <c:pt idx="4526">
                  <c:v>9.8000000000000007</c:v>
                </c:pt>
                <c:pt idx="4527">
                  <c:v>9.6</c:v>
                </c:pt>
                <c:pt idx="4528">
                  <c:v>9.4</c:v>
                </c:pt>
                <c:pt idx="4529">
                  <c:v>9.6</c:v>
                </c:pt>
                <c:pt idx="4530">
                  <c:v>9.9</c:v>
                </c:pt>
                <c:pt idx="4531">
                  <c:v>9.7000000000000011</c:v>
                </c:pt>
                <c:pt idx="4532">
                  <c:v>9.3000000000000007</c:v>
                </c:pt>
                <c:pt idx="4533">
                  <c:v>9.3000000000000007</c:v>
                </c:pt>
                <c:pt idx="4534">
                  <c:v>9.2000000000000011</c:v>
                </c:pt>
                <c:pt idx="4535">
                  <c:v>9.8000000000000007</c:v>
                </c:pt>
                <c:pt idx="4536">
                  <c:v>10.200000000000001</c:v>
                </c:pt>
                <c:pt idx="4537">
                  <c:v>10.8</c:v>
                </c:pt>
                <c:pt idx="4538">
                  <c:v>11.6</c:v>
                </c:pt>
                <c:pt idx="4539">
                  <c:v>12.6</c:v>
                </c:pt>
                <c:pt idx="4540">
                  <c:v>13.8</c:v>
                </c:pt>
                <c:pt idx="4541">
                  <c:v>15</c:v>
                </c:pt>
                <c:pt idx="4542">
                  <c:v>16</c:v>
                </c:pt>
                <c:pt idx="4543">
                  <c:v>16.7</c:v>
                </c:pt>
                <c:pt idx="4544">
                  <c:v>18.100000000000001</c:v>
                </c:pt>
                <c:pt idx="4545">
                  <c:v>18.100000000000001</c:v>
                </c:pt>
                <c:pt idx="4546">
                  <c:v>17.899999999999999</c:v>
                </c:pt>
                <c:pt idx="4547">
                  <c:v>19.399999999999999</c:v>
                </c:pt>
                <c:pt idx="4548">
                  <c:v>19.7</c:v>
                </c:pt>
                <c:pt idx="4549">
                  <c:v>19.5</c:v>
                </c:pt>
                <c:pt idx="4550">
                  <c:v>19.5</c:v>
                </c:pt>
                <c:pt idx="4551">
                  <c:v>21.4</c:v>
                </c:pt>
                <c:pt idx="4552">
                  <c:v>20.7</c:v>
                </c:pt>
                <c:pt idx="4553">
                  <c:v>20.5</c:v>
                </c:pt>
                <c:pt idx="4554">
                  <c:v>20.3</c:v>
                </c:pt>
                <c:pt idx="4555">
                  <c:v>19.399999999999999</c:v>
                </c:pt>
                <c:pt idx="4556">
                  <c:v>18.8</c:v>
                </c:pt>
                <c:pt idx="4557">
                  <c:v>19.7</c:v>
                </c:pt>
                <c:pt idx="4558">
                  <c:v>20.3</c:v>
                </c:pt>
                <c:pt idx="4559">
                  <c:v>19.899999999999999</c:v>
                </c:pt>
                <c:pt idx="4560">
                  <c:v>20</c:v>
                </c:pt>
                <c:pt idx="4561">
                  <c:v>19.600000000000001</c:v>
                </c:pt>
                <c:pt idx="4562">
                  <c:v>19.8</c:v>
                </c:pt>
                <c:pt idx="4563">
                  <c:v>20.399999999999999</c:v>
                </c:pt>
                <c:pt idx="4564">
                  <c:v>17.8</c:v>
                </c:pt>
                <c:pt idx="4565">
                  <c:v>16.7</c:v>
                </c:pt>
                <c:pt idx="4566">
                  <c:v>16.8</c:v>
                </c:pt>
                <c:pt idx="4567">
                  <c:v>16.600000000000001</c:v>
                </c:pt>
                <c:pt idx="4568">
                  <c:v>15.5</c:v>
                </c:pt>
                <c:pt idx="4569">
                  <c:v>15.3</c:v>
                </c:pt>
                <c:pt idx="4570">
                  <c:v>15.6</c:v>
                </c:pt>
                <c:pt idx="4571">
                  <c:v>16</c:v>
                </c:pt>
                <c:pt idx="4572">
                  <c:v>15.9</c:v>
                </c:pt>
                <c:pt idx="4573">
                  <c:v>16.3</c:v>
                </c:pt>
                <c:pt idx="4574">
                  <c:v>16.7</c:v>
                </c:pt>
                <c:pt idx="4575">
                  <c:v>17.2</c:v>
                </c:pt>
                <c:pt idx="4576">
                  <c:v>17.2</c:v>
                </c:pt>
                <c:pt idx="4577">
                  <c:v>17</c:v>
                </c:pt>
                <c:pt idx="4578">
                  <c:v>17.2</c:v>
                </c:pt>
                <c:pt idx="4579">
                  <c:v>17</c:v>
                </c:pt>
                <c:pt idx="4580">
                  <c:v>17.3</c:v>
                </c:pt>
                <c:pt idx="4581">
                  <c:v>17.3</c:v>
                </c:pt>
                <c:pt idx="4582">
                  <c:v>15.7</c:v>
                </c:pt>
                <c:pt idx="4583">
                  <c:v>15.1</c:v>
                </c:pt>
                <c:pt idx="4584">
                  <c:v>14.9</c:v>
                </c:pt>
                <c:pt idx="4585">
                  <c:v>14.9</c:v>
                </c:pt>
                <c:pt idx="4586">
                  <c:v>14.6</c:v>
                </c:pt>
                <c:pt idx="4587">
                  <c:v>14.5</c:v>
                </c:pt>
                <c:pt idx="4588">
                  <c:v>14.4</c:v>
                </c:pt>
                <c:pt idx="4589">
                  <c:v>14.2</c:v>
                </c:pt>
                <c:pt idx="4590">
                  <c:v>14.1</c:v>
                </c:pt>
                <c:pt idx="4591">
                  <c:v>14</c:v>
                </c:pt>
                <c:pt idx="4592">
                  <c:v>13.8</c:v>
                </c:pt>
                <c:pt idx="4593">
                  <c:v>13.4</c:v>
                </c:pt>
                <c:pt idx="4594">
                  <c:v>13.2</c:v>
                </c:pt>
                <c:pt idx="4595">
                  <c:v>13</c:v>
                </c:pt>
                <c:pt idx="4596">
                  <c:v>12.9</c:v>
                </c:pt>
                <c:pt idx="4597">
                  <c:v>12.9</c:v>
                </c:pt>
                <c:pt idx="4598">
                  <c:v>12.9</c:v>
                </c:pt>
                <c:pt idx="4599">
                  <c:v>12.7</c:v>
                </c:pt>
                <c:pt idx="4600">
                  <c:v>12.6</c:v>
                </c:pt>
                <c:pt idx="4601">
                  <c:v>12.7</c:v>
                </c:pt>
                <c:pt idx="4602">
                  <c:v>12.5</c:v>
                </c:pt>
                <c:pt idx="4603">
                  <c:v>12.2</c:v>
                </c:pt>
                <c:pt idx="4604">
                  <c:v>12.1</c:v>
                </c:pt>
                <c:pt idx="4605">
                  <c:v>12.1</c:v>
                </c:pt>
                <c:pt idx="4606">
                  <c:v>11.9</c:v>
                </c:pt>
                <c:pt idx="4607">
                  <c:v>11.9</c:v>
                </c:pt>
                <c:pt idx="4608">
                  <c:v>11.8</c:v>
                </c:pt>
                <c:pt idx="4609">
                  <c:v>12</c:v>
                </c:pt>
                <c:pt idx="4610">
                  <c:v>11.9</c:v>
                </c:pt>
                <c:pt idx="4611">
                  <c:v>12</c:v>
                </c:pt>
                <c:pt idx="4612">
                  <c:v>11.8</c:v>
                </c:pt>
                <c:pt idx="4613">
                  <c:v>11.7</c:v>
                </c:pt>
                <c:pt idx="4614">
                  <c:v>11.9</c:v>
                </c:pt>
                <c:pt idx="4615">
                  <c:v>12</c:v>
                </c:pt>
                <c:pt idx="4616">
                  <c:v>12.4</c:v>
                </c:pt>
                <c:pt idx="4617">
                  <c:v>12.5</c:v>
                </c:pt>
                <c:pt idx="4618">
                  <c:v>12.2</c:v>
                </c:pt>
                <c:pt idx="4619">
                  <c:v>12.2</c:v>
                </c:pt>
                <c:pt idx="4620">
                  <c:v>12.1</c:v>
                </c:pt>
                <c:pt idx="4621">
                  <c:v>11.9</c:v>
                </c:pt>
                <c:pt idx="4622">
                  <c:v>11.9</c:v>
                </c:pt>
                <c:pt idx="4623">
                  <c:v>11.7</c:v>
                </c:pt>
                <c:pt idx="4624">
                  <c:v>12.1</c:v>
                </c:pt>
                <c:pt idx="4625">
                  <c:v>12.3</c:v>
                </c:pt>
                <c:pt idx="4626">
                  <c:v>12.2</c:v>
                </c:pt>
                <c:pt idx="4627">
                  <c:v>12</c:v>
                </c:pt>
                <c:pt idx="4628">
                  <c:v>12</c:v>
                </c:pt>
                <c:pt idx="4629">
                  <c:v>11.9</c:v>
                </c:pt>
                <c:pt idx="4630">
                  <c:v>11.7</c:v>
                </c:pt>
                <c:pt idx="4631">
                  <c:v>12.3</c:v>
                </c:pt>
                <c:pt idx="4632">
                  <c:v>12.4</c:v>
                </c:pt>
                <c:pt idx="4633">
                  <c:v>12.8</c:v>
                </c:pt>
                <c:pt idx="4634">
                  <c:v>13.3</c:v>
                </c:pt>
                <c:pt idx="4635">
                  <c:v>13.9</c:v>
                </c:pt>
                <c:pt idx="4636">
                  <c:v>14.5</c:v>
                </c:pt>
                <c:pt idx="4637">
                  <c:v>15</c:v>
                </c:pt>
                <c:pt idx="4638">
                  <c:v>15.8</c:v>
                </c:pt>
                <c:pt idx="4639">
                  <c:v>17.2</c:v>
                </c:pt>
                <c:pt idx="4640">
                  <c:v>17.600000000000001</c:v>
                </c:pt>
                <c:pt idx="4641">
                  <c:v>18.100000000000001</c:v>
                </c:pt>
                <c:pt idx="4642">
                  <c:v>18.2</c:v>
                </c:pt>
                <c:pt idx="4643">
                  <c:v>18.899999999999999</c:v>
                </c:pt>
                <c:pt idx="4644">
                  <c:v>19</c:v>
                </c:pt>
                <c:pt idx="4645">
                  <c:v>19.2</c:v>
                </c:pt>
                <c:pt idx="4646">
                  <c:v>19</c:v>
                </c:pt>
                <c:pt idx="4647">
                  <c:v>20</c:v>
                </c:pt>
                <c:pt idx="4648">
                  <c:v>20.2</c:v>
                </c:pt>
                <c:pt idx="4649">
                  <c:v>20.7</c:v>
                </c:pt>
                <c:pt idx="4650">
                  <c:v>21.8</c:v>
                </c:pt>
                <c:pt idx="4651">
                  <c:v>21.1</c:v>
                </c:pt>
                <c:pt idx="4652">
                  <c:v>22.7</c:v>
                </c:pt>
                <c:pt idx="4653">
                  <c:v>21.3</c:v>
                </c:pt>
                <c:pt idx="4654">
                  <c:v>20.100000000000001</c:v>
                </c:pt>
                <c:pt idx="4655">
                  <c:v>21</c:v>
                </c:pt>
                <c:pt idx="4656">
                  <c:v>22.2</c:v>
                </c:pt>
                <c:pt idx="4657">
                  <c:v>22</c:v>
                </c:pt>
                <c:pt idx="4658">
                  <c:v>22.8</c:v>
                </c:pt>
                <c:pt idx="4659">
                  <c:v>21.2</c:v>
                </c:pt>
                <c:pt idx="4660">
                  <c:v>20.399999999999999</c:v>
                </c:pt>
                <c:pt idx="4661">
                  <c:v>21.2</c:v>
                </c:pt>
                <c:pt idx="4662">
                  <c:v>20.9</c:v>
                </c:pt>
                <c:pt idx="4663">
                  <c:v>21.4</c:v>
                </c:pt>
                <c:pt idx="4664">
                  <c:v>21.9</c:v>
                </c:pt>
                <c:pt idx="4665">
                  <c:v>21</c:v>
                </c:pt>
                <c:pt idx="4666">
                  <c:v>20.6</c:v>
                </c:pt>
                <c:pt idx="4667">
                  <c:v>20.399999999999999</c:v>
                </c:pt>
                <c:pt idx="4668">
                  <c:v>18.899999999999999</c:v>
                </c:pt>
                <c:pt idx="4669">
                  <c:v>18.100000000000001</c:v>
                </c:pt>
                <c:pt idx="4670">
                  <c:v>17.8</c:v>
                </c:pt>
                <c:pt idx="4671">
                  <c:v>17.7</c:v>
                </c:pt>
                <c:pt idx="4672">
                  <c:v>17.8</c:v>
                </c:pt>
                <c:pt idx="4673">
                  <c:v>18.399999999999999</c:v>
                </c:pt>
                <c:pt idx="4674">
                  <c:v>19.600000000000001</c:v>
                </c:pt>
                <c:pt idx="4675">
                  <c:v>19.5</c:v>
                </c:pt>
                <c:pt idx="4676">
                  <c:v>18.7</c:v>
                </c:pt>
                <c:pt idx="4677">
                  <c:v>19.100000000000001</c:v>
                </c:pt>
                <c:pt idx="4678">
                  <c:v>19.100000000000001</c:v>
                </c:pt>
                <c:pt idx="4679">
                  <c:v>19.399999999999999</c:v>
                </c:pt>
                <c:pt idx="4680">
                  <c:v>19.399999999999999</c:v>
                </c:pt>
                <c:pt idx="4681">
                  <c:v>18.8</c:v>
                </c:pt>
                <c:pt idx="4682">
                  <c:v>18.8</c:v>
                </c:pt>
                <c:pt idx="4683">
                  <c:v>18.3</c:v>
                </c:pt>
                <c:pt idx="4684">
                  <c:v>17.899999999999999</c:v>
                </c:pt>
                <c:pt idx="4685">
                  <c:v>17.399999999999999</c:v>
                </c:pt>
                <c:pt idx="4686">
                  <c:v>17</c:v>
                </c:pt>
                <c:pt idx="4687">
                  <c:v>16.600000000000001</c:v>
                </c:pt>
                <c:pt idx="4688">
                  <c:v>16.3</c:v>
                </c:pt>
                <c:pt idx="4689">
                  <c:v>15.9</c:v>
                </c:pt>
                <c:pt idx="4690">
                  <c:v>15.4</c:v>
                </c:pt>
                <c:pt idx="4691">
                  <c:v>15.5</c:v>
                </c:pt>
                <c:pt idx="4692">
                  <c:v>15</c:v>
                </c:pt>
                <c:pt idx="4693">
                  <c:v>14.8</c:v>
                </c:pt>
                <c:pt idx="4694">
                  <c:v>14.6</c:v>
                </c:pt>
                <c:pt idx="4695">
                  <c:v>14.4</c:v>
                </c:pt>
                <c:pt idx="4696">
                  <c:v>14</c:v>
                </c:pt>
                <c:pt idx="4697">
                  <c:v>13.9</c:v>
                </c:pt>
                <c:pt idx="4698">
                  <c:v>13.8</c:v>
                </c:pt>
                <c:pt idx="4699">
                  <c:v>13.6</c:v>
                </c:pt>
                <c:pt idx="4700">
                  <c:v>13.4</c:v>
                </c:pt>
                <c:pt idx="4701">
                  <c:v>13.4</c:v>
                </c:pt>
                <c:pt idx="4702">
                  <c:v>13.2</c:v>
                </c:pt>
                <c:pt idx="4703">
                  <c:v>12.9</c:v>
                </c:pt>
                <c:pt idx="4704">
                  <c:v>12.8</c:v>
                </c:pt>
                <c:pt idx="4705">
                  <c:v>12.7</c:v>
                </c:pt>
                <c:pt idx="4706">
                  <c:v>12.6</c:v>
                </c:pt>
                <c:pt idx="4707">
                  <c:v>12.5</c:v>
                </c:pt>
                <c:pt idx="4708">
                  <c:v>12.3</c:v>
                </c:pt>
                <c:pt idx="4709">
                  <c:v>12.5</c:v>
                </c:pt>
                <c:pt idx="4710">
                  <c:v>12.3</c:v>
                </c:pt>
                <c:pt idx="4711">
                  <c:v>12.2</c:v>
                </c:pt>
                <c:pt idx="4712">
                  <c:v>12.4</c:v>
                </c:pt>
                <c:pt idx="4713">
                  <c:v>12.7</c:v>
                </c:pt>
                <c:pt idx="4714">
                  <c:v>12.9</c:v>
                </c:pt>
                <c:pt idx="4715">
                  <c:v>12.8</c:v>
                </c:pt>
                <c:pt idx="4716">
                  <c:v>12.5</c:v>
                </c:pt>
                <c:pt idx="4717">
                  <c:v>12.1</c:v>
                </c:pt>
                <c:pt idx="4718">
                  <c:v>12</c:v>
                </c:pt>
                <c:pt idx="4719">
                  <c:v>12</c:v>
                </c:pt>
                <c:pt idx="4720">
                  <c:v>11.8</c:v>
                </c:pt>
                <c:pt idx="4721">
                  <c:v>11.8</c:v>
                </c:pt>
                <c:pt idx="4722">
                  <c:v>11.8</c:v>
                </c:pt>
                <c:pt idx="4723">
                  <c:v>11.7</c:v>
                </c:pt>
                <c:pt idx="4724">
                  <c:v>11.8</c:v>
                </c:pt>
                <c:pt idx="4725">
                  <c:v>11.9</c:v>
                </c:pt>
                <c:pt idx="4726">
                  <c:v>12</c:v>
                </c:pt>
                <c:pt idx="4727">
                  <c:v>12</c:v>
                </c:pt>
                <c:pt idx="4728">
                  <c:v>13.1</c:v>
                </c:pt>
                <c:pt idx="4729">
                  <c:v>13.7</c:v>
                </c:pt>
                <c:pt idx="4730">
                  <c:v>13.9</c:v>
                </c:pt>
                <c:pt idx="4731">
                  <c:v>14.3</c:v>
                </c:pt>
                <c:pt idx="4732">
                  <c:v>15</c:v>
                </c:pt>
                <c:pt idx="4733">
                  <c:v>15.7</c:v>
                </c:pt>
                <c:pt idx="4734">
                  <c:v>16.2</c:v>
                </c:pt>
                <c:pt idx="4735">
                  <c:v>16.600000000000001</c:v>
                </c:pt>
                <c:pt idx="4736">
                  <c:v>16.3</c:v>
                </c:pt>
                <c:pt idx="4737">
                  <c:v>16.600000000000001</c:v>
                </c:pt>
                <c:pt idx="4738">
                  <c:v>17.8</c:v>
                </c:pt>
                <c:pt idx="4739">
                  <c:v>17.899999999999999</c:v>
                </c:pt>
                <c:pt idx="4740">
                  <c:v>18.100000000000001</c:v>
                </c:pt>
                <c:pt idx="4741">
                  <c:v>18.3</c:v>
                </c:pt>
                <c:pt idx="4742">
                  <c:v>19.899999999999999</c:v>
                </c:pt>
                <c:pt idx="4743">
                  <c:v>19.399999999999999</c:v>
                </c:pt>
                <c:pt idx="4744">
                  <c:v>19</c:v>
                </c:pt>
                <c:pt idx="4745">
                  <c:v>19.399999999999999</c:v>
                </c:pt>
                <c:pt idx="4746">
                  <c:v>19.600000000000001</c:v>
                </c:pt>
                <c:pt idx="4747">
                  <c:v>19.3</c:v>
                </c:pt>
                <c:pt idx="4748">
                  <c:v>19.8</c:v>
                </c:pt>
                <c:pt idx="4749">
                  <c:v>20.3</c:v>
                </c:pt>
                <c:pt idx="4750">
                  <c:v>20.8</c:v>
                </c:pt>
                <c:pt idx="4751">
                  <c:v>21.2</c:v>
                </c:pt>
                <c:pt idx="4752">
                  <c:v>21.2</c:v>
                </c:pt>
                <c:pt idx="4753">
                  <c:v>21</c:v>
                </c:pt>
                <c:pt idx="4754">
                  <c:v>21.3</c:v>
                </c:pt>
                <c:pt idx="4755">
                  <c:v>21.2</c:v>
                </c:pt>
                <c:pt idx="4756">
                  <c:v>21.8</c:v>
                </c:pt>
                <c:pt idx="4757">
                  <c:v>21.6</c:v>
                </c:pt>
                <c:pt idx="4758">
                  <c:v>23</c:v>
                </c:pt>
                <c:pt idx="4759">
                  <c:v>22.7</c:v>
                </c:pt>
                <c:pt idx="4760">
                  <c:v>24</c:v>
                </c:pt>
                <c:pt idx="4761">
                  <c:v>24.1</c:v>
                </c:pt>
                <c:pt idx="4762">
                  <c:v>24.1</c:v>
                </c:pt>
                <c:pt idx="4763">
                  <c:v>23.1</c:v>
                </c:pt>
                <c:pt idx="4764">
                  <c:v>22.4</c:v>
                </c:pt>
                <c:pt idx="4765">
                  <c:v>24</c:v>
                </c:pt>
                <c:pt idx="4766">
                  <c:v>23.2</c:v>
                </c:pt>
                <c:pt idx="4767">
                  <c:v>22.5</c:v>
                </c:pt>
                <c:pt idx="4768">
                  <c:v>24.1</c:v>
                </c:pt>
                <c:pt idx="4769">
                  <c:v>23.6</c:v>
                </c:pt>
                <c:pt idx="4770">
                  <c:v>23.1</c:v>
                </c:pt>
                <c:pt idx="4771">
                  <c:v>23.8</c:v>
                </c:pt>
                <c:pt idx="4772">
                  <c:v>23.8</c:v>
                </c:pt>
                <c:pt idx="4773">
                  <c:v>23.2</c:v>
                </c:pt>
                <c:pt idx="4774">
                  <c:v>22.2</c:v>
                </c:pt>
                <c:pt idx="4775">
                  <c:v>21.4</c:v>
                </c:pt>
                <c:pt idx="4776">
                  <c:v>22.2</c:v>
                </c:pt>
                <c:pt idx="4777">
                  <c:v>21</c:v>
                </c:pt>
                <c:pt idx="4778">
                  <c:v>20.100000000000001</c:v>
                </c:pt>
                <c:pt idx="4779">
                  <c:v>20</c:v>
                </c:pt>
                <c:pt idx="4780">
                  <c:v>19.8</c:v>
                </c:pt>
                <c:pt idx="4781">
                  <c:v>19.600000000000001</c:v>
                </c:pt>
                <c:pt idx="4782">
                  <c:v>19.3</c:v>
                </c:pt>
                <c:pt idx="4783">
                  <c:v>18.899999999999999</c:v>
                </c:pt>
                <c:pt idx="4784">
                  <c:v>18.5</c:v>
                </c:pt>
                <c:pt idx="4785">
                  <c:v>18.399999999999999</c:v>
                </c:pt>
                <c:pt idx="4786">
                  <c:v>18.3</c:v>
                </c:pt>
                <c:pt idx="4787">
                  <c:v>17.899999999999999</c:v>
                </c:pt>
                <c:pt idx="4788">
                  <c:v>17.8</c:v>
                </c:pt>
                <c:pt idx="4789">
                  <c:v>17.600000000000001</c:v>
                </c:pt>
                <c:pt idx="4790">
                  <c:v>17.3</c:v>
                </c:pt>
                <c:pt idx="4791">
                  <c:v>17</c:v>
                </c:pt>
                <c:pt idx="4792">
                  <c:v>16.899999999999999</c:v>
                </c:pt>
                <c:pt idx="4793">
                  <c:v>17</c:v>
                </c:pt>
                <c:pt idx="4794">
                  <c:v>16.899999999999999</c:v>
                </c:pt>
                <c:pt idx="4795">
                  <c:v>17.3</c:v>
                </c:pt>
                <c:pt idx="4796">
                  <c:v>17.2</c:v>
                </c:pt>
                <c:pt idx="4797">
                  <c:v>17.100000000000001</c:v>
                </c:pt>
                <c:pt idx="4798">
                  <c:v>17</c:v>
                </c:pt>
                <c:pt idx="4799">
                  <c:v>16.600000000000001</c:v>
                </c:pt>
                <c:pt idx="4800">
                  <c:v>16.100000000000001</c:v>
                </c:pt>
                <c:pt idx="4801">
                  <c:v>15.6</c:v>
                </c:pt>
                <c:pt idx="4802">
                  <c:v>15.2</c:v>
                </c:pt>
                <c:pt idx="4803">
                  <c:v>14.7</c:v>
                </c:pt>
                <c:pt idx="4804">
                  <c:v>14.6</c:v>
                </c:pt>
                <c:pt idx="4805">
                  <c:v>14.3</c:v>
                </c:pt>
                <c:pt idx="4806">
                  <c:v>13.9</c:v>
                </c:pt>
                <c:pt idx="4807">
                  <c:v>13.8</c:v>
                </c:pt>
                <c:pt idx="4808">
                  <c:v>13.6</c:v>
                </c:pt>
                <c:pt idx="4809">
                  <c:v>13.6</c:v>
                </c:pt>
                <c:pt idx="4810">
                  <c:v>13.4</c:v>
                </c:pt>
                <c:pt idx="4811">
                  <c:v>13.2</c:v>
                </c:pt>
                <c:pt idx="4812">
                  <c:v>13</c:v>
                </c:pt>
                <c:pt idx="4813">
                  <c:v>13</c:v>
                </c:pt>
                <c:pt idx="4814">
                  <c:v>13.1</c:v>
                </c:pt>
                <c:pt idx="4815">
                  <c:v>13.1</c:v>
                </c:pt>
                <c:pt idx="4816">
                  <c:v>13</c:v>
                </c:pt>
                <c:pt idx="4817">
                  <c:v>12.6</c:v>
                </c:pt>
                <c:pt idx="4818">
                  <c:v>12.6</c:v>
                </c:pt>
                <c:pt idx="4819">
                  <c:v>12.2</c:v>
                </c:pt>
                <c:pt idx="4820">
                  <c:v>12.3</c:v>
                </c:pt>
                <c:pt idx="4821">
                  <c:v>12.1</c:v>
                </c:pt>
                <c:pt idx="4822">
                  <c:v>12.4</c:v>
                </c:pt>
                <c:pt idx="4823">
                  <c:v>12.9</c:v>
                </c:pt>
                <c:pt idx="4824">
                  <c:v>13.2</c:v>
                </c:pt>
                <c:pt idx="4825">
                  <c:v>13.3</c:v>
                </c:pt>
                <c:pt idx="4826">
                  <c:v>13.7</c:v>
                </c:pt>
                <c:pt idx="4827">
                  <c:v>14.3</c:v>
                </c:pt>
                <c:pt idx="4828">
                  <c:v>14.9</c:v>
                </c:pt>
                <c:pt idx="4829">
                  <c:v>15.5</c:v>
                </c:pt>
                <c:pt idx="4830">
                  <c:v>16.3</c:v>
                </c:pt>
                <c:pt idx="4831">
                  <c:v>17.899999999999999</c:v>
                </c:pt>
                <c:pt idx="4832">
                  <c:v>18.899999999999999</c:v>
                </c:pt>
                <c:pt idx="4833">
                  <c:v>19.5</c:v>
                </c:pt>
                <c:pt idx="4834">
                  <c:v>20.7</c:v>
                </c:pt>
                <c:pt idx="4835">
                  <c:v>21.3</c:v>
                </c:pt>
                <c:pt idx="4836">
                  <c:v>22.2</c:v>
                </c:pt>
                <c:pt idx="4837">
                  <c:v>22.4</c:v>
                </c:pt>
                <c:pt idx="4838">
                  <c:v>22.3</c:v>
                </c:pt>
                <c:pt idx="4839">
                  <c:v>22.4</c:v>
                </c:pt>
                <c:pt idx="4840">
                  <c:v>23.5</c:v>
                </c:pt>
                <c:pt idx="4841">
                  <c:v>23.3</c:v>
                </c:pt>
                <c:pt idx="4842">
                  <c:v>23.2</c:v>
                </c:pt>
                <c:pt idx="4843">
                  <c:v>23.6</c:v>
                </c:pt>
                <c:pt idx="4844">
                  <c:v>24.6</c:v>
                </c:pt>
                <c:pt idx="4845">
                  <c:v>23.5</c:v>
                </c:pt>
                <c:pt idx="4846">
                  <c:v>24.7</c:v>
                </c:pt>
                <c:pt idx="4847">
                  <c:v>24.3</c:v>
                </c:pt>
                <c:pt idx="4848">
                  <c:v>25.5</c:v>
                </c:pt>
                <c:pt idx="4849">
                  <c:v>25.4</c:v>
                </c:pt>
                <c:pt idx="4850">
                  <c:v>24.5</c:v>
                </c:pt>
                <c:pt idx="4851">
                  <c:v>24.7</c:v>
                </c:pt>
                <c:pt idx="4852">
                  <c:v>24.9</c:v>
                </c:pt>
                <c:pt idx="4853">
                  <c:v>25.4</c:v>
                </c:pt>
                <c:pt idx="4854">
                  <c:v>25.1</c:v>
                </c:pt>
                <c:pt idx="4855">
                  <c:v>25.3</c:v>
                </c:pt>
                <c:pt idx="4856">
                  <c:v>25.6</c:v>
                </c:pt>
                <c:pt idx="4857">
                  <c:v>26.3</c:v>
                </c:pt>
                <c:pt idx="4858">
                  <c:v>26.5</c:v>
                </c:pt>
                <c:pt idx="4859">
                  <c:v>25.6</c:v>
                </c:pt>
                <c:pt idx="4860">
                  <c:v>26.8</c:v>
                </c:pt>
                <c:pt idx="4861">
                  <c:v>26.2</c:v>
                </c:pt>
                <c:pt idx="4862">
                  <c:v>26.3</c:v>
                </c:pt>
                <c:pt idx="4863">
                  <c:v>26.6</c:v>
                </c:pt>
                <c:pt idx="4864">
                  <c:v>25.9</c:v>
                </c:pt>
                <c:pt idx="4865">
                  <c:v>25.2</c:v>
                </c:pt>
                <c:pt idx="4866">
                  <c:v>25.4</c:v>
                </c:pt>
                <c:pt idx="4867">
                  <c:v>24.8</c:v>
                </c:pt>
                <c:pt idx="4868">
                  <c:v>24.4</c:v>
                </c:pt>
                <c:pt idx="4869">
                  <c:v>24.3</c:v>
                </c:pt>
                <c:pt idx="4870">
                  <c:v>24.4</c:v>
                </c:pt>
                <c:pt idx="4871">
                  <c:v>24</c:v>
                </c:pt>
                <c:pt idx="4872">
                  <c:v>23.5</c:v>
                </c:pt>
                <c:pt idx="4873">
                  <c:v>22.9</c:v>
                </c:pt>
                <c:pt idx="4874">
                  <c:v>22.4</c:v>
                </c:pt>
                <c:pt idx="4875">
                  <c:v>21.7</c:v>
                </c:pt>
                <c:pt idx="4876">
                  <c:v>20.9</c:v>
                </c:pt>
                <c:pt idx="4877">
                  <c:v>20.3</c:v>
                </c:pt>
                <c:pt idx="4878">
                  <c:v>19.5</c:v>
                </c:pt>
                <c:pt idx="4879">
                  <c:v>18.5</c:v>
                </c:pt>
                <c:pt idx="4880">
                  <c:v>17.600000000000001</c:v>
                </c:pt>
                <c:pt idx="4881">
                  <c:v>16.899999999999999</c:v>
                </c:pt>
                <c:pt idx="4882">
                  <c:v>16.399999999999999</c:v>
                </c:pt>
                <c:pt idx="4883">
                  <c:v>15.8</c:v>
                </c:pt>
                <c:pt idx="4884">
                  <c:v>15.2</c:v>
                </c:pt>
                <c:pt idx="4885">
                  <c:v>14.8</c:v>
                </c:pt>
                <c:pt idx="4886">
                  <c:v>14.5</c:v>
                </c:pt>
                <c:pt idx="4887">
                  <c:v>14.3</c:v>
                </c:pt>
                <c:pt idx="4888">
                  <c:v>13.9</c:v>
                </c:pt>
                <c:pt idx="4889">
                  <c:v>13.5</c:v>
                </c:pt>
                <c:pt idx="4890">
                  <c:v>13.6</c:v>
                </c:pt>
                <c:pt idx="4891">
                  <c:v>13.7</c:v>
                </c:pt>
                <c:pt idx="4892">
                  <c:v>13.2</c:v>
                </c:pt>
                <c:pt idx="4893">
                  <c:v>12.9</c:v>
                </c:pt>
                <c:pt idx="4894">
                  <c:v>12.7</c:v>
                </c:pt>
                <c:pt idx="4895">
                  <c:v>12.2</c:v>
                </c:pt>
                <c:pt idx="4896">
                  <c:v>12.1</c:v>
                </c:pt>
                <c:pt idx="4897">
                  <c:v>12</c:v>
                </c:pt>
                <c:pt idx="4898">
                  <c:v>11.8</c:v>
                </c:pt>
                <c:pt idx="4899">
                  <c:v>11.7</c:v>
                </c:pt>
                <c:pt idx="4900">
                  <c:v>11.4</c:v>
                </c:pt>
                <c:pt idx="4901">
                  <c:v>11.3</c:v>
                </c:pt>
                <c:pt idx="4902">
                  <c:v>11.1</c:v>
                </c:pt>
                <c:pt idx="4903">
                  <c:v>11</c:v>
                </c:pt>
                <c:pt idx="4904">
                  <c:v>10.9</c:v>
                </c:pt>
                <c:pt idx="4905">
                  <c:v>10.8</c:v>
                </c:pt>
                <c:pt idx="4906">
                  <c:v>10.7</c:v>
                </c:pt>
                <c:pt idx="4907">
                  <c:v>10.6</c:v>
                </c:pt>
                <c:pt idx="4908">
                  <c:v>10.7</c:v>
                </c:pt>
                <c:pt idx="4909">
                  <c:v>10.6</c:v>
                </c:pt>
                <c:pt idx="4910">
                  <c:v>10.4</c:v>
                </c:pt>
                <c:pt idx="4911">
                  <c:v>10.6</c:v>
                </c:pt>
                <c:pt idx="4912">
                  <c:v>10.5</c:v>
                </c:pt>
                <c:pt idx="4913">
                  <c:v>10.3</c:v>
                </c:pt>
                <c:pt idx="4914">
                  <c:v>10.4</c:v>
                </c:pt>
                <c:pt idx="4915">
                  <c:v>10.200000000000001</c:v>
                </c:pt>
                <c:pt idx="4916">
                  <c:v>10.1</c:v>
                </c:pt>
                <c:pt idx="4917">
                  <c:v>10.3</c:v>
                </c:pt>
                <c:pt idx="4918">
                  <c:v>10.4</c:v>
                </c:pt>
                <c:pt idx="4919">
                  <c:v>11.1</c:v>
                </c:pt>
                <c:pt idx="4920">
                  <c:v>12</c:v>
                </c:pt>
                <c:pt idx="4921">
                  <c:v>12.6</c:v>
                </c:pt>
                <c:pt idx="4922">
                  <c:v>13.1</c:v>
                </c:pt>
                <c:pt idx="4923">
                  <c:v>13.7</c:v>
                </c:pt>
                <c:pt idx="4924">
                  <c:v>14.3</c:v>
                </c:pt>
                <c:pt idx="4925">
                  <c:v>15.2</c:v>
                </c:pt>
                <c:pt idx="4926">
                  <c:v>16</c:v>
                </c:pt>
                <c:pt idx="4927">
                  <c:v>17.5</c:v>
                </c:pt>
                <c:pt idx="4928">
                  <c:v>18.8</c:v>
                </c:pt>
                <c:pt idx="4929">
                  <c:v>19.600000000000001</c:v>
                </c:pt>
                <c:pt idx="4930">
                  <c:v>21.1</c:v>
                </c:pt>
                <c:pt idx="4931">
                  <c:v>21.9</c:v>
                </c:pt>
                <c:pt idx="4932">
                  <c:v>21.8</c:v>
                </c:pt>
                <c:pt idx="4933">
                  <c:v>22.3</c:v>
                </c:pt>
                <c:pt idx="4934">
                  <c:v>22.4</c:v>
                </c:pt>
                <c:pt idx="4935">
                  <c:v>22.8</c:v>
                </c:pt>
                <c:pt idx="4936">
                  <c:v>22.8</c:v>
                </c:pt>
                <c:pt idx="4937">
                  <c:v>23.1</c:v>
                </c:pt>
                <c:pt idx="4938">
                  <c:v>23.7</c:v>
                </c:pt>
                <c:pt idx="4939">
                  <c:v>24</c:v>
                </c:pt>
                <c:pt idx="4940">
                  <c:v>24.3</c:v>
                </c:pt>
                <c:pt idx="4941">
                  <c:v>23.4</c:v>
                </c:pt>
                <c:pt idx="4942">
                  <c:v>24.2</c:v>
                </c:pt>
                <c:pt idx="4943">
                  <c:v>24.8</c:v>
                </c:pt>
                <c:pt idx="4944">
                  <c:v>24.7</c:v>
                </c:pt>
                <c:pt idx="4945">
                  <c:v>24.7</c:v>
                </c:pt>
                <c:pt idx="4946">
                  <c:v>25.7</c:v>
                </c:pt>
                <c:pt idx="4947">
                  <c:v>25.4</c:v>
                </c:pt>
                <c:pt idx="4948">
                  <c:v>25.1</c:v>
                </c:pt>
                <c:pt idx="4949">
                  <c:v>25.7</c:v>
                </c:pt>
                <c:pt idx="4950">
                  <c:v>24.6</c:v>
                </c:pt>
                <c:pt idx="4951">
                  <c:v>26</c:v>
                </c:pt>
                <c:pt idx="4952">
                  <c:v>25.5</c:v>
                </c:pt>
                <c:pt idx="4953">
                  <c:v>25.1</c:v>
                </c:pt>
                <c:pt idx="4954">
                  <c:v>24.4</c:v>
                </c:pt>
                <c:pt idx="4955">
                  <c:v>25.7</c:v>
                </c:pt>
                <c:pt idx="4956">
                  <c:v>25.2</c:v>
                </c:pt>
                <c:pt idx="4957">
                  <c:v>24.7</c:v>
                </c:pt>
                <c:pt idx="4958">
                  <c:v>25.2</c:v>
                </c:pt>
                <c:pt idx="4959">
                  <c:v>25.3</c:v>
                </c:pt>
                <c:pt idx="4960">
                  <c:v>26</c:v>
                </c:pt>
                <c:pt idx="4961">
                  <c:v>26.7</c:v>
                </c:pt>
                <c:pt idx="4962">
                  <c:v>24.9</c:v>
                </c:pt>
                <c:pt idx="4963">
                  <c:v>24.4</c:v>
                </c:pt>
                <c:pt idx="4964">
                  <c:v>25</c:v>
                </c:pt>
                <c:pt idx="4965">
                  <c:v>24.2</c:v>
                </c:pt>
                <c:pt idx="4966">
                  <c:v>24.1</c:v>
                </c:pt>
                <c:pt idx="4967">
                  <c:v>23.9</c:v>
                </c:pt>
                <c:pt idx="4968">
                  <c:v>23</c:v>
                </c:pt>
                <c:pt idx="4969">
                  <c:v>22.9</c:v>
                </c:pt>
                <c:pt idx="4970">
                  <c:v>22.1</c:v>
                </c:pt>
                <c:pt idx="4971">
                  <c:v>21.5</c:v>
                </c:pt>
                <c:pt idx="4972">
                  <c:v>20.9</c:v>
                </c:pt>
                <c:pt idx="4973">
                  <c:v>20.2</c:v>
                </c:pt>
                <c:pt idx="4974">
                  <c:v>19.7</c:v>
                </c:pt>
                <c:pt idx="4975">
                  <c:v>18.8</c:v>
                </c:pt>
                <c:pt idx="4976">
                  <c:v>18.3</c:v>
                </c:pt>
                <c:pt idx="4977">
                  <c:v>17.600000000000001</c:v>
                </c:pt>
                <c:pt idx="4978">
                  <c:v>17.3</c:v>
                </c:pt>
                <c:pt idx="4979">
                  <c:v>16.8</c:v>
                </c:pt>
                <c:pt idx="4980">
                  <c:v>16.3</c:v>
                </c:pt>
                <c:pt idx="4981">
                  <c:v>16.100000000000001</c:v>
                </c:pt>
                <c:pt idx="4982">
                  <c:v>15.9</c:v>
                </c:pt>
                <c:pt idx="4983">
                  <c:v>15.4</c:v>
                </c:pt>
                <c:pt idx="4984">
                  <c:v>15.2</c:v>
                </c:pt>
                <c:pt idx="4985">
                  <c:v>15.1</c:v>
                </c:pt>
                <c:pt idx="4986">
                  <c:v>14.7</c:v>
                </c:pt>
                <c:pt idx="4987">
                  <c:v>14.5</c:v>
                </c:pt>
                <c:pt idx="4988">
                  <c:v>14.4</c:v>
                </c:pt>
                <c:pt idx="4989">
                  <c:v>14.2</c:v>
                </c:pt>
                <c:pt idx="4990">
                  <c:v>14</c:v>
                </c:pt>
                <c:pt idx="4991">
                  <c:v>13.7</c:v>
                </c:pt>
                <c:pt idx="4992">
                  <c:v>13.6</c:v>
                </c:pt>
                <c:pt idx="4993">
                  <c:v>13.2</c:v>
                </c:pt>
                <c:pt idx="4994">
                  <c:v>12.8</c:v>
                </c:pt>
                <c:pt idx="4995">
                  <c:v>12.5</c:v>
                </c:pt>
                <c:pt idx="4996">
                  <c:v>12.3</c:v>
                </c:pt>
                <c:pt idx="4997">
                  <c:v>12.2</c:v>
                </c:pt>
                <c:pt idx="4998">
                  <c:v>11.8</c:v>
                </c:pt>
                <c:pt idx="4999">
                  <c:v>11.7</c:v>
                </c:pt>
                <c:pt idx="5000">
                  <c:v>11.5</c:v>
                </c:pt>
                <c:pt idx="5001">
                  <c:v>11.3</c:v>
                </c:pt>
                <c:pt idx="5002">
                  <c:v>11.2</c:v>
                </c:pt>
                <c:pt idx="5003">
                  <c:v>11</c:v>
                </c:pt>
                <c:pt idx="5004">
                  <c:v>10.8</c:v>
                </c:pt>
                <c:pt idx="5005">
                  <c:v>10.6</c:v>
                </c:pt>
                <c:pt idx="5006">
                  <c:v>10.3</c:v>
                </c:pt>
                <c:pt idx="5007">
                  <c:v>9.9</c:v>
                </c:pt>
                <c:pt idx="5008">
                  <c:v>9.5</c:v>
                </c:pt>
                <c:pt idx="5009">
                  <c:v>9.5</c:v>
                </c:pt>
                <c:pt idx="5010">
                  <c:v>9.3000000000000007</c:v>
                </c:pt>
                <c:pt idx="5011">
                  <c:v>9.2000000000000011</c:v>
                </c:pt>
                <c:pt idx="5012">
                  <c:v>9.1</c:v>
                </c:pt>
                <c:pt idx="5013">
                  <c:v>9.1</c:v>
                </c:pt>
                <c:pt idx="5014">
                  <c:v>9.2000000000000011</c:v>
                </c:pt>
                <c:pt idx="5015">
                  <c:v>9.8000000000000007</c:v>
                </c:pt>
                <c:pt idx="5016">
                  <c:v>10.4</c:v>
                </c:pt>
                <c:pt idx="5017">
                  <c:v>11</c:v>
                </c:pt>
                <c:pt idx="5018">
                  <c:v>11.8</c:v>
                </c:pt>
                <c:pt idx="5019">
                  <c:v>12.8</c:v>
                </c:pt>
                <c:pt idx="5020">
                  <c:v>13.6</c:v>
                </c:pt>
                <c:pt idx="5021">
                  <c:v>14.7</c:v>
                </c:pt>
                <c:pt idx="5022">
                  <c:v>15.4</c:v>
                </c:pt>
                <c:pt idx="5023">
                  <c:v>17.399999999999999</c:v>
                </c:pt>
                <c:pt idx="5024">
                  <c:v>19.100000000000001</c:v>
                </c:pt>
                <c:pt idx="5025">
                  <c:v>20</c:v>
                </c:pt>
                <c:pt idx="5026">
                  <c:v>20.6</c:v>
                </c:pt>
                <c:pt idx="5027">
                  <c:v>21.8</c:v>
                </c:pt>
                <c:pt idx="5028">
                  <c:v>22.6</c:v>
                </c:pt>
                <c:pt idx="5029">
                  <c:v>23.1</c:v>
                </c:pt>
                <c:pt idx="5030">
                  <c:v>23.4</c:v>
                </c:pt>
                <c:pt idx="5031">
                  <c:v>23.8</c:v>
                </c:pt>
                <c:pt idx="5032">
                  <c:v>23.9</c:v>
                </c:pt>
                <c:pt idx="5033">
                  <c:v>24</c:v>
                </c:pt>
                <c:pt idx="5034">
                  <c:v>24.6</c:v>
                </c:pt>
                <c:pt idx="5035">
                  <c:v>24.5</c:v>
                </c:pt>
                <c:pt idx="5036">
                  <c:v>24.6</c:v>
                </c:pt>
                <c:pt idx="5037">
                  <c:v>25.1</c:v>
                </c:pt>
                <c:pt idx="5038">
                  <c:v>25.2</c:v>
                </c:pt>
                <c:pt idx="5039">
                  <c:v>25.7</c:v>
                </c:pt>
                <c:pt idx="5040">
                  <c:v>25.9</c:v>
                </c:pt>
                <c:pt idx="5041">
                  <c:v>26.3</c:v>
                </c:pt>
                <c:pt idx="5042">
                  <c:v>26.4</c:v>
                </c:pt>
                <c:pt idx="5043">
                  <c:v>26.4</c:v>
                </c:pt>
                <c:pt idx="5044">
                  <c:v>26</c:v>
                </c:pt>
                <c:pt idx="5045">
                  <c:v>26.5</c:v>
                </c:pt>
                <c:pt idx="5046">
                  <c:v>27.6</c:v>
                </c:pt>
                <c:pt idx="5047">
                  <c:v>27.3</c:v>
                </c:pt>
                <c:pt idx="5048">
                  <c:v>26.5</c:v>
                </c:pt>
                <c:pt idx="5049">
                  <c:v>27.2</c:v>
                </c:pt>
                <c:pt idx="5050">
                  <c:v>26.3</c:v>
                </c:pt>
                <c:pt idx="5051">
                  <c:v>26.4</c:v>
                </c:pt>
                <c:pt idx="5052">
                  <c:v>26.7</c:v>
                </c:pt>
                <c:pt idx="5053">
                  <c:v>25.1</c:v>
                </c:pt>
                <c:pt idx="5054">
                  <c:v>24.4</c:v>
                </c:pt>
                <c:pt idx="5055">
                  <c:v>24.2</c:v>
                </c:pt>
                <c:pt idx="5056">
                  <c:v>24</c:v>
                </c:pt>
                <c:pt idx="5057">
                  <c:v>24.9</c:v>
                </c:pt>
                <c:pt idx="5058">
                  <c:v>24.7</c:v>
                </c:pt>
                <c:pt idx="5059">
                  <c:v>25</c:v>
                </c:pt>
                <c:pt idx="5060">
                  <c:v>25.8</c:v>
                </c:pt>
                <c:pt idx="5061">
                  <c:v>24.9</c:v>
                </c:pt>
                <c:pt idx="5062">
                  <c:v>24.9</c:v>
                </c:pt>
                <c:pt idx="5063">
                  <c:v>24.5</c:v>
                </c:pt>
                <c:pt idx="5064">
                  <c:v>23.9</c:v>
                </c:pt>
                <c:pt idx="5065">
                  <c:v>23.4</c:v>
                </c:pt>
                <c:pt idx="5066">
                  <c:v>23.1</c:v>
                </c:pt>
                <c:pt idx="5067">
                  <c:v>22.2</c:v>
                </c:pt>
                <c:pt idx="5068">
                  <c:v>21.5</c:v>
                </c:pt>
                <c:pt idx="5069">
                  <c:v>21.1</c:v>
                </c:pt>
                <c:pt idx="5070">
                  <c:v>20.5</c:v>
                </c:pt>
                <c:pt idx="5071">
                  <c:v>19.899999999999999</c:v>
                </c:pt>
                <c:pt idx="5072">
                  <c:v>19.399999999999999</c:v>
                </c:pt>
                <c:pt idx="5073">
                  <c:v>18.8</c:v>
                </c:pt>
                <c:pt idx="5074">
                  <c:v>18.399999999999999</c:v>
                </c:pt>
                <c:pt idx="5075">
                  <c:v>17.899999999999999</c:v>
                </c:pt>
                <c:pt idx="5076">
                  <c:v>17.399999999999999</c:v>
                </c:pt>
                <c:pt idx="5077">
                  <c:v>17.100000000000001</c:v>
                </c:pt>
                <c:pt idx="5078">
                  <c:v>16.8</c:v>
                </c:pt>
                <c:pt idx="5079">
                  <c:v>16.5</c:v>
                </c:pt>
                <c:pt idx="5080">
                  <c:v>16.3</c:v>
                </c:pt>
                <c:pt idx="5081">
                  <c:v>16</c:v>
                </c:pt>
                <c:pt idx="5082">
                  <c:v>15.7</c:v>
                </c:pt>
                <c:pt idx="5083">
                  <c:v>15.5</c:v>
                </c:pt>
                <c:pt idx="5084">
                  <c:v>15.2</c:v>
                </c:pt>
                <c:pt idx="5085">
                  <c:v>14.9</c:v>
                </c:pt>
                <c:pt idx="5086">
                  <c:v>14.8</c:v>
                </c:pt>
                <c:pt idx="5087">
                  <c:v>14.8</c:v>
                </c:pt>
                <c:pt idx="5088">
                  <c:v>14.7</c:v>
                </c:pt>
                <c:pt idx="5089">
                  <c:v>14.5</c:v>
                </c:pt>
                <c:pt idx="5090">
                  <c:v>14.5</c:v>
                </c:pt>
                <c:pt idx="5091">
                  <c:v>14.4</c:v>
                </c:pt>
                <c:pt idx="5092">
                  <c:v>14.3</c:v>
                </c:pt>
                <c:pt idx="5093">
                  <c:v>14.2</c:v>
                </c:pt>
                <c:pt idx="5094">
                  <c:v>14</c:v>
                </c:pt>
                <c:pt idx="5095">
                  <c:v>13.9</c:v>
                </c:pt>
                <c:pt idx="5096">
                  <c:v>14</c:v>
                </c:pt>
                <c:pt idx="5097">
                  <c:v>13.8</c:v>
                </c:pt>
                <c:pt idx="5098">
                  <c:v>14</c:v>
                </c:pt>
                <c:pt idx="5099">
                  <c:v>14</c:v>
                </c:pt>
                <c:pt idx="5100">
                  <c:v>13.8</c:v>
                </c:pt>
                <c:pt idx="5101">
                  <c:v>13.8</c:v>
                </c:pt>
                <c:pt idx="5102">
                  <c:v>13.6</c:v>
                </c:pt>
                <c:pt idx="5103">
                  <c:v>13.5</c:v>
                </c:pt>
                <c:pt idx="5104">
                  <c:v>13.4</c:v>
                </c:pt>
                <c:pt idx="5105">
                  <c:v>13.3</c:v>
                </c:pt>
                <c:pt idx="5106">
                  <c:v>13.4</c:v>
                </c:pt>
                <c:pt idx="5107">
                  <c:v>13.7</c:v>
                </c:pt>
                <c:pt idx="5108">
                  <c:v>13.8</c:v>
                </c:pt>
                <c:pt idx="5109">
                  <c:v>13.7</c:v>
                </c:pt>
                <c:pt idx="5110">
                  <c:v>13.7</c:v>
                </c:pt>
                <c:pt idx="5111">
                  <c:v>14.1</c:v>
                </c:pt>
                <c:pt idx="5112">
                  <c:v>14.4</c:v>
                </c:pt>
                <c:pt idx="5113">
                  <c:v>14.9</c:v>
                </c:pt>
                <c:pt idx="5114">
                  <c:v>15.5</c:v>
                </c:pt>
                <c:pt idx="5115">
                  <c:v>16.100000000000001</c:v>
                </c:pt>
                <c:pt idx="5116">
                  <c:v>16.899999999999999</c:v>
                </c:pt>
                <c:pt idx="5117">
                  <c:v>17.7</c:v>
                </c:pt>
                <c:pt idx="5118">
                  <c:v>18.399999999999999</c:v>
                </c:pt>
                <c:pt idx="5119">
                  <c:v>19.899999999999999</c:v>
                </c:pt>
                <c:pt idx="5120">
                  <c:v>20.7</c:v>
                </c:pt>
                <c:pt idx="5121">
                  <c:v>21.7</c:v>
                </c:pt>
                <c:pt idx="5122">
                  <c:v>22.7</c:v>
                </c:pt>
                <c:pt idx="5123">
                  <c:v>23.4</c:v>
                </c:pt>
                <c:pt idx="5124">
                  <c:v>23.8</c:v>
                </c:pt>
                <c:pt idx="5125">
                  <c:v>24</c:v>
                </c:pt>
                <c:pt idx="5126">
                  <c:v>24.3</c:v>
                </c:pt>
                <c:pt idx="5127">
                  <c:v>24.5</c:v>
                </c:pt>
                <c:pt idx="5128">
                  <c:v>25</c:v>
                </c:pt>
                <c:pt idx="5129">
                  <c:v>25.3</c:v>
                </c:pt>
                <c:pt idx="5130">
                  <c:v>25.7</c:v>
                </c:pt>
                <c:pt idx="5131">
                  <c:v>26</c:v>
                </c:pt>
                <c:pt idx="5132">
                  <c:v>27.1</c:v>
                </c:pt>
                <c:pt idx="5133">
                  <c:v>27.2</c:v>
                </c:pt>
                <c:pt idx="5134">
                  <c:v>26.4</c:v>
                </c:pt>
                <c:pt idx="5135">
                  <c:v>27.1</c:v>
                </c:pt>
                <c:pt idx="5136">
                  <c:v>27.2</c:v>
                </c:pt>
                <c:pt idx="5137">
                  <c:v>26.8</c:v>
                </c:pt>
                <c:pt idx="5138">
                  <c:v>28</c:v>
                </c:pt>
                <c:pt idx="5139">
                  <c:v>26.9</c:v>
                </c:pt>
                <c:pt idx="5140">
                  <c:v>26.3</c:v>
                </c:pt>
                <c:pt idx="5141">
                  <c:v>26.8</c:v>
                </c:pt>
                <c:pt idx="5142">
                  <c:v>27</c:v>
                </c:pt>
                <c:pt idx="5143">
                  <c:v>27.2</c:v>
                </c:pt>
                <c:pt idx="5144">
                  <c:v>26.9</c:v>
                </c:pt>
                <c:pt idx="5145">
                  <c:v>27.1</c:v>
                </c:pt>
                <c:pt idx="5146">
                  <c:v>27.3</c:v>
                </c:pt>
                <c:pt idx="5147">
                  <c:v>27.7</c:v>
                </c:pt>
                <c:pt idx="5148">
                  <c:v>27.8</c:v>
                </c:pt>
                <c:pt idx="5149">
                  <c:v>27.2</c:v>
                </c:pt>
                <c:pt idx="5150">
                  <c:v>27.8</c:v>
                </c:pt>
                <c:pt idx="5151">
                  <c:v>27.3</c:v>
                </c:pt>
                <c:pt idx="5152">
                  <c:v>26.7</c:v>
                </c:pt>
                <c:pt idx="5153">
                  <c:v>26.6</c:v>
                </c:pt>
                <c:pt idx="5154">
                  <c:v>27.7</c:v>
                </c:pt>
                <c:pt idx="5155">
                  <c:v>27.1</c:v>
                </c:pt>
                <c:pt idx="5156">
                  <c:v>27.7</c:v>
                </c:pt>
                <c:pt idx="5157">
                  <c:v>27</c:v>
                </c:pt>
                <c:pt idx="5158">
                  <c:v>26.4</c:v>
                </c:pt>
                <c:pt idx="5159">
                  <c:v>26</c:v>
                </c:pt>
                <c:pt idx="5160">
                  <c:v>25.7</c:v>
                </c:pt>
                <c:pt idx="5161">
                  <c:v>24.7</c:v>
                </c:pt>
                <c:pt idx="5162">
                  <c:v>24.3</c:v>
                </c:pt>
                <c:pt idx="5163">
                  <c:v>23.8</c:v>
                </c:pt>
                <c:pt idx="5164">
                  <c:v>22.9</c:v>
                </c:pt>
                <c:pt idx="5165">
                  <c:v>22.1</c:v>
                </c:pt>
                <c:pt idx="5166">
                  <c:v>21.2</c:v>
                </c:pt>
                <c:pt idx="5167">
                  <c:v>20.399999999999999</c:v>
                </c:pt>
                <c:pt idx="5168">
                  <c:v>19.7</c:v>
                </c:pt>
                <c:pt idx="5169">
                  <c:v>19.3</c:v>
                </c:pt>
                <c:pt idx="5170">
                  <c:v>18.899999999999999</c:v>
                </c:pt>
                <c:pt idx="5171">
                  <c:v>18.399999999999999</c:v>
                </c:pt>
                <c:pt idx="5172">
                  <c:v>18.100000000000001</c:v>
                </c:pt>
                <c:pt idx="5173">
                  <c:v>17.7</c:v>
                </c:pt>
                <c:pt idx="5174">
                  <c:v>17.399999999999999</c:v>
                </c:pt>
                <c:pt idx="5175">
                  <c:v>17.2</c:v>
                </c:pt>
                <c:pt idx="5176">
                  <c:v>17.100000000000001</c:v>
                </c:pt>
                <c:pt idx="5177">
                  <c:v>16.899999999999999</c:v>
                </c:pt>
                <c:pt idx="5178">
                  <c:v>16.7</c:v>
                </c:pt>
                <c:pt idx="5179">
                  <c:v>16.399999999999999</c:v>
                </c:pt>
                <c:pt idx="5180">
                  <c:v>15.9</c:v>
                </c:pt>
                <c:pt idx="5181">
                  <c:v>15.8</c:v>
                </c:pt>
                <c:pt idx="5182">
                  <c:v>15.7</c:v>
                </c:pt>
                <c:pt idx="5183">
                  <c:v>15.5</c:v>
                </c:pt>
                <c:pt idx="5184">
                  <c:v>15.3</c:v>
                </c:pt>
                <c:pt idx="5185">
                  <c:v>15.4</c:v>
                </c:pt>
                <c:pt idx="5186">
                  <c:v>15.6</c:v>
                </c:pt>
                <c:pt idx="5187">
                  <c:v>15.4</c:v>
                </c:pt>
                <c:pt idx="5188">
                  <c:v>15.2</c:v>
                </c:pt>
                <c:pt idx="5189">
                  <c:v>15.2</c:v>
                </c:pt>
                <c:pt idx="5190">
                  <c:v>15</c:v>
                </c:pt>
                <c:pt idx="5191">
                  <c:v>14.7</c:v>
                </c:pt>
                <c:pt idx="5192">
                  <c:v>15</c:v>
                </c:pt>
                <c:pt idx="5193">
                  <c:v>14.9</c:v>
                </c:pt>
                <c:pt idx="5194">
                  <c:v>14.7</c:v>
                </c:pt>
                <c:pt idx="5195">
                  <c:v>14.7</c:v>
                </c:pt>
                <c:pt idx="5196">
                  <c:v>14.6</c:v>
                </c:pt>
                <c:pt idx="5197">
                  <c:v>14.4</c:v>
                </c:pt>
                <c:pt idx="5198">
                  <c:v>14.3</c:v>
                </c:pt>
                <c:pt idx="5199">
                  <c:v>13.5</c:v>
                </c:pt>
                <c:pt idx="5200">
                  <c:v>13</c:v>
                </c:pt>
                <c:pt idx="5201">
                  <c:v>12.8</c:v>
                </c:pt>
                <c:pt idx="5202">
                  <c:v>12.7</c:v>
                </c:pt>
                <c:pt idx="5203">
                  <c:v>12.7</c:v>
                </c:pt>
                <c:pt idx="5204">
                  <c:v>12.5</c:v>
                </c:pt>
                <c:pt idx="5205">
                  <c:v>12.4</c:v>
                </c:pt>
                <c:pt idx="5206">
                  <c:v>12.7</c:v>
                </c:pt>
                <c:pt idx="5207">
                  <c:v>13.2</c:v>
                </c:pt>
                <c:pt idx="5208">
                  <c:v>13.8</c:v>
                </c:pt>
                <c:pt idx="5209">
                  <c:v>14.4</c:v>
                </c:pt>
                <c:pt idx="5210">
                  <c:v>15.2</c:v>
                </c:pt>
                <c:pt idx="5211">
                  <c:v>16</c:v>
                </c:pt>
                <c:pt idx="5212">
                  <c:v>16.7</c:v>
                </c:pt>
                <c:pt idx="5213">
                  <c:v>17.5</c:v>
                </c:pt>
                <c:pt idx="5214">
                  <c:v>18.100000000000001</c:v>
                </c:pt>
                <c:pt idx="5215">
                  <c:v>19.5</c:v>
                </c:pt>
                <c:pt idx="5216">
                  <c:v>20.6</c:v>
                </c:pt>
                <c:pt idx="5217">
                  <c:v>21.7</c:v>
                </c:pt>
                <c:pt idx="5218">
                  <c:v>23.5</c:v>
                </c:pt>
                <c:pt idx="5219">
                  <c:v>25</c:v>
                </c:pt>
                <c:pt idx="5220">
                  <c:v>26.4</c:v>
                </c:pt>
                <c:pt idx="5221">
                  <c:v>27.4</c:v>
                </c:pt>
                <c:pt idx="5222">
                  <c:v>27.9</c:v>
                </c:pt>
                <c:pt idx="5223">
                  <c:v>28.2</c:v>
                </c:pt>
                <c:pt idx="5224">
                  <c:v>28.7</c:v>
                </c:pt>
                <c:pt idx="5225">
                  <c:v>28.8</c:v>
                </c:pt>
                <c:pt idx="5226">
                  <c:v>28.9</c:v>
                </c:pt>
                <c:pt idx="5227">
                  <c:v>29.2</c:v>
                </c:pt>
                <c:pt idx="5228">
                  <c:v>29.6</c:v>
                </c:pt>
                <c:pt idx="5229">
                  <c:v>29.8</c:v>
                </c:pt>
                <c:pt idx="5230">
                  <c:v>29.5</c:v>
                </c:pt>
                <c:pt idx="5231">
                  <c:v>29.9</c:v>
                </c:pt>
                <c:pt idx="5232">
                  <c:v>29.6</c:v>
                </c:pt>
                <c:pt idx="5233">
                  <c:v>30</c:v>
                </c:pt>
                <c:pt idx="5234">
                  <c:v>29.1</c:v>
                </c:pt>
                <c:pt idx="5235">
                  <c:v>29.9</c:v>
                </c:pt>
                <c:pt idx="5236">
                  <c:v>29.5</c:v>
                </c:pt>
                <c:pt idx="5237">
                  <c:v>29.8</c:v>
                </c:pt>
                <c:pt idx="5238">
                  <c:v>30.6</c:v>
                </c:pt>
                <c:pt idx="5239">
                  <c:v>30.2</c:v>
                </c:pt>
                <c:pt idx="5240">
                  <c:v>30.4</c:v>
                </c:pt>
                <c:pt idx="5241">
                  <c:v>30.5</c:v>
                </c:pt>
                <c:pt idx="5242">
                  <c:v>30.4</c:v>
                </c:pt>
                <c:pt idx="5243">
                  <c:v>30.7</c:v>
                </c:pt>
                <c:pt idx="5244">
                  <c:v>30.8</c:v>
                </c:pt>
                <c:pt idx="5245">
                  <c:v>30.4</c:v>
                </c:pt>
                <c:pt idx="5246">
                  <c:v>30.4</c:v>
                </c:pt>
                <c:pt idx="5247">
                  <c:v>30.1</c:v>
                </c:pt>
                <c:pt idx="5248">
                  <c:v>30.2</c:v>
                </c:pt>
                <c:pt idx="5249">
                  <c:v>30</c:v>
                </c:pt>
                <c:pt idx="5250">
                  <c:v>30</c:v>
                </c:pt>
                <c:pt idx="5251">
                  <c:v>29.8</c:v>
                </c:pt>
                <c:pt idx="5252">
                  <c:v>29.9</c:v>
                </c:pt>
                <c:pt idx="5253">
                  <c:v>29.3</c:v>
                </c:pt>
                <c:pt idx="5254">
                  <c:v>29.1</c:v>
                </c:pt>
                <c:pt idx="5255">
                  <c:v>29.4</c:v>
                </c:pt>
                <c:pt idx="5256">
                  <c:v>28.8</c:v>
                </c:pt>
                <c:pt idx="5257">
                  <c:v>28.2</c:v>
                </c:pt>
                <c:pt idx="5258">
                  <c:v>27.6</c:v>
                </c:pt>
                <c:pt idx="5259">
                  <c:v>26.7</c:v>
                </c:pt>
                <c:pt idx="5260">
                  <c:v>25.3</c:v>
                </c:pt>
                <c:pt idx="5261">
                  <c:v>23.9</c:v>
                </c:pt>
                <c:pt idx="5262">
                  <c:v>22.8</c:v>
                </c:pt>
                <c:pt idx="5263">
                  <c:v>21.9</c:v>
                </c:pt>
                <c:pt idx="5264">
                  <c:v>21.4</c:v>
                </c:pt>
                <c:pt idx="5265">
                  <c:v>20.8</c:v>
                </c:pt>
                <c:pt idx="5266">
                  <c:v>20.2</c:v>
                </c:pt>
                <c:pt idx="5267">
                  <c:v>19.7</c:v>
                </c:pt>
                <c:pt idx="5268">
                  <c:v>19.2</c:v>
                </c:pt>
                <c:pt idx="5269">
                  <c:v>18.899999999999999</c:v>
                </c:pt>
                <c:pt idx="5270">
                  <c:v>18.899999999999999</c:v>
                </c:pt>
                <c:pt idx="5271">
                  <c:v>18.8</c:v>
                </c:pt>
                <c:pt idx="5272">
                  <c:v>18.399999999999999</c:v>
                </c:pt>
                <c:pt idx="5273">
                  <c:v>18.2</c:v>
                </c:pt>
                <c:pt idx="5274">
                  <c:v>18.100000000000001</c:v>
                </c:pt>
                <c:pt idx="5275">
                  <c:v>18.100000000000001</c:v>
                </c:pt>
                <c:pt idx="5276">
                  <c:v>17.7</c:v>
                </c:pt>
                <c:pt idx="5277">
                  <c:v>17.100000000000001</c:v>
                </c:pt>
                <c:pt idx="5278">
                  <c:v>17</c:v>
                </c:pt>
                <c:pt idx="5279">
                  <c:v>16.899999999999999</c:v>
                </c:pt>
                <c:pt idx="5280">
                  <c:v>16.5</c:v>
                </c:pt>
                <c:pt idx="5281">
                  <c:v>16.7</c:v>
                </c:pt>
                <c:pt idx="5282">
                  <c:v>16.600000000000001</c:v>
                </c:pt>
                <c:pt idx="5283">
                  <c:v>16.2</c:v>
                </c:pt>
                <c:pt idx="5284">
                  <c:v>16</c:v>
                </c:pt>
                <c:pt idx="5285">
                  <c:v>16.100000000000001</c:v>
                </c:pt>
                <c:pt idx="5286">
                  <c:v>15.9</c:v>
                </c:pt>
                <c:pt idx="5287">
                  <c:v>16</c:v>
                </c:pt>
                <c:pt idx="5288">
                  <c:v>16</c:v>
                </c:pt>
                <c:pt idx="5289">
                  <c:v>16</c:v>
                </c:pt>
                <c:pt idx="5290">
                  <c:v>16</c:v>
                </c:pt>
                <c:pt idx="5291">
                  <c:v>15.7</c:v>
                </c:pt>
                <c:pt idx="5292">
                  <c:v>15.5</c:v>
                </c:pt>
                <c:pt idx="5293">
                  <c:v>15.5</c:v>
                </c:pt>
                <c:pt idx="5294">
                  <c:v>15.5</c:v>
                </c:pt>
                <c:pt idx="5295">
                  <c:v>15.4</c:v>
                </c:pt>
                <c:pt idx="5296">
                  <c:v>15.4</c:v>
                </c:pt>
                <c:pt idx="5297">
                  <c:v>15.7</c:v>
                </c:pt>
                <c:pt idx="5298">
                  <c:v>15.5</c:v>
                </c:pt>
                <c:pt idx="5299">
                  <c:v>15.6</c:v>
                </c:pt>
                <c:pt idx="5300">
                  <c:v>15.5</c:v>
                </c:pt>
                <c:pt idx="5301">
                  <c:v>15.4</c:v>
                </c:pt>
                <c:pt idx="5302">
                  <c:v>15.4</c:v>
                </c:pt>
                <c:pt idx="5303">
                  <c:v>15.8</c:v>
                </c:pt>
                <c:pt idx="5304">
                  <c:v>16.2</c:v>
                </c:pt>
                <c:pt idx="5305">
                  <c:v>16.7</c:v>
                </c:pt>
                <c:pt idx="5306">
                  <c:v>17.3</c:v>
                </c:pt>
                <c:pt idx="5307">
                  <c:v>18</c:v>
                </c:pt>
                <c:pt idx="5308">
                  <c:v>18.7</c:v>
                </c:pt>
                <c:pt idx="5309">
                  <c:v>19.5</c:v>
                </c:pt>
                <c:pt idx="5310">
                  <c:v>20.5</c:v>
                </c:pt>
                <c:pt idx="5311">
                  <c:v>21.9</c:v>
                </c:pt>
                <c:pt idx="5312">
                  <c:v>22.6</c:v>
                </c:pt>
                <c:pt idx="5313">
                  <c:v>24</c:v>
                </c:pt>
                <c:pt idx="5314">
                  <c:v>25.7</c:v>
                </c:pt>
                <c:pt idx="5315">
                  <c:v>27.7</c:v>
                </c:pt>
                <c:pt idx="5316">
                  <c:v>28.6</c:v>
                </c:pt>
                <c:pt idx="5317">
                  <c:v>28.7</c:v>
                </c:pt>
                <c:pt idx="5318">
                  <c:v>29.2</c:v>
                </c:pt>
                <c:pt idx="5319">
                  <c:v>29.5</c:v>
                </c:pt>
                <c:pt idx="5320">
                  <c:v>30</c:v>
                </c:pt>
                <c:pt idx="5321">
                  <c:v>30.1</c:v>
                </c:pt>
                <c:pt idx="5322">
                  <c:v>29.7</c:v>
                </c:pt>
                <c:pt idx="5323">
                  <c:v>31</c:v>
                </c:pt>
                <c:pt idx="5324">
                  <c:v>31</c:v>
                </c:pt>
                <c:pt idx="5325">
                  <c:v>31.1</c:v>
                </c:pt>
                <c:pt idx="5326">
                  <c:v>31.2</c:v>
                </c:pt>
                <c:pt idx="5327">
                  <c:v>32</c:v>
                </c:pt>
                <c:pt idx="5328">
                  <c:v>32.1</c:v>
                </c:pt>
                <c:pt idx="5329">
                  <c:v>32.4</c:v>
                </c:pt>
                <c:pt idx="5330">
                  <c:v>31.8</c:v>
                </c:pt>
                <c:pt idx="5331">
                  <c:v>32.200000000000003</c:v>
                </c:pt>
                <c:pt idx="5332">
                  <c:v>31.1</c:v>
                </c:pt>
                <c:pt idx="5333">
                  <c:v>32.1</c:v>
                </c:pt>
                <c:pt idx="5334">
                  <c:v>32.5</c:v>
                </c:pt>
                <c:pt idx="5335">
                  <c:v>31.7</c:v>
                </c:pt>
                <c:pt idx="5336">
                  <c:v>31.2</c:v>
                </c:pt>
                <c:pt idx="5337">
                  <c:v>32.4</c:v>
                </c:pt>
                <c:pt idx="5338">
                  <c:v>32.1</c:v>
                </c:pt>
                <c:pt idx="5339">
                  <c:v>32.300000000000011</c:v>
                </c:pt>
                <c:pt idx="5340">
                  <c:v>31.7</c:v>
                </c:pt>
                <c:pt idx="5341">
                  <c:v>31.8</c:v>
                </c:pt>
                <c:pt idx="5342">
                  <c:v>31.4</c:v>
                </c:pt>
                <c:pt idx="5343">
                  <c:v>30.1</c:v>
                </c:pt>
                <c:pt idx="5344">
                  <c:v>30.4</c:v>
                </c:pt>
                <c:pt idx="5345">
                  <c:v>31.2</c:v>
                </c:pt>
                <c:pt idx="5346">
                  <c:v>32</c:v>
                </c:pt>
                <c:pt idx="5347">
                  <c:v>32</c:v>
                </c:pt>
                <c:pt idx="5348">
                  <c:v>31.1</c:v>
                </c:pt>
                <c:pt idx="5349">
                  <c:v>30.2</c:v>
                </c:pt>
                <c:pt idx="5350">
                  <c:v>30.2</c:v>
                </c:pt>
                <c:pt idx="5351">
                  <c:v>30.1</c:v>
                </c:pt>
                <c:pt idx="5352">
                  <c:v>29.7</c:v>
                </c:pt>
                <c:pt idx="5353">
                  <c:v>29.1</c:v>
                </c:pt>
                <c:pt idx="5354">
                  <c:v>28.2</c:v>
                </c:pt>
                <c:pt idx="5355">
                  <c:v>27.3</c:v>
                </c:pt>
                <c:pt idx="5356">
                  <c:v>26.1</c:v>
                </c:pt>
                <c:pt idx="5357">
                  <c:v>25</c:v>
                </c:pt>
                <c:pt idx="5358">
                  <c:v>23.9</c:v>
                </c:pt>
                <c:pt idx="5359">
                  <c:v>23.1</c:v>
                </c:pt>
                <c:pt idx="5360">
                  <c:v>22.4</c:v>
                </c:pt>
                <c:pt idx="5361">
                  <c:v>21.8</c:v>
                </c:pt>
                <c:pt idx="5362">
                  <c:v>21.2</c:v>
                </c:pt>
                <c:pt idx="5363">
                  <c:v>20.8</c:v>
                </c:pt>
                <c:pt idx="5364">
                  <c:v>20.3</c:v>
                </c:pt>
                <c:pt idx="5365">
                  <c:v>19.899999999999999</c:v>
                </c:pt>
                <c:pt idx="5366">
                  <c:v>19.8</c:v>
                </c:pt>
                <c:pt idx="5367">
                  <c:v>19.399999999999999</c:v>
                </c:pt>
                <c:pt idx="5368">
                  <c:v>19.3</c:v>
                </c:pt>
                <c:pt idx="5369">
                  <c:v>19</c:v>
                </c:pt>
                <c:pt idx="5370">
                  <c:v>18.899999999999999</c:v>
                </c:pt>
                <c:pt idx="5371">
                  <c:v>18.8</c:v>
                </c:pt>
                <c:pt idx="5372">
                  <c:v>18.600000000000001</c:v>
                </c:pt>
                <c:pt idx="5373">
                  <c:v>18.5</c:v>
                </c:pt>
                <c:pt idx="5374">
                  <c:v>18.2</c:v>
                </c:pt>
                <c:pt idx="5375">
                  <c:v>18</c:v>
                </c:pt>
                <c:pt idx="5376">
                  <c:v>17.899999999999999</c:v>
                </c:pt>
                <c:pt idx="5377">
                  <c:v>17.899999999999999</c:v>
                </c:pt>
                <c:pt idx="5378">
                  <c:v>17.7</c:v>
                </c:pt>
                <c:pt idx="5379">
                  <c:v>17.5</c:v>
                </c:pt>
                <c:pt idx="5380">
                  <c:v>17.2</c:v>
                </c:pt>
                <c:pt idx="5381">
                  <c:v>17</c:v>
                </c:pt>
                <c:pt idx="5382">
                  <c:v>16.8</c:v>
                </c:pt>
                <c:pt idx="5383">
                  <c:v>16.7</c:v>
                </c:pt>
                <c:pt idx="5384">
                  <c:v>16.7</c:v>
                </c:pt>
                <c:pt idx="5385">
                  <c:v>16.7</c:v>
                </c:pt>
                <c:pt idx="5386">
                  <c:v>16.5</c:v>
                </c:pt>
                <c:pt idx="5387">
                  <c:v>16.2</c:v>
                </c:pt>
                <c:pt idx="5388">
                  <c:v>16.3</c:v>
                </c:pt>
                <c:pt idx="5389">
                  <c:v>16.3</c:v>
                </c:pt>
                <c:pt idx="5390">
                  <c:v>16.100000000000001</c:v>
                </c:pt>
                <c:pt idx="5391">
                  <c:v>16.2</c:v>
                </c:pt>
                <c:pt idx="5392">
                  <c:v>16</c:v>
                </c:pt>
                <c:pt idx="5393">
                  <c:v>15.8</c:v>
                </c:pt>
                <c:pt idx="5394">
                  <c:v>15.6</c:v>
                </c:pt>
                <c:pt idx="5395">
                  <c:v>15.6</c:v>
                </c:pt>
                <c:pt idx="5396">
                  <c:v>15.7</c:v>
                </c:pt>
                <c:pt idx="5397">
                  <c:v>15.6</c:v>
                </c:pt>
                <c:pt idx="5398">
                  <c:v>15.8</c:v>
                </c:pt>
                <c:pt idx="5399">
                  <c:v>16.100000000000001</c:v>
                </c:pt>
                <c:pt idx="5400">
                  <c:v>16.7</c:v>
                </c:pt>
                <c:pt idx="5401">
                  <c:v>17.2</c:v>
                </c:pt>
                <c:pt idx="5402">
                  <c:v>17.8</c:v>
                </c:pt>
                <c:pt idx="5403">
                  <c:v>18.399999999999999</c:v>
                </c:pt>
                <c:pt idx="5404">
                  <c:v>19</c:v>
                </c:pt>
                <c:pt idx="5405">
                  <c:v>20</c:v>
                </c:pt>
                <c:pt idx="5406">
                  <c:v>20.8</c:v>
                </c:pt>
                <c:pt idx="5407">
                  <c:v>22.2</c:v>
                </c:pt>
                <c:pt idx="5408">
                  <c:v>23.2</c:v>
                </c:pt>
                <c:pt idx="5409">
                  <c:v>23.9</c:v>
                </c:pt>
                <c:pt idx="5410">
                  <c:v>24.9</c:v>
                </c:pt>
                <c:pt idx="5411">
                  <c:v>26.4</c:v>
                </c:pt>
                <c:pt idx="5412">
                  <c:v>27.5</c:v>
                </c:pt>
                <c:pt idx="5413">
                  <c:v>28.7</c:v>
                </c:pt>
                <c:pt idx="5414">
                  <c:v>29.3</c:v>
                </c:pt>
                <c:pt idx="5415">
                  <c:v>30.3</c:v>
                </c:pt>
                <c:pt idx="5416">
                  <c:v>30.4</c:v>
                </c:pt>
                <c:pt idx="5417">
                  <c:v>30.7</c:v>
                </c:pt>
                <c:pt idx="5418">
                  <c:v>30.7</c:v>
                </c:pt>
                <c:pt idx="5419">
                  <c:v>30.7</c:v>
                </c:pt>
                <c:pt idx="5420">
                  <c:v>31.1</c:v>
                </c:pt>
                <c:pt idx="5421">
                  <c:v>31.5</c:v>
                </c:pt>
                <c:pt idx="5422">
                  <c:v>31.3</c:v>
                </c:pt>
                <c:pt idx="5423">
                  <c:v>32.200000000000003</c:v>
                </c:pt>
                <c:pt idx="5424">
                  <c:v>31.9</c:v>
                </c:pt>
                <c:pt idx="5425">
                  <c:v>31.8</c:v>
                </c:pt>
                <c:pt idx="5426">
                  <c:v>32.200000000000003</c:v>
                </c:pt>
                <c:pt idx="5427">
                  <c:v>32.1</c:v>
                </c:pt>
                <c:pt idx="5428">
                  <c:v>31.8</c:v>
                </c:pt>
                <c:pt idx="5429">
                  <c:v>33</c:v>
                </c:pt>
                <c:pt idx="5430">
                  <c:v>33</c:v>
                </c:pt>
                <c:pt idx="5431">
                  <c:v>31.4</c:v>
                </c:pt>
                <c:pt idx="5432">
                  <c:v>31</c:v>
                </c:pt>
                <c:pt idx="5433">
                  <c:v>32</c:v>
                </c:pt>
                <c:pt idx="5434">
                  <c:v>31</c:v>
                </c:pt>
                <c:pt idx="5435">
                  <c:v>30.8</c:v>
                </c:pt>
                <c:pt idx="5436">
                  <c:v>32.300000000000011</c:v>
                </c:pt>
                <c:pt idx="5437">
                  <c:v>31.1</c:v>
                </c:pt>
                <c:pt idx="5438">
                  <c:v>30.3</c:v>
                </c:pt>
                <c:pt idx="5439">
                  <c:v>30.1</c:v>
                </c:pt>
                <c:pt idx="5440">
                  <c:v>31.1</c:v>
                </c:pt>
                <c:pt idx="5441">
                  <c:v>32.300000000000011</c:v>
                </c:pt>
                <c:pt idx="5442">
                  <c:v>33.300000000000011</c:v>
                </c:pt>
                <c:pt idx="5443">
                  <c:v>32.200000000000003</c:v>
                </c:pt>
                <c:pt idx="5444">
                  <c:v>32.4</c:v>
                </c:pt>
                <c:pt idx="5445">
                  <c:v>31.4</c:v>
                </c:pt>
                <c:pt idx="5446">
                  <c:v>31.1</c:v>
                </c:pt>
                <c:pt idx="5447">
                  <c:v>30.5</c:v>
                </c:pt>
                <c:pt idx="5448">
                  <c:v>29.9</c:v>
                </c:pt>
                <c:pt idx="5449">
                  <c:v>29.7</c:v>
                </c:pt>
                <c:pt idx="5450">
                  <c:v>28.8</c:v>
                </c:pt>
                <c:pt idx="5451">
                  <c:v>27.7</c:v>
                </c:pt>
                <c:pt idx="5452">
                  <c:v>26.4</c:v>
                </c:pt>
                <c:pt idx="5453">
                  <c:v>25.5</c:v>
                </c:pt>
                <c:pt idx="5454">
                  <c:v>24.8</c:v>
                </c:pt>
                <c:pt idx="5455">
                  <c:v>24</c:v>
                </c:pt>
                <c:pt idx="5456">
                  <c:v>23.2</c:v>
                </c:pt>
                <c:pt idx="5457">
                  <c:v>22.6</c:v>
                </c:pt>
                <c:pt idx="5458">
                  <c:v>22.2</c:v>
                </c:pt>
                <c:pt idx="5459">
                  <c:v>21.8</c:v>
                </c:pt>
                <c:pt idx="5460">
                  <c:v>21.5</c:v>
                </c:pt>
                <c:pt idx="5461">
                  <c:v>21.1</c:v>
                </c:pt>
                <c:pt idx="5462">
                  <c:v>20.6</c:v>
                </c:pt>
                <c:pt idx="5463">
                  <c:v>20.399999999999999</c:v>
                </c:pt>
                <c:pt idx="5464">
                  <c:v>20.100000000000001</c:v>
                </c:pt>
                <c:pt idx="5465">
                  <c:v>19.899999999999999</c:v>
                </c:pt>
                <c:pt idx="5466">
                  <c:v>19.8</c:v>
                </c:pt>
                <c:pt idx="5467">
                  <c:v>19.7</c:v>
                </c:pt>
                <c:pt idx="5468">
                  <c:v>19.600000000000001</c:v>
                </c:pt>
                <c:pt idx="5469">
                  <c:v>19.3</c:v>
                </c:pt>
                <c:pt idx="5470">
                  <c:v>19.2</c:v>
                </c:pt>
                <c:pt idx="5471">
                  <c:v>19.100000000000001</c:v>
                </c:pt>
                <c:pt idx="5472">
                  <c:v>19.2</c:v>
                </c:pt>
                <c:pt idx="5473">
                  <c:v>19</c:v>
                </c:pt>
                <c:pt idx="5474">
                  <c:v>19</c:v>
                </c:pt>
                <c:pt idx="5475">
                  <c:v>18.8</c:v>
                </c:pt>
                <c:pt idx="5476">
                  <c:v>18.600000000000001</c:v>
                </c:pt>
                <c:pt idx="5477">
                  <c:v>18.2</c:v>
                </c:pt>
                <c:pt idx="5478">
                  <c:v>18.100000000000001</c:v>
                </c:pt>
                <c:pt idx="5479">
                  <c:v>17.8</c:v>
                </c:pt>
                <c:pt idx="5480">
                  <c:v>17.600000000000001</c:v>
                </c:pt>
                <c:pt idx="5481">
                  <c:v>17.600000000000001</c:v>
                </c:pt>
                <c:pt idx="5482">
                  <c:v>17.100000000000001</c:v>
                </c:pt>
                <c:pt idx="5483">
                  <c:v>17.2</c:v>
                </c:pt>
                <c:pt idx="5484">
                  <c:v>17.100000000000001</c:v>
                </c:pt>
                <c:pt idx="5485">
                  <c:v>17</c:v>
                </c:pt>
                <c:pt idx="5486">
                  <c:v>16.899999999999999</c:v>
                </c:pt>
                <c:pt idx="5487">
                  <c:v>16.899999999999999</c:v>
                </c:pt>
                <c:pt idx="5488">
                  <c:v>16.8</c:v>
                </c:pt>
                <c:pt idx="5489">
                  <c:v>17</c:v>
                </c:pt>
                <c:pt idx="5490">
                  <c:v>17</c:v>
                </c:pt>
                <c:pt idx="5491">
                  <c:v>16.8</c:v>
                </c:pt>
                <c:pt idx="5492">
                  <c:v>16.7</c:v>
                </c:pt>
                <c:pt idx="5493">
                  <c:v>16.899999999999999</c:v>
                </c:pt>
                <c:pt idx="5494">
                  <c:v>17.100000000000001</c:v>
                </c:pt>
                <c:pt idx="5495">
                  <c:v>17.399999999999999</c:v>
                </c:pt>
                <c:pt idx="5496">
                  <c:v>17.7</c:v>
                </c:pt>
                <c:pt idx="5497">
                  <c:v>18.100000000000001</c:v>
                </c:pt>
                <c:pt idx="5498">
                  <c:v>18.5</c:v>
                </c:pt>
                <c:pt idx="5499">
                  <c:v>19.100000000000001</c:v>
                </c:pt>
                <c:pt idx="5500">
                  <c:v>19.7</c:v>
                </c:pt>
                <c:pt idx="5501">
                  <c:v>20.3</c:v>
                </c:pt>
                <c:pt idx="5502">
                  <c:v>21.2</c:v>
                </c:pt>
                <c:pt idx="5503">
                  <c:v>22.7</c:v>
                </c:pt>
                <c:pt idx="5504">
                  <c:v>23.8</c:v>
                </c:pt>
                <c:pt idx="5505">
                  <c:v>25</c:v>
                </c:pt>
                <c:pt idx="5506">
                  <c:v>25.8</c:v>
                </c:pt>
                <c:pt idx="5507">
                  <c:v>26.6</c:v>
                </c:pt>
                <c:pt idx="5508">
                  <c:v>28</c:v>
                </c:pt>
                <c:pt idx="5509">
                  <c:v>30</c:v>
                </c:pt>
                <c:pt idx="5510">
                  <c:v>31.9</c:v>
                </c:pt>
                <c:pt idx="5511">
                  <c:v>32.6</c:v>
                </c:pt>
                <c:pt idx="5512">
                  <c:v>32.200000000000003</c:v>
                </c:pt>
                <c:pt idx="5513">
                  <c:v>32.5</c:v>
                </c:pt>
                <c:pt idx="5514">
                  <c:v>31.8</c:v>
                </c:pt>
                <c:pt idx="5515">
                  <c:v>31.9</c:v>
                </c:pt>
                <c:pt idx="5516">
                  <c:v>31.5</c:v>
                </c:pt>
                <c:pt idx="5517">
                  <c:v>31.4</c:v>
                </c:pt>
                <c:pt idx="5518">
                  <c:v>31.9</c:v>
                </c:pt>
                <c:pt idx="5519">
                  <c:v>32.800000000000011</c:v>
                </c:pt>
                <c:pt idx="5520">
                  <c:v>31.3</c:v>
                </c:pt>
                <c:pt idx="5521">
                  <c:v>31.9</c:v>
                </c:pt>
                <c:pt idx="5522">
                  <c:v>30.7</c:v>
                </c:pt>
                <c:pt idx="5523">
                  <c:v>30.3</c:v>
                </c:pt>
                <c:pt idx="5524">
                  <c:v>28.2</c:v>
                </c:pt>
                <c:pt idx="5525">
                  <c:v>23.5</c:v>
                </c:pt>
                <c:pt idx="5526">
                  <c:v>19</c:v>
                </c:pt>
                <c:pt idx="5527">
                  <c:v>17.899999999999999</c:v>
                </c:pt>
                <c:pt idx="5528">
                  <c:v>17.600000000000001</c:v>
                </c:pt>
                <c:pt idx="5529">
                  <c:v>19.100000000000001</c:v>
                </c:pt>
                <c:pt idx="5530">
                  <c:v>21.6</c:v>
                </c:pt>
                <c:pt idx="5531">
                  <c:v>23.6</c:v>
                </c:pt>
                <c:pt idx="5532">
                  <c:v>25.5</c:v>
                </c:pt>
                <c:pt idx="5533">
                  <c:v>27.2</c:v>
                </c:pt>
                <c:pt idx="5534">
                  <c:v>27.9</c:v>
                </c:pt>
                <c:pt idx="5535">
                  <c:v>29.1</c:v>
                </c:pt>
                <c:pt idx="5536">
                  <c:v>29.9</c:v>
                </c:pt>
                <c:pt idx="5537">
                  <c:v>30.7</c:v>
                </c:pt>
                <c:pt idx="5538">
                  <c:v>31.2</c:v>
                </c:pt>
                <c:pt idx="5539">
                  <c:v>30.9</c:v>
                </c:pt>
                <c:pt idx="5540">
                  <c:v>31.2</c:v>
                </c:pt>
                <c:pt idx="5541">
                  <c:v>30.6</c:v>
                </c:pt>
                <c:pt idx="5542">
                  <c:v>30.2</c:v>
                </c:pt>
                <c:pt idx="5543">
                  <c:v>29.9</c:v>
                </c:pt>
                <c:pt idx="5544">
                  <c:v>29.4</c:v>
                </c:pt>
                <c:pt idx="5545">
                  <c:v>28.6</c:v>
                </c:pt>
                <c:pt idx="5546">
                  <c:v>27.4</c:v>
                </c:pt>
                <c:pt idx="5547">
                  <c:v>26.1</c:v>
                </c:pt>
                <c:pt idx="5548">
                  <c:v>24.7</c:v>
                </c:pt>
                <c:pt idx="5549">
                  <c:v>23.5</c:v>
                </c:pt>
                <c:pt idx="5550">
                  <c:v>22.5</c:v>
                </c:pt>
                <c:pt idx="5551">
                  <c:v>21.8</c:v>
                </c:pt>
                <c:pt idx="5552">
                  <c:v>21.2</c:v>
                </c:pt>
                <c:pt idx="5553">
                  <c:v>20.7</c:v>
                </c:pt>
                <c:pt idx="5554">
                  <c:v>20.2</c:v>
                </c:pt>
                <c:pt idx="5555">
                  <c:v>19.899999999999999</c:v>
                </c:pt>
                <c:pt idx="5556">
                  <c:v>19.600000000000001</c:v>
                </c:pt>
                <c:pt idx="5557">
                  <c:v>19.3</c:v>
                </c:pt>
                <c:pt idx="5558">
                  <c:v>19</c:v>
                </c:pt>
                <c:pt idx="5559">
                  <c:v>18.8</c:v>
                </c:pt>
                <c:pt idx="5560">
                  <c:v>18.600000000000001</c:v>
                </c:pt>
                <c:pt idx="5561">
                  <c:v>18.3</c:v>
                </c:pt>
                <c:pt idx="5562">
                  <c:v>17.899999999999999</c:v>
                </c:pt>
                <c:pt idx="5563">
                  <c:v>17.600000000000001</c:v>
                </c:pt>
                <c:pt idx="5564">
                  <c:v>17.5</c:v>
                </c:pt>
                <c:pt idx="5565">
                  <c:v>17.5</c:v>
                </c:pt>
                <c:pt idx="5566">
                  <c:v>17.5</c:v>
                </c:pt>
                <c:pt idx="5567">
                  <c:v>17.3</c:v>
                </c:pt>
                <c:pt idx="5568">
                  <c:v>17.100000000000001</c:v>
                </c:pt>
                <c:pt idx="5569">
                  <c:v>17</c:v>
                </c:pt>
                <c:pt idx="5570">
                  <c:v>17</c:v>
                </c:pt>
                <c:pt idx="5571">
                  <c:v>17</c:v>
                </c:pt>
                <c:pt idx="5572">
                  <c:v>16.7</c:v>
                </c:pt>
                <c:pt idx="5573">
                  <c:v>16.5</c:v>
                </c:pt>
                <c:pt idx="5574">
                  <c:v>16.3</c:v>
                </c:pt>
                <c:pt idx="5575">
                  <c:v>16.3</c:v>
                </c:pt>
                <c:pt idx="5576">
                  <c:v>15.9</c:v>
                </c:pt>
                <c:pt idx="5577">
                  <c:v>15.7</c:v>
                </c:pt>
                <c:pt idx="5578">
                  <c:v>15.6</c:v>
                </c:pt>
                <c:pt idx="5579">
                  <c:v>15.6</c:v>
                </c:pt>
                <c:pt idx="5580">
                  <c:v>15.7</c:v>
                </c:pt>
                <c:pt idx="5581">
                  <c:v>15.4</c:v>
                </c:pt>
                <c:pt idx="5582">
                  <c:v>15.4</c:v>
                </c:pt>
                <c:pt idx="5583">
                  <c:v>15.7</c:v>
                </c:pt>
                <c:pt idx="5584">
                  <c:v>15.6</c:v>
                </c:pt>
                <c:pt idx="5585">
                  <c:v>15.6</c:v>
                </c:pt>
                <c:pt idx="5586">
                  <c:v>15.3</c:v>
                </c:pt>
                <c:pt idx="5587">
                  <c:v>15.3</c:v>
                </c:pt>
                <c:pt idx="5588">
                  <c:v>15.4</c:v>
                </c:pt>
                <c:pt idx="5589">
                  <c:v>15.4</c:v>
                </c:pt>
                <c:pt idx="5590">
                  <c:v>15.5</c:v>
                </c:pt>
                <c:pt idx="5591">
                  <c:v>15.8</c:v>
                </c:pt>
                <c:pt idx="5592">
                  <c:v>16.2</c:v>
                </c:pt>
                <c:pt idx="5593">
                  <c:v>16.7</c:v>
                </c:pt>
                <c:pt idx="5594">
                  <c:v>17.3</c:v>
                </c:pt>
                <c:pt idx="5595">
                  <c:v>17.899999999999999</c:v>
                </c:pt>
                <c:pt idx="5596">
                  <c:v>18.600000000000001</c:v>
                </c:pt>
                <c:pt idx="5597">
                  <c:v>19.3</c:v>
                </c:pt>
                <c:pt idx="5598">
                  <c:v>20</c:v>
                </c:pt>
                <c:pt idx="5599">
                  <c:v>21.7</c:v>
                </c:pt>
                <c:pt idx="5600">
                  <c:v>23</c:v>
                </c:pt>
                <c:pt idx="5601">
                  <c:v>24.4</c:v>
                </c:pt>
                <c:pt idx="5602">
                  <c:v>25.9</c:v>
                </c:pt>
                <c:pt idx="5603">
                  <c:v>27.2</c:v>
                </c:pt>
                <c:pt idx="5604">
                  <c:v>28.9</c:v>
                </c:pt>
                <c:pt idx="5605">
                  <c:v>29.6</c:v>
                </c:pt>
                <c:pt idx="5606">
                  <c:v>29.5</c:v>
                </c:pt>
                <c:pt idx="5607">
                  <c:v>29.8</c:v>
                </c:pt>
                <c:pt idx="5608">
                  <c:v>30.5</c:v>
                </c:pt>
                <c:pt idx="5609">
                  <c:v>31</c:v>
                </c:pt>
                <c:pt idx="5610">
                  <c:v>31.5</c:v>
                </c:pt>
                <c:pt idx="5611">
                  <c:v>30.9</c:v>
                </c:pt>
                <c:pt idx="5612">
                  <c:v>31.2</c:v>
                </c:pt>
                <c:pt idx="5613">
                  <c:v>31.7</c:v>
                </c:pt>
                <c:pt idx="5614">
                  <c:v>31.7</c:v>
                </c:pt>
                <c:pt idx="5615">
                  <c:v>31.9</c:v>
                </c:pt>
                <c:pt idx="5616">
                  <c:v>31.8</c:v>
                </c:pt>
                <c:pt idx="5617">
                  <c:v>35.200000000000003</c:v>
                </c:pt>
                <c:pt idx="5618">
                  <c:v>33.9</c:v>
                </c:pt>
                <c:pt idx="5619">
                  <c:v>32.9</c:v>
                </c:pt>
                <c:pt idx="5620">
                  <c:v>32.1</c:v>
                </c:pt>
                <c:pt idx="5621">
                  <c:v>31.7</c:v>
                </c:pt>
                <c:pt idx="5622">
                  <c:v>31.8</c:v>
                </c:pt>
                <c:pt idx="5623">
                  <c:v>32.200000000000003</c:v>
                </c:pt>
                <c:pt idx="5624">
                  <c:v>31.7</c:v>
                </c:pt>
                <c:pt idx="5625">
                  <c:v>31.6</c:v>
                </c:pt>
                <c:pt idx="5626">
                  <c:v>31.9</c:v>
                </c:pt>
                <c:pt idx="5627">
                  <c:v>31.3</c:v>
                </c:pt>
                <c:pt idx="5628">
                  <c:v>31.1</c:v>
                </c:pt>
                <c:pt idx="5629">
                  <c:v>31.3</c:v>
                </c:pt>
                <c:pt idx="5630">
                  <c:v>31.3</c:v>
                </c:pt>
                <c:pt idx="5631">
                  <c:v>31.2</c:v>
                </c:pt>
                <c:pt idx="5632">
                  <c:v>31.4</c:v>
                </c:pt>
                <c:pt idx="5633">
                  <c:v>31.1</c:v>
                </c:pt>
                <c:pt idx="5634">
                  <c:v>31.1</c:v>
                </c:pt>
                <c:pt idx="5635">
                  <c:v>30.8</c:v>
                </c:pt>
                <c:pt idx="5636">
                  <c:v>30.5</c:v>
                </c:pt>
                <c:pt idx="5637">
                  <c:v>30.1</c:v>
                </c:pt>
                <c:pt idx="5638">
                  <c:v>30.1</c:v>
                </c:pt>
                <c:pt idx="5639">
                  <c:v>29.3</c:v>
                </c:pt>
                <c:pt idx="5640">
                  <c:v>29.2</c:v>
                </c:pt>
                <c:pt idx="5641">
                  <c:v>28.7</c:v>
                </c:pt>
                <c:pt idx="5642">
                  <c:v>27.7</c:v>
                </c:pt>
                <c:pt idx="5643">
                  <c:v>26.8</c:v>
                </c:pt>
                <c:pt idx="5644">
                  <c:v>25.6</c:v>
                </c:pt>
                <c:pt idx="5645">
                  <c:v>24.6</c:v>
                </c:pt>
                <c:pt idx="5646">
                  <c:v>24</c:v>
                </c:pt>
                <c:pt idx="5647">
                  <c:v>22.5</c:v>
                </c:pt>
                <c:pt idx="5648">
                  <c:v>22</c:v>
                </c:pt>
                <c:pt idx="5649">
                  <c:v>21.3</c:v>
                </c:pt>
                <c:pt idx="5650">
                  <c:v>20.6</c:v>
                </c:pt>
                <c:pt idx="5651">
                  <c:v>20.100000000000001</c:v>
                </c:pt>
                <c:pt idx="5652">
                  <c:v>19.600000000000001</c:v>
                </c:pt>
                <c:pt idx="5653">
                  <c:v>19.3</c:v>
                </c:pt>
                <c:pt idx="5654">
                  <c:v>19.100000000000001</c:v>
                </c:pt>
                <c:pt idx="5655">
                  <c:v>18.899999999999999</c:v>
                </c:pt>
                <c:pt idx="5656">
                  <c:v>18.7</c:v>
                </c:pt>
                <c:pt idx="5657">
                  <c:v>18.5</c:v>
                </c:pt>
                <c:pt idx="5658">
                  <c:v>18.399999999999999</c:v>
                </c:pt>
                <c:pt idx="5659">
                  <c:v>18</c:v>
                </c:pt>
                <c:pt idx="5660">
                  <c:v>17.8</c:v>
                </c:pt>
                <c:pt idx="5661">
                  <c:v>17.8</c:v>
                </c:pt>
                <c:pt idx="5662">
                  <c:v>17.399999999999999</c:v>
                </c:pt>
                <c:pt idx="5663">
                  <c:v>17.399999999999999</c:v>
                </c:pt>
                <c:pt idx="5664">
                  <c:v>17.3</c:v>
                </c:pt>
                <c:pt idx="5665">
                  <c:v>17.399999999999999</c:v>
                </c:pt>
                <c:pt idx="5666">
                  <c:v>17.5</c:v>
                </c:pt>
                <c:pt idx="5667">
                  <c:v>17.7</c:v>
                </c:pt>
                <c:pt idx="5668">
                  <c:v>17.5</c:v>
                </c:pt>
                <c:pt idx="5669">
                  <c:v>17.2</c:v>
                </c:pt>
                <c:pt idx="5670">
                  <c:v>17.3</c:v>
                </c:pt>
                <c:pt idx="5671">
                  <c:v>16.7</c:v>
                </c:pt>
                <c:pt idx="5672">
                  <c:v>16.600000000000001</c:v>
                </c:pt>
                <c:pt idx="5673">
                  <c:v>16.8</c:v>
                </c:pt>
                <c:pt idx="5674">
                  <c:v>16.5</c:v>
                </c:pt>
                <c:pt idx="5675">
                  <c:v>16.5</c:v>
                </c:pt>
                <c:pt idx="5676">
                  <c:v>16.5</c:v>
                </c:pt>
                <c:pt idx="5677">
                  <c:v>16.600000000000001</c:v>
                </c:pt>
                <c:pt idx="5678">
                  <c:v>16.3</c:v>
                </c:pt>
                <c:pt idx="5679">
                  <c:v>16.5</c:v>
                </c:pt>
                <c:pt idx="5680">
                  <c:v>16.399999999999999</c:v>
                </c:pt>
                <c:pt idx="5681">
                  <c:v>16.2</c:v>
                </c:pt>
                <c:pt idx="5682">
                  <c:v>16.3</c:v>
                </c:pt>
                <c:pt idx="5683">
                  <c:v>16.100000000000001</c:v>
                </c:pt>
                <c:pt idx="5684">
                  <c:v>16</c:v>
                </c:pt>
                <c:pt idx="5685">
                  <c:v>16</c:v>
                </c:pt>
                <c:pt idx="5686">
                  <c:v>16.2</c:v>
                </c:pt>
                <c:pt idx="5687">
                  <c:v>16.7</c:v>
                </c:pt>
                <c:pt idx="5688">
                  <c:v>16.8</c:v>
                </c:pt>
                <c:pt idx="5689">
                  <c:v>17.5</c:v>
                </c:pt>
                <c:pt idx="5690">
                  <c:v>18.100000000000001</c:v>
                </c:pt>
                <c:pt idx="5691">
                  <c:v>18.899999999999999</c:v>
                </c:pt>
                <c:pt idx="5692">
                  <c:v>19.600000000000001</c:v>
                </c:pt>
                <c:pt idx="5693">
                  <c:v>20.5</c:v>
                </c:pt>
                <c:pt idx="5694">
                  <c:v>21.9</c:v>
                </c:pt>
                <c:pt idx="5695">
                  <c:v>23.9</c:v>
                </c:pt>
                <c:pt idx="5696">
                  <c:v>25.9</c:v>
                </c:pt>
                <c:pt idx="5697">
                  <c:v>26.9</c:v>
                </c:pt>
                <c:pt idx="5698">
                  <c:v>27.6</c:v>
                </c:pt>
                <c:pt idx="5699">
                  <c:v>28.3</c:v>
                </c:pt>
                <c:pt idx="5700">
                  <c:v>28.8</c:v>
                </c:pt>
                <c:pt idx="5701">
                  <c:v>29.2</c:v>
                </c:pt>
                <c:pt idx="5702">
                  <c:v>29.2</c:v>
                </c:pt>
                <c:pt idx="5703">
                  <c:v>29.3</c:v>
                </c:pt>
                <c:pt idx="5704">
                  <c:v>29.2</c:v>
                </c:pt>
                <c:pt idx="5705">
                  <c:v>30.1</c:v>
                </c:pt>
                <c:pt idx="5706">
                  <c:v>30</c:v>
                </c:pt>
                <c:pt idx="5707">
                  <c:v>29.9</c:v>
                </c:pt>
                <c:pt idx="5708">
                  <c:v>30.3</c:v>
                </c:pt>
                <c:pt idx="5709">
                  <c:v>30.3</c:v>
                </c:pt>
                <c:pt idx="5710">
                  <c:v>30.7</c:v>
                </c:pt>
                <c:pt idx="5711">
                  <c:v>30.2</c:v>
                </c:pt>
                <c:pt idx="5712">
                  <c:v>31</c:v>
                </c:pt>
                <c:pt idx="5713">
                  <c:v>30.6</c:v>
                </c:pt>
                <c:pt idx="5714">
                  <c:v>30.6</c:v>
                </c:pt>
                <c:pt idx="5715">
                  <c:v>31.3</c:v>
                </c:pt>
                <c:pt idx="5716">
                  <c:v>31.2</c:v>
                </c:pt>
                <c:pt idx="5717">
                  <c:v>31.1</c:v>
                </c:pt>
                <c:pt idx="5718">
                  <c:v>32.1</c:v>
                </c:pt>
                <c:pt idx="5719">
                  <c:v>32</c:v>
                </c:pt>
                <c:pt idx="5720">
                  <c:v>31.6</c:v>
                </c:pt>
                <c:pt idx="5721">
                  <c:v>31.4</c:v>
                </c:pt>
                <c:pt idx="5722">
                  <c:v>31.4</c:v>
                </c:pt>
                <c:pt idx="5723">
                  <c:v>31</c:v>
                </c:pt>
                <c:pt idx="5724">
                  <c:v>31.1</c:v>
                </c:pt>
                <c:pt idx="5725">
                  <c:v>30.7</c:v>
                </c:pt>
                <c:pt idx="5726">
                  <c:v>30.9</c:v>
                </c:pt>
                <c:pt idx="5727">
                  <c:v>30.6</c:v>
                </c:pt>
                <c:pt idx="5728">
                  <c:v>30.5</c:v>
                </c:pt>
                <c:pt idx="5729">
                  <c:v>29.8</c:v>
                </c:pt>
                <c:pt idx="5730">
                  <c:v>30.5</c:v>
                </c:pt>
                <c:pt idx="5731">
                  <c:v>30.1</c:v>
                </c:pt>
                <c:pt idx="5732">
                  <c:v>30</c:v>
                </c:pt>
                <c:pt idx="5733">
                  <c:v>29.9</c:v>
                </c:pt>
                <c:pt idx="5734">
                  <c:v>30.3</c:v>
                </c:pt>
                <c:pt idx="5735">
                  <c:v>29.3</c:v>
                </c:pt>
                <c:pt idx="5736">
                  <c:v>29</c:v>
                </c:pt>
                <c:pt idx="5737">
                  <c:v>28.9</c:v>
                </c:pt>
                <c:pt idx="5738">
                  <c:v>28.1</c:v>
                </c:pt>
                <c:pt idx="5739">
                  <c:v>27</c:v>
                </c:pt>
                <c:pt idx="5740">
                  <c:v>26.2</c:v>
                </c:pt>
                <c:pt idx="5741">
                  <c:v>25.4</c:v>
                </c:pt>
                <c:pt idx="5742">
                  <c:v>23.9</c:v>
                </c:pt>
                <c:pt idx="5743">
                  <c:v>22.7</c:v>
                </c:pt>
                <c:pt idx="5744">
                  <c:v>22.1</c:v>
                </c:pt>
                <c:pt idx="5745">
                  <c:v>21.2</c:v>
                </c:pt>
                <c:pt idx="5746">
                  <c:v>20.399999999999999</c:v>
                </c:pt>
                <c:pt idx="5747">
                  <c:v>20.2</c:v>
                </c:pt>
                <c:pt idx="5748">
                  <c:v>19.8</c:v>
                </c:pt>
                <c:pt idx="5749">
                  <c:v>19.399999999999999</c:v>
                </c:pt>
                <c:pt idx="5750">
                  <c:v>19.3</c:v>
                </c:pt>
                <c:pt idx="5751">
                  <c:v>19.399999999999999</c:v>
                </c:pt>
                <c:pt idx="5752">
                  <c:v>19</c:v>
                </c:pt>
                <c:pt idx="5753">
                  <c:v>18.7</c:v>
                </c:pt>
                <c:pt idx="5754">
                  <c:v>18.600000000000001</c:v>
                </c:pt>
                <c:pt idx="5755">
                  <c:v>18.399999999999999</c:v>
                </c:pt>
                <c:pt idx="5756">
                  <c:v>18.399999999999999</c:v>
                </c:pt>
                <c:pt idx="5757">
                  <c:v>18.2</c:v>
                </c:pt>
                <c:pt idx="5758">
                  <c:v>17.899999999999999</c:v>
                </c:pt>
                <c:pt idx="5759">
                  <c:v>17.8</c:v>
                </c:pt>
                <c:pt idx="5760">
                  <c:v>17.5</c:v>
                </c:pt>
                <c:pt idx="5761">
                  <c:v>17.5</c:v>
                </c:pt>
                <c:pt idx="5762">
                  <c:v>17.399999999999999</c:v>
                </c:pt>
                <c:pt idx="5763">
                  <c:v>17.2</c:v>
                </c:pt>
                <c:pt idx="5764">
                  <c:v>17</c:v>
                </c:pt>
                <c:pt idx="5765">
                  <c:v>17</c:v>
                </c:pt>
                <c:pt idx="5766">
                  <c:v>16.8</c:v>
                </c:pt>
                <c:pt idx="5767">
                  <c:v>16.600000000000001</c:v>
                </c:pt>
                <c:pt idx="5768">
                  <c:v>16.7</c:v>
                </c:pt>
                <c:pt idx="5769">
                  <c:v>16.8</c:v>
                </c:pt>
                <c:pt idx="5770">
                  <c:v>16.600000000000001</c:v>
                </c:pt>
                <c:pt idx="5771">
                  <c:v>16.3</c:v>
                </c:pt>
                <c:pt idx="5772">
                  <c:v>16.2</c:v>
                </c:pt>
                <c:pt idx="5773">
                  <c:v>15.8</c:v>
                </c:pt>
                <c:pt idx="5774">
                  <c:v>15.3</c:v>
                </c:pt>
                <c:pt idx="5775">
                  <c:v>15.4</c:v>
                </c:pt>
                <c:pt idx="5776">
                  <c:v>15.4</c:v>
                </c:pt>
                <c:pt idx="5777">
                  <c:v>15.3</c:v>
                </c:pt>
                <c:pt idx="5778">
                  <c:v>14.8</c:v>
                </c:pt>
                <c:pt idx="5779">
                  <c:v>14.7</c:v>
                </c:pt>
                <c:pt idx="5780">
                  <c:v>14.6</c:v>
                </c:pt>
                <c:pt idx="5781">
                  <c:v>14.7</c:v>
                </c:pt>
                <c:pt idx="5782">
                  <c:v>14.8</c:v>
                </c:pt>
                <c:pt idx="5783">
                  <c:v>15</c:v>
                </c:pt>
                <c:pt idx="5784">
                  <c:v>15.5</c:v>
                </c:pt>
                <c:pt idx="5785">
                  <c:v>16.3</c:v>
                </c:pt>
                <c:pt idx="5786">
                  <c:v>16.899999999999999</c:v>
                </c:pt>
                <c:pt idx="5787">
                  <c:v>17.399999999999999</c:v>
                </c:pt>
                <c:pt idx="5788">
                  <c:v>18.100000000000001</c:v>
                </c:pt>
                <c:pt idx="5789">
                  <c:v>18.7</c:v>
                </c:pt>
                <c:pt idx="5790">
                  <c:v>20</c:v>
                </c:pt>
                <c:pt idx="5791">
                  <c:v>21.5</c:v>
                </c:pt>
                <c:pt idx="5792">
                  <c:v>22.7</c:v>
                </c:pt>
                <c:pt idx="5793">
                  <c:v>24.2</c:v>
                </c:pt>
                <c:pt idx="5794">
                  <c:v>26.3</c:v>
                </c:pt>
                <c:pt idx="5795">
                  <c:v>26.8</c:v>
                </c:pt>
                <c:pt idx="5796">
                  <c:v>27.6</c:v>
                </c:pt>
                <c:pt idx="5797">
                  <c:v>28.9</c:v>
                </c:pt>
                <c:pt idx="5798">
                  <c:v>29.3</c:v>
                </c:pt>
                <c:pt idx="5799">
                  <c:v>30</c:v>
                </c:pt>
                <c:pt idx="5800">
                  <c:v>30.1</c:v>
                </c:pt>
                <c:pt idx="5801">
                  <c:v>30.6</c:v>
                </c:pt>
                <c:pt idx="5802">
                  <c:v>30.6</c:v>
                </c:pt>
                <c:pt idx="5803">
                  <c:v>30.8</c:v>
                </c:pt>
                <c:pt idx="5804">
                  <c:v>31.2</c:v>
                </c:pt>
                <c:pt idx="5805">
                  <c:v>31.2</c:v>
                </c:pt>
                <c:pt idx="5806">
                  <c:v>31.9</c:v>
                </c:pt>
                <c:pt idx="5807">
                  <c:v>31.4</c:v>
                </c:pt>
                <c:pt idx="5808">
                  <c:v>32.200000000000003</c:v>
                </c:pt>
                <c:pt idx="5809">
                  <c:v>32.4</c:v>
                </c:pt>
                <c:pt idx="5810">
                  <c:v>32</c:v>
                </c:pt>
                <c:pt idx="5811">
                  <c:v>32.700000000000003</c:v>
                </c:pt>
                <c:pt idx="5812">
                  <c:v>31.5</c:v>
                </c:pt>
                <c:pt idx="5813">
                  <c:v>32.300000000000011</c:v>
                </c:pt>
                <c:pt idx="5814">
                  <c:v>32.6</c:v>
                </c:pt>
                <c:pt idx="5815">
                  <c:v>31.9</c:v>
                </c:pt>
                <c:pt idx="5816">
                  <c:v>32.200000000000003</c:v>
                </c:pt>
                <c:pt idx="5817">
                  <c:v>32.200000000000003</c:v>
                </c:pt>
                <c:pt idx="5818">
                  <c:v>32.4</c:v>
                </c:pt>
                <c:pt idx="5819">
                  <c:v>32.800000000000011</c:v>
                </c:pt>
                <c:pt idx="5820">
                  <c:v>32.1</c:v>
                </c:pt>
                <c:pt idx="5821">
                  <c:v>32</c:v>
                </c:pt>
                <c:pt idx="5822">
                  <c:v>31.7</c:v>
                </c:pt>
                <c:pt idx="5823">
                  <c:v>31.7</c:v>
                </c:pt>
                <c:pt idx="5824">
                  <c:v>31.9</c:v>
                </c:pt>
                <c:pt idx="5825">
                  <c:v>31.8</c:v>
                </c:pt>
                <c:pt idx="5826">
                  <c:v>31.7</c:v>
                </c:pt>
                <c:pt idx="5827">
                  <c:v>32</c:v>
                </c:pt>
                <c:pt idx="5828">
                  <c:v>30.8</c:v>
                </c:pt>
                <c:pt idx="5829">
                  <c:v>31</c:v>
                </c:pt>
                <c:pt idx="5830">
                  <c:v>30.5</c:v>
                </c:pt>
                <c:pt idx="5831">
                  <c:v>30.4</c:v>
                </c:pt>
                <c:pt idx="5832">
                  <c:v>29.6</c:v>
                </c:pt>
                <c:pt idx="5833">
                  <c:v>28.9</c:v>
                </c:pt>
                <c:pt idx="5834">
                  <c:v>28.4</c:v>
                </c:pt>
                <c:pt idx="5835">
                  <c:v>27.3</c:v>
                </c:pt>
                <c:pt idx="5836">
                  <c:v>25.7</c:v>
                </c:pt>
                <c:pt idx="5837">
                  <c:v>24.4</c:v>
                </c:pt>
                <c:pt idx="5838">
                  <c:v>23.5</c:v>
                </c:pt>
                <c:pt idx="5839">
                  <c:v>22.7</c:v>
                </c:pt>
                <c:pt idx="5840">
                  <c:v>22.1</c:v>
                </c:pt>
                <c:pt idx="5841">
                  <c:v>21.5</c:v>
                </c:pt>
                <c:pt idx="5842">
                  <c:v>21.1</c:v>
                </c:pt>
                <c:pt idx="5843">
                  <c:v>20.7</c:v>
                </c:pt>
                <c:pt idx="5844">
                  <c:v>20.399999999999999</c:v>
                </c:pt>
                <c:pt idx="5845">
                  <c:v>20</c:v>
                </c:pt>
                <c:pt idx="5846">
                  <c:v>19.7</c:v>
                </c:pt>
                <c:pt idx="5847">
                  <c:v>19.399999999999999</c:v>
                </c:pt>
                <c:pt idx="5848">
                  <c:v>19.100000000000001</c:v>
                </c:pt>
                <c:pt idx="5849">
                  <c:v>18.8</c:v>
                </c:pt>
                <c:pt idx="5850">
                  <c:v>18.8</c:v>
                </c:pt>
                <c:pt idx="5851">
                  <c:v>18.7</c:v>
                </c:pt>
                <c:pt idx="5852">
                  <c:v>18.5</c:v>
                </c:pt>
                <c:pt idx="5853">
                  <c:v>18.3</c:v>
                </c:pt>
                <c:pt idx="5854">
                  <c:v>18.2</c:v>
                </c:pt>
                <c:pt idx="5855">
                  <c:v>18.2</c:v>
                </c:pt>
                <c:pt idx="5856">
                  <c:v>18.399999999999999</c:v>
                </c:pt>
                <c:pt idx="5857">
                  <c:v>18.5</c:v>
                </c:pt>
                <c:pt idx="5858">
                  <c:v>18.899999999999999</c:v>
                </c:pt>
                <c:pt idx="5859">
                  <c:v>19.100000000000001</c:v>
                </c:pt>
                <c:pt idx="5860">
                  <c:v>18.8</c:v>
                </c:pt>
                <c:pt idx="5861">
                  <c:v>18.7</c:v>
                </c:pt>
                <c:pt idx="5862">
                  <c:v>18.8</c:v>
                </c:pt>
                <c:pt idx="5863">
                  <c:v>18.8</c:v>
                </c:pt>
                <c:pt idx="5864">
                  <c:v>18.899999999999999</c:v>
                </c:pt>
                <c:pt idx="5865">
                  <c:v>18.8</c:v>
                </c:pt>
                <c:pt idx="5866">
                  <c:v>18.7</c:v>
                </c:pt>
                <c:pt idx="5867">
                  <c:v>19</c:v>
                </c:pt>
                <c:pt idx="5868">
                  <c:v>19</c:v>
                </c:pt>
                <c:pt idx="5869">
                  <c:v>19</c:v>
                </c:pt>
                <c:pt idx="5870">
                  <c:v>19</c:v>
                </c:pt>
                <c:pt idx="5871">
                  <c:v>19</c:v>
                </c:pt>
                <c:pt idx="5872">
                  <c:v>18.600000000000001</c:v>
                </c:pt>
                <c:pt idx="5873">
                  <c:v>18.600000000000001</c:v>
                </c:pt>
                <c:pt idx="5874">
                  <c:v>18.899999999999999</c:v>
                </c:pt>
                <c:pt idx="5875">
                  <c:v>18.7</c:v>
                </c:pt>
                <c:pt idx="5876">
                  <c:v>19</c:v>
                </c:pt>
                <c:pt idx="5877">
                  <c:v>18.8</c:v>
                </c:pt>
                <c:pt idx="5878">
                  <c:v>19.100000000000001</c:v>
                </c:pt>
                <c:pt idx="5879">
                  <c:v>19.2</c:v>
                </c:pt>
                <c:pt idx="5880">
                  <c:v>19.5</c:v>
                </c:pt>
                <c:pt idx="5881">
                  <c:v>19.899999999999999</c:v>
                </c:pt>
                <c:pt idx="5882">
                  <c:v>20.5</c:v>
                </c:pt>
                <c:pt idx="5883">
                  <c:v>21.1</c:v>
                </c:pt>
                <c:pt idx="5884">
                  <c:v>21.7</c:v>
                </c:pt>
                <c:pt idx="5885">
                  <c:v>21.9</c:v>
                </c:pt>
                <c:pt idx="5886">
                  <c:v>22.7</c:v>
                </c:pt>
                <c:pt idx="5887">
                  <c:v>24.7</c:v>
                </c:pt>
                <c:pt idx="5888">
                  <c:v>26.3</c:v>
                </c:pt>
                <c:pt idx="5889">
                  <c:v>27.8</c:v>
                </c:pt>
                <c:pt idx="5890">
                  <c:v>29</c:v>
                </c:pt>
                <c:pt idx="5891">
                  <c:v>29.6</c:v>
                </c:pt>
                <c:pt idx="5892">
                  <c:v>30</c:v>
                </c:pt>
                <c:pt idx="5893">
                  <c:v>31.1</c:v>
                </c:pt>
                <c:pt idx="5894">
                  <c:v>31.1</c:v>
                </c:pt>
                <c:pt idx="5895">
                  <c:v>31.3</c:v>
                </c:pt>
                <c:pt idx="5896">
                  <c:v>31.2</c:v>
                </c:pt>
                <c:pt idx="5897">
                  <c:v>31</c:v>
                </c:pt>
                <c:pt idx="5898">
                  <c:v>31.1</c:v>
                </c:pt>
                <c:pt idx="5899">
                  <c:v>31.4</c:v>
                </c:pt>
                <c:pt idx="5900">
                  <c:v>32.5</c:v>
                </c:pt>
                <c:pt idx="5901">
                  <c:v>32.5</c:v>
                </c:pt>
                <c:pt idx="5902">
                  <c:v>32.700000000000003</c:v>
                </c:pt>
                <c:pt idx="5903">
                  <c:v>32.9</c:v>
                </c:pt>
                <c:pt idx="5904">
                  <c:v>33</c:v>
                </c:pt>
                <c:pt idx="5905">
                  <c:v>33.200000000000003</c:v>
                </c:pt>
                <c:pt idx="5906">
                  <c:v>33.5</c:v>
                </c:pt>
                <c:pt idx="5907">
                  <c:v>33.9</c:v>
                </c:pt>
                <c:pt idx="5908">
                  <c:v>33.200000000000003</c:v>
                </c:pt>
                <c:pt idx="5909">
                  <c:v>33.800000000000011</c:v>
                </c:pt>
                <c:pt idx="5910">
                  <c:v>33.9</c:v>
                </c:pt>
                <c:pt idx="5911">
                  <c:v>33.9</c:v>
                </c:pt>
                <c:pt idx="5912">
                  <c:v>33</c:v>
                </c:pt>
                <c:pt idx="5913">
                  <c:v>33.700000000000003</c:v>
                </c:pt>
                <c:pt idx="5914">
                  <c:v>33.800000000000011</c:v>
                </c:pt>
                <c:pt idx="5915">
                  <c:v>33.6</c:v>
                </c:pt>
                <c:pt idx="5916">
                  <c:v>32.9</c:v>
                </c:pt>
                <c:pt idx="5917">
                  <c:v>32.800000000000011</c:v>
                </c:pt>
                <c:pt idx="5918">
                  <c:v>32.6</c:v>
                </c:pt>
                <c:pt idx="5919">
                  <c:v>33</c:v>
                </c:pt>
                <c:pt idx="5920">
                  <c:v>32.300000000000011</c:v>
                </c:pt>
                <c:pt idx="5921">
                  <c:v>32.300000000000011</c:v>
                </c:pt>
                <c:pt idx="5922">
                  <c:v>32.700000000000003</c:v>
                </c:pt>
                <c:pt idx="5923">
                  <c:v>32.700000000000003</c:v>
                </c:pt>
                <c:pt idx="5924">
                  <c:v>32.200000000000003</c:v>
                </c:pt>
                <c:pt idx="5925">
                  <c:v>32.300000000000011</c:v>
                </c:pt>
                <c:pt idx="5926">
                  <c:v>31.7</c:v>
                </c:pt>
                <c:pt idx="5927">
                  <c:v>31.3</c:v>
                </c:pt>
                <c:pt idx="5928">
                  <c:v>30.9</c:v>
                </c:pt>
                <c:pt idx="5929">
                  <c:v>30.1</c:v>
                </c:pt>
                <c:pt idx="5930">
                  <c:v>29.4</c:v>
                </c:pt>
                <c:pt idx="5931">
                  <c:v>28.5</c:v>
                </c:pt>
                <c:pt idx="5932">
                  <c:v>27.5</c:v>
                </c:pt>
                <c:pt idx="5933">
                  <c:v>26.6</c:v>
                </c:pt>
                <c:pt idx="5934">
                  <c:v>25.7</c:v>
                </c:pt>
                <c:pt idx="5935">
                  <c:v>25.3</c:v>
                </c:pt>
                <c:pt idx="5936">
                  <c:v>24.3</c:v>
                </c:pt>
                <c:pt idx="5937">
                  <c:v>23.9</c:v>
                </c:pt>
                <c:pt idx="5938">
                  <c:v>23.7</c:v>
                </c:pt>
                <c:pt idx="5939">
                  <c:v>24.2</c:v>
                </c:pt>
                <c:pt idx="5940">
                  <c:v>24</c:v>
                </c:pt>
                <c:pt idx="5941">
                  <c:v>23.1</c:v>
                </c:pt>
                <c:pt idx="5942">
                  <c:v>23.4</c:v>
                </c:pt>
                <c:pt idx="5943">
                  <c:v>23.1</c:v>
                </c:pt>
                <c:pt idx="5944">
                  <c:v>22.4</c:v>
                </c:pt>
                <c:pt idx="5945">
                  <c:v>21.9</c:v>
                </c:pt>
                <c:pt idx="5946">
                  <c:v>21.5</c:v>
                </c:pt>
                <c:pt idx="5947">
                  <c:v>21.2</c:v>
                </c:pt>
                <c:pt idx="5948">
                  <c:v>21.1</c:v>
                </c:pt>
                <c:pt idx="5949">
                  <c:v>21</c:v>
                </c:pt>
                <c:pt idx="5950">
                  <c:v>20.9</c:v>
                </c:pt>
                <c:pt idx="5951">
                  <c:v>20.8</c:v>
                </c:pt>
                <c:pt idx="5952">
                  <c:v>20.9</c:v>
                </c:pt>
                <c:pt idx="5953">
                  <c:v>20.5</c:v>
                </c:pt>
                <c:pt idx="5954">
                  <c:v>20.6</c:v>
                </c:pt>
                <c:pt idx="5955">
                  <c:v>20.399999999999999</c:v>
                </c:pt>
                <c:pt idx="5956">
                  <c:v>20.399999999999999</c:v>
                </c:pt>
                <c:pt idx="5957">
                  <c:v>20.100000000000001</c:v>
                </c:pt>
                <c:pt idx="5958">
                  <c:v>19.7</c:v>
                </c:pt>
                <c:pt idx="5959">
                  <c:v>19.8</c:v>
                </c:pt>
                <c:pt idx="5960">
                  <c:v>19.600000000000001</c:v>
                </c:pt>
                <c:pt idx="5961">
                  <c:v>19.5</c:v>
                </c:pt>
                <c:pt idx="5962">
                  <c:v>19.7</c:v>
                </c:pt>
                <c:pt idx="5963">
                  <c:v>19.399999999999999</c:v>
                </c:pt>
                <c:pt idx="5964">
                  <c:v>19.100000000000001</c:v>
                </c:pt>
                <c:pt idx="5965">
                  <c:v>18.8</c:v>
                </c:pt>
                <c:pt idx="5966">
                  <c:v>19.100000000000001</c:v>
                </c:pt>
                <c:pt idx="5967">
                  <c:v>19.100000000000001</c:v>
                </c:pt>
                <c:pt idx="5968">
                  <c:v>19.399999999999999</c:v>
                </c:pt>
                <c:pt idx="5969">
                  <c:v>19.5</c:v>
                </c:pt>
                <c:pt idx="5970">
                  <c:v>19.2</c:v>
                </c:pt>
                <c:pt idx="5971">
                  <c:v>18.8</c:v>
                </c:pt>
                <c:pt idx="5972">
                  <c:v>18.399999999999999</c:v>
                </c:pt>
                <c:pt idx="5973">
                  <c:v>18.3</c:v>
                </c:pt>
                <c:pt idx="5974">
                  <c:v>18.7</c:v>
                </c:pt>
                <c:pt idx="5975">
                  <c:v>18.899999999999999</c:v>
                </c:pt>
                <c:pt idx="5976">
                  <c:v>19.3</c:v>
                </c:pt>
                <c:pt idx="5977">
                  <c:v>19.399999999999999</c:v>
                </c:pt>
                <c:pt idx="5978">
                  <c:v>19.8</c:v>
                </c:pt>
                <c:pt idx="5979">
                  <c:v>20.5</c:v>
                </c:pt>
                <c:pt idx="5980">
                  <c:v>21.2</c:v>
                </c:pt>
                <c:pt idx="5981">
                  <c:v>22.7</c:v>
                </c:pt>
                <c:pt idx="5982">
                  <c:v>23.5</c:v>
                </c:pt>
                <c:pt idx="5983">
                  <c:v>25.4</c:v>
                </c:pt>
                <c:pt idx="5984">
                  <c:v>27</c:v>
                </c:pt>
                <c:pt idx="5985">
                  <c:v>27.5</c:v>
                </c:pt>
                <c:pt idx="5986">
                  <c:v>28.4</c:v>
                </c:pt>
                <c:pt idx="5987">
                  <c:v>29.3</c:v>
                </c:pt>
                <c:pt idx="5988">
                  <c:v>29.9</c:v>
                </c:pt>
                <c:pt idx="5989">
                  <c:v>30.4</c:v>
                </c:pt>
                <c:pt idx="5990">
                  <c:v>31</c:v>
                </c:pt>
                <c:pt idx="5991">
                  <c:v>31.6</c:v>
                </c:pt>
                <c:pt idx="5992">
                  <c:v>31.3</c:v>
                </c:pt>
                <c:pt idx="5993">
                  <c:v>30.7</c:v>
                </c:pt>
                <c:pt idx="5994">
                  <c:v>31.7</c:v>
                </c:pt>
                <c:pt idx="5995">
                  <c:v>32.9</c:v>
                </c:pt>
                <c:pt idx="5996">
                  <c:v>32.6</c:v>
                </c:pt>
                <c:pt idx="5997">
                  <c:v>31.6</c:v>
                </c:pt>
                <c:pt idx="5998">
                  <c:v>29.1</c:v>
                </c:pt>
                <c:pt idx="5999">
                  <c:v>30.1</c:v>
                </c:pt>
                <c:pt idx="6000">
                  <c:v>30.9</c:v>
                </c:pt>
                <c:pt idx="6001">
                  <c:v>30.4</c:v>
                </c:pt>
                <c:pt idx="6002">
                  <c:v>29.4</c:v>
                </c:pt>
                <c:pt idx="6003">
                  <c:v>29.4</c:v>
                </c:pt>
                <c:pt idx="6004">
                  <c:v>29.6</c:v>
                </c:pt>
                <c:pt idx="6005">
                  <c:v>29.7</c:v>
                </c:pt>
                <c:pt idx="6006">
                  <c:v>29.8</c:v>
                </c:pt>
                <c:pt idx="6007">
                  <c:v>30.5</c:v>
                </c:pt>
                <c:pt idx="6008">
                  <c:v>30.1</c:v>
                </c:pt>
                <c:pt idx="6009">
                  <c:v>30.2</c:v>
                </c:pt>
                <c:pt idx="6010">
                  <c:v>30.1</c:v>
                </c:pt>
                <c:pt idx="6011">
                  <c:v>30.2</c:v>
                </c:pt>
                <c:pt idx="6012">
                  <c:v>30</c:v>
                </c:pt>
                <c:pt idx="6013">
                  <c:v>30.4</c:v>
                </c:pt>
                <c:pt idx="6014">
                  <c:v>30.3</c:v>
                </c:pt>
                <c:pt idx="6015">
                  <c:v>30.7</c:v>
                </c:pt>
                <c:pt idx="6016">
                  <c:v>30.2</c:v>
                </c:pt>
                <c:pt idx="6017">
                  <c:v>30.1</c:v>
                </c:pt>
                <c:pt idx="6018">
                  <c:v>29.4</c:v>
                </c:pt>
                <c:pt idx="6019">
                  <c:v>29.8</c:v>
                </c:pt>
                <c:pt idx="6020">
                  <c:v>29.7</c:v>
                </c:pt>
                <c:pt idx="6021">
                  <c:v>29.2</c:v>
                </c:pt>
                <c:pt idx="6022">
                  <c:v>29.3</c:v>
                </c:pt>
                <c:pt idx="6023">
                  <c:v>29.1</c:v>
                </c:pt>
                <c:pt idx="6024">
                  <c:v>28.4</c:v>
                </c:pt>
                <c:pt idx="6025">
                  <c:v>28</c:v>
                </c:pt>
                <c:pt idx="6026">
                  <c:v>27.3</c:v>
                </c:pt>
                <c:pt idx="6027">
                  <c:v>26.3</c:v>
                </c:pt>
                <c:pt idx="6028">
                  <c:v>25.1</c:v>
                </c:pt>
                <c:pt idx="6029">
                  <c:v>23.9</c:v>
                </c:pt>
                <c:pt idx="6030">
                  <c:v>22.8</c:v>
                </c:pt>
                <c:pt idx="6031">
                  <c:v>22</c:v>
                </c:pt>
                <c:pt idx="6032">
                  <c:v>21.5</c:v>
                </c:pt>
                <c:pt idx="6033">
                  <c:v>20.8</c:v>
                </c:pt>
                <c:pt idx="6034">
                  <c:v>20.2</c:v>
                </c:pt>
                <c:pt idx="6035">
                  <c:v>20</c:v>
                </c:pt>
                <c:pt idx="6036">
                  <c:v>19.399999999999999</c:v>
                </c:pt>
                <c:pt idx="6037">
                  <c:v>19.2</c:v>
                </c:pt>
                <c:pt idx="6038">
                  <c:v>19</c:v>
                </c:pt>
                <c:pt idx="6039">
                  <c:v>18.8</c:v>
                </c:pt>
                <c:pt idx="6040">
                  <c:v>18.5</c:v>
                </c:pt>
                <c:pt idx="6041">
                  <c:v>18.5</c:v>
                </c:pt>
                <c:pt idx="6042">
                  <c:v>18.3</c:v>
                </c:pt>
                <c:pt idx="6043">
                  <c:v>18.399999999999999</c:v>
                </c:pt>
                <c:pt idx="6044">
                  <c:v>18.3</c:v>
                </c:pt>
                <c:pt idx="6045">
                  <c:v>17.899999999999999</c:v>
                </c:pt>
                <c:pt idx="6046">
                  <c:v>17.899999999999999</c:v>
                </c:pt>
                <c:pt idx="6047">
                  <c:v>17.7</c:v>
                </c:pt>
                <c:pt idx="6048">
                  <c:v>17.3</c:v>
                </c:pt>
                <c:pt idx="6049">
                  <c:v>17.3</c:v>
                </c:pt>
                <c:pt idx="6050">
                  <c:v>17.2</c:v>
                </c:pt>
                <c:pt idx="6051">
                  <c:v>17</c:v>
                </c:pt>
                <c:pt idx="6052">
                  <c:v>16.7</c:v>
                </c:pt>
                <c:pt idx="6053">
                  <c:v>16.8</c:v>
                </c:pt>
                <c:pt idx="6054">
                  <c:v>16.899999999999999</c:v>
                </c:pt>
                <c:pt idx="6055">
                  <c:v>16.399999999999999</c:v>
                </c:pt>
                <c:pt idx="6056">
                  <c:v>16.2</c:v>
                </c:pt>
                <c:pt idx="6057">
                  <c:v>16.3</c:v>
                </c:pt>
                <c:pt idx="6058">
                  <c:v>16.7</c:v>
                </c:pt>
                <c:pt idx="6059">
                  <c:v>16.600000000000001</c:v>
                </c:pt>
                <c:pt idx="6060">
                  <c:v>16.5</c:v>
                </c:pt>
                <c:pt idx="6061">
                  <c:v>15.9</c:v>
                </c:pt>
                <c:pt idx="6062">
                  <c:v>15.8</c:v>
                </c:pt>
                <c:pt idx="6063">
                  <c:v>16.3</c:v>
                </c:pt>
                <c:pt idx="6064">
                  <c:v>16.5</c:v>
                </c:pt>
                <c:pt idx="6065">
                  <c:v>16.5</c:v>
                </c:pt>
                <c:pt idx="6066">
                  <c:v>16.899999999999999</c:v>
                </c:pt>
                <c:pt idx="6067">
                  <c:v>16.7</c:v>
                </c:pt>
                <c:pt idx="6068">
                  <c:v>16.7</c:v>
                </c:pt>
                <c:pt idx="6069">
                  <c:v>16.8</c:v>
                </c:pt>
                <c:pt idx="6070">
                  <c:v>17.100000000000001</c:v>
                </c:pt>
                <c:pt idx="6071">
                  <c:v>17.2</c:v>
                </c:pt>
                <c:pt idx="6072">
                  <c:v>17.8</c:v>
                </c:pt>
                <c:pt idx="6073">
                  <c:v>18.399999999999999</c:v>
                </c:pt>
                <c:pt idx="6074">
                  <c:v>18.899999999999999</c:v>
                </c:pt>
                <c:pt idx="6075">
                  <c:v>19.600000000000001</c:v>
                </c:pt>
                <c:pt idx="6076">
                  <c:v>20.3</c:v>
                </c:pt>
                <c:pt idx="6077">
                  <c:v>20.9</c:v>
                </c:pt>
                <c:pt idx="6078">
                  <c:v>22</c:v>
                </c:pt>
                <c:pt idx="6079">
                  <c:v>23.8</c:v>
                </c:pt>
                <c:pt idx="6080">
                  <c:v>24.9</c:v>
                </c:pt>
                <c:pt idx="6081">
                  <c:v>26.8</c:v>
                </c:pt>
                <c:pt idx="6082">
                  <c:v>25.7</c:v>
                </c:pt>
                <c:pt idx="6083">
                  <c:v>24.8</c:v>
                </c:pt>
                <c:pt idx="6084">
                  <c:v>25.3</c:v>
                </c:pt>
                <c:pt idx="6085">
                  <c:v>26.2</c:v>
                </c:pt>
                <c:pt idx="6086">
                  <c:v>25.8</c:v>
                </c:pt>
                <c:pt idx="6087">
                  <c:v>26.2</c:v>
                </c:pt>
                <c:pt idx="6088">
                  <c:v>26.6</c:v>
                </c:pt>
                <c:pt idx="6089">
                  <c:v>27.2</c:v>
                </c:pt>
                <c:pt idx="6090">
                  <c:v>28</c:v>
                </c:pt>
                <c:pt idx="6091">
                  <c:v>29.5</c:v>
                </c:pt>
                <c:pt idx="6092">
                  <c:v>29.5</c:v>
                </c:pt>
                <c:pt idx="6093">
                  <c:v>28.6</c:v>
                </c:pt>
                <c:pt idx="6094">
                  <c:v>28</c:v>
                </c:pt>
                <c:pt idx="6095">
                  <c:v>28.2</c:v>
                </c:pt>
                <c:pt idx="6096">
                  <c:v>27.7</c:v>
                </c:pt>
                <c:pt idx="6097">
                  <c:v>28.4</c:v>
                </c:pt>
                <c:pt idx="6098">
                  <c:v>28.1</c:v>
                </c:pt>
                <c:pt idx="6099">
                  <c:v>29</c:v>
                </c:pt>
                <c:pt idx="6100">
                  <c:v>28.9</c:v>
                </c:pt>
                <c:pt idx="6101">
                  <c:v>29.6</c:v>
                </c:pt>
                <c:pt idx="6102">
                  <c:v>29.7</c:v>
                </c:pt>
                <c:pt idx="6103">
                  <c:v>29.7</c:v>
                </c:pt>
                <c:pt idx="6104">
                  <c:v>30.2</c:v>
                </c:pt>
                <c:pt idx="6105">
                  <c:v>29.7</c:v>
                </c:pt>
                <c:pt idx="6106">
                  <c:v>30.1</c:v>
                </c:pt>
                <c:pt idx="6107">
                  <c:v>29.8</c:v>
                </c:pt>
                <c:pt idx="6108">
                  <c:v>29.7</c:v>
                </c:pt>
                <c:pt idx="6109">
                  <c:v>30</c:v>
                </c:pt>
                <c:pt idx="6110">
                  <c:v>29</c:v>
                </c:pt>
                <c:pt idx="6111">
                  <c:v>29.5</c:v>
                </c:pt>
                <c:pt idx="6112">
                  <c:v>29.2</c:v>
                </c:pt>
                <c:pt idx="6113">
                  <c:v>28.7</c:v>
                </c:pt>
                <c:pt idx="6114">
                  <c:v>28.2</c:v>
                </c:pt>
                <c:pt idx="6115">
                  <c:v>27.6</c:v>
                </c:pt>
                <c:pt idx="6116">
                  <c:v>27.7</c:v>
                </c:pt>
                <c:pt idx="6117">
                  <c:v>27.6</c:v>
                </c:pt>
                <c:pt idx="6118">
                  <c:v>27.2</c:v>
                </c:pt>
                <c:pt idx="6119">
                  <c:v>26.7</c:v>
                </c:pt>
                <c:pt idx="6120">
                  <c:v>26.2</c:v>
                </c:pt>
                <c:pt idx="6121">
                  <c:v>26</c:v>
                </c:pt>
                <c:pt idx="6122">
                  <c:v>25.4</c:v>
                </c:pt>
                <c:pt idx="6123">
                  <c:v>24.5</c:v>
                </c:pt>
                <c:pt idx="6124">
                  <c:v>23.5</c:v>
                </c:pt>
                <c:pt idx="6125">
                  <c:v>22.4</c:v>
                </c:pt>
                <c:pt idx="6126">
                  <c:v>21.6</c:v>
                </c:pt>
                <c:pt idx="6127">
                  <c:v>20.9</c:v>
                </c:pt>
                <c:pt idx="6128">
                  <c:v>20.3</c:v>
                </c:pt>
                <c:pt idx="6129">
                  <c:v>20</c:v>
                </c:pt>
                <c:pt idx="6130">
                  <c:v>19.600000000000001</c:v>
                </c:pt>
                <c:pt idx="6131">
                  <c:v>19.3</c:v>
                </c:pt>
                <c:pt idx="6132">
                  <c:v>19.100000000000001</c:v>
                </c:pt>
                <c:pt idx="6133">
                  <c:v>18.7</c:v>
                </c:pt>
                <c:pt idx="6134">
                  <c:v>18.7</c:v>
                </c:pt>
                <c:pt idx="6135">
                  <c:v>18.5</c:v>
                </c:pt>
                <c:pt idx="6136">
                  <c:v>18.2</c:v>
                </c:pt>
                <c:pt idx="6137">
                  <c:v>18.100000000000001</c:v>
                </c:pt>
                <c:pt idx="6138">
                  <c:v>17.899999999999999</c:v>
                </c:pt>
                <c:pt idx="6139">
                  <c:v>17.600000000000001</c:v>
                </c:pt>
                <c:pt idx="6140">
                  <c:v>17.5</c:v>
                </c:pt>
                <c:pt idx="6141">
                  <c:v>17.5</c:v>
                </c:pt>
                <c:pt idx="6142">
                  <c:v>17.3</c:v>
                </c:pt>
                <c:pt idx="6143">
                  <c:v>17.2</c:v>
                </c:pt>
                <c:pt idx="6144">
                  <c:v>16.899999999999999</c:v>
                </c:pt>
                <c:pt idx="6145">
                  <c:v>16.899999999999999</c:v>
                </c:pt>
                <c:pt idx="6146">
                  <c:v>16.8</c:v>
                </c:pt>
                <c:pt idx="6147">
                  <c:v>16.5</c:v>
                </c:pt>
                <c:pt idx="6148">
                  <c:v>16.100000000000001</c:v>
                </c:pt>
                <c:pt idx="6149">
                  <c:v>15.7</c:v>
                </c:pt>
                <c:pt idx="6150">
                  <c:v>16</c:v>
                </c:pt>
                <c:pt idx="6151">
                  <c:v>16.100000000000001</c:v>
                </c:pt>
                <c:pt idx="6152">
                  <c:v>16.3</c:v>
                </c:pt>
                <c:pt idx="6153">
                  <c:v>16.600000000000001</c:v>
                </c:pt>
                <c:pt idx="6154">
                  <c:v>17.2</c:v>
                </c:pt>
                <c:pt idx="6155">
                  <c:v>17.399999999999999</c:v>
                </c:pt>
                <c:pt idx="6156">
                  <c:v>17</c:v>
                </c:pt>
                <c:pt idx="6157">
                  <c:v>17.100000000000001</c:v>
                </c:pt>
                <c:pt idx="6158">
                  <c:v>17.100000000000001</c:v>
                </c:pt>
                <c:pt idx="6159">
                  <c:v>17.2</c:v>
                </c:pt>
                <c:pt idx="6160">
                  <c:v>17.399999999999999</c:v>
                </c:pt>
                <c:pt idx="6161">
                  <c:v>17.100000000000001</c:v>
                </c:pt>
                <c:pt idx="6162">
                  <c:v>17</c:v>
                </c:pt>
                <c:pt idx="6163">
                  <c:v>17.100000000000001</c:v>
                </c:pt>
                <c:pt idx="6164">
                  <c:v>16.899999999999999</c:v>
                </c:pt>
                <c:pt idx="6165">
                  <c:v>17.100000000000001</c:v>
                </c:pt>
                <c:pt idx="6166">
                  <c:v>17.2</c:v>
                </c:pt>
                <c:pt idx="6167">
                  <c:v>17.2</c:v>
                </c:pt>
                <c:pt idx="6168">
                  <c:v>17.5</c:v>
                </c:pt>
                <c:pt idx="6169">
                  <c:v>17.7</c:v>
                </c:pt>
                <c:pt idx="6170">
                  <c:v>18.2</c:v>
                </c:pt>
                <c:pt idx="6171">
                  <c:v>19.5</c:v>
                </c:pt>
                <c:pt idx="6172">
                  <c:v>20.2</c:v>
                </c:pt>
                <c:pt idx="6173">
                  <c:v>21</c:v>
                </c:pt>
                <c:pt idx="6174">
                  <c:v>22.1</c:v>
                </c:pt>
                <c:pt idx="6175">
                  <c:v>23.8</c:v>
                </c:pt>
                <c:pt idx="6176">
                  <c:v>25.7</c:v>
                </c:pt>
                <c:pt idx="6177">
                  <c:v>27.6</c:v>
                </c:pt>
                <c:pt idx="6178">
                  <c:v>28.6</c:v>
                </c:pt>
                <c:pt idx="6179">
                  <c:v>29.1</c:v>
                </c:pt>
                <c:pt idx="6180">
                  <c:v>29.6</c:v>
                </c:pt>
                <c:pt idx="6181">
                  <c:v>30.2</c:v>
                </c:pt>
                <c:pt idx="6182">
                  <c:v>30.7</c:v>
                </c:pt>
                <c:pt idx="6183">
                  <c:v>30.8</c:v>
                </c:pt>
                <c:pt idx="6184">
                  <c:v>30.7</c:v>
                </c:pt>
                <c:pt idx="6185">
                  <c:v>31.3</c:v>
                </c:pt>
                <c:pt idx="6186">
                  <c:v>31</c:v>
                </c:pt>
                <c:pt idx="6187">
                  <c:v>31</c:v>
                </c:pt>
                <c:pt idx="6188">
                  <c:v>30.7</c:v>
                </c:pt>
                <c:pt idx="6189">
                  <c:v>31.1</c:v>
                </c:pt>
                <c:pt idx="6190">
                  <c:v>31.2</c:v>
                </c:pt>
                <c:pt idx="6191">
                  <c:v>31.3</c:v>
                </c:pt>
                <c:pt idx="6192">
                  <c:v>31.2</c:v>
                </c:pt>
                <c:pt idx="6193">
                  <c:v>31.7</c:v>
                </c:pt>
                <c:pt idx="6194">
                  <c:v>31.9</c:v>
                </c:pt>
                <c:pt idx="6195">
                  <c:v>32.200000000000003</c:v>
                </c:pt>
                <c:pt idx="6196">
                  <c:v>31.8</c:v>
                </c:pt>
                <c:pt idx="6197">
                  <c:v>32.200000000000003</c:v>
                </c:pt>
                <c:pt idx="6198">
                  <c:v>32</c:v>
                </c:pt>
                <c:pt idx="6199">
                  <c:v>32.4</c:v>
                </c:pt>
                <c:pt idx="6200">
                  <c:v>32.5</c:v>
                </c:pt>
                <c:pt idx="6201">
                  <c:v>32.300000000000011</c:v>
                </c:pt>
                <c:pt idx="6202">
                  <c:v>32.700000000000003</c:v>
                </c:pt>
                <c:pt idx="6203">
                  <c:v>32.5</c:v>
                </c:pt>
                <c:pt idx="6204">
                  <c:v>32.1</c:v>
                </c:pt>
                <c:pt idx="6205">
                  <c:v>32.200000000000003</c:v>
                </c:pt>
                <c:pt idx="6206">
                  <c:v>32.4</c:v>
                </c:pt>
                <c:pt idx="6207">
                  <c:v>32.1</c:v>
                </c:pt>
                <c:pt idx="6208">
                  <c:v>32.200000000000003</c:v>
                </c:pt>
                <c:pt idx="6209">
                  <c:v>32.1</c:v>
                </c:pt>
                <c:pt idx="6210">
                  <c:v>32.1</c:v>
                </c:pt>
                <c:pt idx="6211">
                  <c:v>31.9</c:v>
                </c:pt>
                <c:pt idx="6212">
                  <c:v>31.8</c:v>
                </c:pt>
                <c:pt idx="6213">
                  <c:v>31.8</c:v>
                </c:pt>
                <c:pt idx="6214">
                  <c:v>31.3</c:v>
                </c:pt>
                <c:pt idx="6215">
                  <c:v>30.7</c:v>
                </c:pt>
                <c:pt idx="6216">
                  <c:v>30.5</c:v>
                </c:pt>
                <c:pt idx="6217">
                  <c:v>30.1</c:v>
                </c:pt>
                <c:pt idx="6218">
                  <c:v>29.4</c:v>
                </c:pt>
                <c:pt idx="6219">
                  <c:v>28.6</c:v>
                </c:pt>
                <c:pt idx="6220">
                  <c:v>27.7</c:v>
                </c:pt>
                <c:pt idx="6221">
                  <c:v>26.8</c:v>
                </c:pt>
                <c:pt idx="6222">
                  <c:v>25.8</c:v>
                </c:pt>
                <c:pt idx="6223">
                  <c:v>24.8</c:v>
                </c:pt>
                <c:pt idx="6224">
                  <c:v>23.8</c:v>
                </c:pt>
                <c:pt idx="6225">
                  <c:v>23.1</c:v>
                </c:pt>
                <c:pt idx="6226">
                  <c:v>22.6</c:v>
                </c:pt>
                <c:pt idx="6227">
                  <c:v>22.3</c:v>
                </c:pt>
                <c:pt idx="6228">
                  <c:v>21.8</c:v>
                </c:pt>
                <c:pt idx="6229">
                  <c:v>21.5</c:v>
                </c:pt>
                <c:pt idx="6230">
                  <c:v>21.3</c:v>
                </c:pt>
                <c:pt idx="6231">
                  <c:v>21.3</c:v>
                </c:pt>
                <c:pt idx="6232">
                  <c:v>21.2</c:v>
                </c:pt>
                <c:pt idx="6233">
                  <c:v>20.7</c:v>
                </c:pt>
                <c:pt idx="6234">
                  <c:v>20.5</c:v>
                </c:pt>
                <c:pt idx="6235">
                  <c:v>21.1</c:v>
                </c:pt>
                <c:pt idx="6236">
                  <c:v>21.4</c:v>
                </c:pt>
                <c:pt idx="6237">
                  <c:v>22.7</c:v>
                </c:pt>
                <c:pt idx="6238">
                  <c:v>24.9</c:v>
                </c:pt>
                <c:pt idx="6239">
                  <c:v>24.2</c:v>
                </c:pt>
                <c:pt idx="6240">
                  <c:v>24.3</c:v>
                </c:pt>
                <c:pt idx="6241">
                  <c:v>24.7</c:v>
                </c:pt>
                <c:pt idx="6242">
                  <c:v>25.2</c:v>
                </c:pt>
                <c:pt idx="6243">
                  <c:v>25.9</c:v>
                </c:pt>
                <c:pt idx="6244">
                  <c:v>25.8</c:v>
                </c:pt>
                <c:pt idx="6245">
                  <c:v>26</c:v>
                </c:pt>
                <c:pt idx="6246">
                  <c:v>25.9</c:v>
                </c:pt>
                <c:pt idx="6247">
                  <c:v>24.9</c:v>
                </c:pt>
                <c:pt idx="6248">
                  <c:v>24.1</c:v>
                </c:pt>
                <c:pt idx="6249">
                  <c:v>23.5</c:v>
                </c:pt>
                <c:pt idx="6250">
                  <c:v>22.8</c:v>
                </c:pt>
                <c:pt idx="6251">
                  <c:v>23.4</c:v>
                </c:pt>
                <c:pt idx="6252">
                  <c:v>24.5</c:v>
                </c:pt>
                <c:pt idx="6253">
                  <c:v>24.3</c:v>
                </c:pt>
                <c:pt idx="6254">
                  <c:v>23.6</c:v>
                </c:pt>
                <c:pt idx="6255">
                  <c:v>22.5</c:v>
                </c:pt>
                <c:pt idx="6256">
                  <c:v>21.6</c:v>
                </c:pt>
                <c:pt idx="6257">
                  <c:v>21.2</c:v>
                </c:pt>
                <c:pt idx="6258">
                  <c:v>22</c:v>
                </c:pt>
                <c:pt idx="6259">
                  <c:v>22.5</c:v>
                </c:pt>
                <c:pt idx="6260">
                  <c:v>23.4</c:v>
                </c:pt>
                <c:pt idx="6261">
                  <c:v>23.3</c:v>
                </c:pt>
                <c:pt idx="6262">
                  <c:v>23.5</c:v>
                </c:pt>
                <c:pt idx="6263">
                  <c:v>23.2</c:v>
                </c:pt>
                <c:pt idx="6264">
                  <c:v>23.5</c:v>
                </c:pt>
                <c:pt idx="6265">
                  <c:v>23.5</c:v>
                </c:pt>
                <c:pt idx="6266">
                  <c:v>23.3</c:v>
                </c:pt>
                <c:pt idx="6267">
                  <c:v>23.3</c:v>
                </c:pt>
                <c:pt idx="6268">
                  <c:v>23</c:v>
                </c:pt>
                <c:pt idx="6269">
                  <c:v>22.8</c:v>
                </c:pt>
                <c:pt idx="6270">
                  <c:v>22.6</c:v>
                </c:pt>
                <c:pt idx="6271">
                  <c:v>22.4</c:v>
                </c:pt>
                <c:pt idx="6272">
                  <c:v>22.2</c:v>
                </c:pt>
                <c:pt idx="6273">
                  <c:v>23.7</c:v>
                </c:pt>
                <c:pt idx="6274">
                  <c:v>26</c:v>
                </c:pt>
                <c:pt idx="6275">
                  <c:v>25.7</c:v>
                </c:pt>
                <c:pt idx="6276">
                  <c:v>24.9</c:v>
                </c:pt>
                <c:pt idx="6277">
                  <c:v>24.5</c:v>
                </c:pt>
                <c:pt idx="6278">
                  <c:v>24.3</c:v>
                </c:pt>
                <c:pt idx="6279">
                  <c:v>24.7</c:v>
                </c:pt>
                <c:pt idx="6280">
                  <c:v>24.7</c:v>
                </c:pt>
                <c:pt idx="6281">
                  <c:v>25.1</c:v>
                </c:pt>
                <c:pt idx="6282">
                  <c:v>24.5</c:v>
                </c:pt>
                <c:pt idx="6283">
                  <c:v>24.7</c:v>
                </c:pt>
                <c:pt idx="6284">
                  <c:v>24.8</c:v>
                </c:pt>
                <c:pt idx="6285">
                  <c:v>24.9</c:v>
                </c:pt>
                <c:pt idx="6286">
                  <c:v>24.7</c:v>
                </c:pt>
                <c:pt idx="6287">
                  <c:v>24.7</c:v>
                </c:pt>
                <c:pt idx="6288">
                  <c:v>25.1</c:v>
                </c:pt>
                <c:pt idx="6289">
                  <c:v>25.4</c:v>
                </c:pt>
                <c:pt idx="6290">
                  <c:v>24.9</c:v>
                </c:pt>
                <c:pt idx="6291">
                  <c:v>24.7</c:v>
                </c:pt>
                <c:pt idx="6292">
                  <c:v>25.1</c:v>
                </c:pt>
                <c:pt idx="6293">
                  <c:v>25.2</c:v>
                </c:pt>
                <c:pt idx="6294">
                  <c:v>25.1</c:v>
                </c:pt>
                <c:pt idx="6295">
                  <c:v>24.9</c:v>
                </c:pt>
                <c:pt idx="6296">
                  <c:v>24.6</c:v>
                </c:pt>
                <c:pt idx="6297">
                  <c:v>24.2</c:v>
                </c:pt>
                <c:pt idx="6298">
                  <c:v>24.3</c:v>
                </c:pt>
                <c:pt idx="6299">
                  <c:v>24.3</c:v>
                </c:pt>
                <c:pt idx="6300">
                  <c:v>24.5</c:v>
                </c:pt>
                <c:pt idx="6301">
                  <c:v>24.1</c:v>
                </c:pt>
                <c:pt idx="6302">
                  <c:v>22.8</c:v>
                </c:pt>
                <c:pt idx="6303">
                  <c:v>22.7</c:v>
                </c:pt>
                <c:pt idx="6304">
                  <c:v>22.9</c:v>
                </c:pt>
                <c:pt idx="6305">
                  <c:v>22.9</c:v>
                </c:pt>
                <c:pt idx="6306">
                  <c:v>23</c:v>
                </c:pt>
                <c:pt idx="6307">
                  <c:v>22.3</c:v>
                </c:pt>
                <c:pt idx="6308">
                  <c:v>21.8</c:v>
                </c:pt>
                <c:pt idx="6309">
                  <c:v>22</c:v>
                </c:pt>
                <c:pt idx="6310">
                  <c:v>21.5</c:v>
                </c:pt>
                <c:pt idx="6311">
                  <c:v>21.2</c:v>
                </c:pt>
                <c:pt idx="6312">
                  <c:v>20.5</c:v>
                </c:pt>
                <c:pt idx="6313">
                  <c:v>20.2</c:v>
                </c:pt>
                <c:pt idx="6314">
                  <c:v>19.5</c:v>
                </c:pt>
                <c:pt idx="6315">
                  <c:v>18.3</c:v>
                </c:pt>
                <c:pt idx="6316">
                  <c:v>17.7</c:v>
                </c:pt>
                <c:pt idx="6317">
                  <c:v>17.3</c:v>
                </c:pt>
                <c:pt idx="6318">
                  <c:v>17.100000000000001</c:v>
                </c:pt>
                <c:pt idx="6319">
                  <c:v>16.899999999999999</c:v>
                </c:pt>
                <c:pt idx="6320">
                  <c:v>16.8</c:v>
                </c:pt>
                <c:pt idx="6321">
                  <c:v>16.600000000000001</c:v>
                </c:pt>
                <c:pt idx="6322">
                  <c:v>16.5</c:v>
                </c:pt>
                <c:pt idx="6323">
                  <c:v>16.399999999999999</c:v>
                </c:pt>
                <c:pt idx="6324">
                  <c:v>16.3</c:v>
                </c:pt>
                <c:pt idx="6325">
                  <c:v>16.2</c:v>
                </c:pt>
                <c:pt idx="6326">
                  <c:v>16.2</c:v>
                </c:pt>
                <c:pt idx="6327">
                  <c:v>16.2</c:v>
                </c:pt>
                <c:pt idx="6328">
                  <c:v>16.3</c:v>
                </c:pt>
                <c:pt idx="6329">
                  <c:v>16.2</c:v>
                </c:pt>
                <c:pt idx="6330">
                  <c:v>16.399999999999999</c:v>
                </c:pt>
                <c:pt idx="6331">
                  <c:v>16.600000000000001</c:v>
                </c:pt>
                <c:pt idx="6332">
                  <c:v>16.7</c:v>
                </c:pt>
                <c:pt idx="6333">
                  <c:v>17.2</c:v>
                </c:pt>
                <c:pt idx="6334">
                  <c:v>17</c:v>
                </c:pt>
                <c:pt idx="6335">
                  <c:v>16.8</c:v>
                </c:pt>
                <c:pt idx="6336">
                  <c:v>16.5</c:v>
                </c:pt>
                <c:pt idx="6337">
                  <c:v>16.3</c:v>
                </c:pt>
                <c:pt idx="6338">
                  <c:v>16.2</c:v>
                </c:pt>
                <c:pt idx="6339">
                  <c:v>16.2</c:v>
                </c:pt>
                <c:pt idx="6340">
                  <c:v>16.2</c:v>
                </c:pt>
                <c:pt idx="6341">
                  <c:v>16.100000000000001</c:v>
                </c:pt>
                <c:pt idx="6342">
                  <c:v>16</c:v>
                </c:pt>
                <c:pt idx="6343">
                  <c:v>16.100000000000001</c:v>
                </c:pt>
                <c:pt idx="6344">
                  <c:v>16.100000000000001</c:v>
                </c:pt>
                <c:pt idx="6345">
                  <c:v>16.100000000000001</c:v>
                </c:pt>
                <c:pt idx="6346">
                  <c:v>16.2</c:v>
                </c:pt>
                <c:pt idx="6347">
                  <c:v>16.399999999999999</c:v>
                </c:pt>
                <c:pt idx="6348">
                  <c:v>16.399999999999999</c:v>
                </c:pt>
                <c:pt idx="6349">
                  <c:v>16.399999999999999</c:v>
                </c:pt>
                <c:pt idx="6350">
                  <c:v>16.100000000000001</c:v>
                </c:pt>
                <c:pt idx="6351">
                  <c:v>16.100000000000001</c:v>
                </c:pt>
                <c:pt idx="6352">
                  <c:v>15.8</c:v>
                </c:pt>
                <c:pt idx="6353">
                  <c:v>15.7</c:v>
                </c:pt>
                <c:pt idx="6354">
                  <c:v>15.5</c:v>
                </c:pt>
                <c:pt idx="6355">
                  <c:v>15.6</c:v>
                </c:pt>
                <c:pt idx="6356">
                  <c:v>15.7</c:v>
                </c:pt>
                <c:pt idx="6357">
                  <c:v>15.6</c:v>
                </c:pt>
                <c:pt idx="6358">
                  <c:v>15.7</c:v>
                </c:pt>
                <c:pt idx="6359">
                  <c:v>15.9</c:v>
                </c:pt>
                <c:pt idx="6360">
                  <c:v>16.100000000000001</c:v>
                </c:pt>
                <c:pt idx="6361">
                  <c:v>16.5</c:v>
                </c:pt>
                <c:pt idx="6362">
                  <c:v>16.899999999999999</c:v>
                </c:pt>
                <c:pt idx="6363">
                  <c:v>17.100000000000001</c:v>
                </c:pt>
                <c:pt idx="6364">
                  <c:v>17.100000000000001</c:v>
                </c:pt>
                <c:pt idx="6365">
                  <c:v>17.399999999999999</c:v>
                </c:pt>
                <c:pt idx="6366">
                  <c:v>17.8</c:v>
                </c:pt>
                <c:pt idx="6367">
                  <c:v>17.899999999999999</c:v>
                </c:pt>
                <c:pt idx="6368">
                  <c:v>18.7</c:v>
                </c:pt>
                <c:pt idx="6369">
                  <c:v>18.7</c:v>
                </c:pt>
                <c:pt idx="6370">
                  <c:v>18.8</c:v>
                </c:pt>
                <c:pt idx="6371">
                  <c:v>19.600000000000001</c:v>
                </c:pt>
                <c:pt idx="6372">
                  <c:v>19.7</c:v>
                </c:pt>
                <c:pt idx="6373">
                  <c:v>19.7</c:v>
                </c:pt>
                <c:pt idx="6374">
                  <c:v>19.600000000000001</c:v>
                </c:pt>
                <c:pt idx="6375">
                  <c:v>20.5</c:v>
                </c:pt>
                <c:pt idx="6376">
                  <c:v>20.2</c:v>
                </c:pt>
                <c:pt idx="6377">
                  <c:v>21</c:v>
                </c:pt>
                <c:pt idx="6378">
                  <c:v>21</c:v>
                </c:pt>
                <c:pt idx="6379">
                  <c:v>20.9</c:v>
                </c:pt>
                <c:pt idx="6380">
                  <c:v>20.8</c:v>
                </c:pt>
                <c:pt idx="6381">
                  <c:v>21.2</c:v>
                </c:pt>
                <c:pt idx="6382">
                  <c:v>21.7</c:v>
                </c:pt>
                <c:pt idx="6383">
                  <c:v>22.2</c:v>
                </c:pt>
                <c:pt idx="6384">
                  <c:v>21.4</c:v>
                </c:pt>
                <c:pt idx="6385">
                  <c:v>22</c:v>
                </c:pt>
                <c:pt idx="6386">
                  <c:v>22.3</c:v>
                </c:pt>
                <c:pt idx="6387">
                  <c:v>22</c:v>
                </c:pt>
                <c:pt idx="6388">
                  <c:v>22</c:v>
                </c:pt>
                <c:pt idx="6389">
                  <c:v>22.2</c:v>
                </c:pt>
                <c:pt idx="6390">
                  <c:v>22.3</c:v>
                </c:pt>
                <c:pt idx="6391">
                  <c:v>22.5</c:v>
                </c:pt>
                <c:pt idx="6392">
                  <c:v>22</c:v>
                </c:pt>
                <c:pt idx="6393">
                  <c:v>21.9</c:v>
                </c:pt>
                <c:pt idx="6394">
                  <c:v>22.4</c:v>
                </c:pt>
                <c:pt idx="6395">
                  <c:v>22.3</c:v>
                </c:pt>
                <c:pt idx="6396">
                  <c:v>22.3</c:v>
                </c:pt>
                <c:pt idx="6397">
                  <c:v>22.5</c:v>
                </c:pt>
                <c:pt idx="6398">
                  <c:v>22.4</c:v>
                </c:pt>
                <c:pt idx="6399">
                  <c:v>22.5</c:v>
                </c:pt>
                <c:pt idx="6400">
                  <c:v>22.8</c:v>
                </c:pt>
                <c:pt idx="6401">
                  <c:v>22.1</c:v>
                </c:pt>
                <c:pt idx="6402">
                  <c:v>22.4</c:v>
                </c:pt>
                <c:pt idx="6403">
                  <c:v>22.6</c:v>
                </c:pt>
                <c:pt idx="6404">
                  <c:v>21.7</c:v>
                </c:pt>
                <c:pt idx="6405">
                  <c:v>21.7</c:v>
                </c:pt>
                <c:pt idx="6406">
                  <c:v>20.8</c:v>
                </c:pt>
                <c:pt idx="6407">
                  <c:v>21.7</c:v>
                </c:pt>
                <c:pt idx="6408">
                  <c:v>21.3</c:v>
                </c:pt>
                <c:pt idx="6409">
                  <c:v>20.399999999999999</c:v>
                </c:pt>
                <c:pt idx="6410">
                  <c:v>19.8</c:v>
                </c:pt>
                <c:pt idx="6411">
                  <c:v>18.8</c:v>
                </c:pt>
                <c:pt idx="6412">
                  <c:v>18.2</c:v>
                </c:pt>
                <c:pt idx="6413">
                  <c:v>17.7</c:v>
                </c:pt>
                <c:pt idx="6414">
                  <c:v>17.100000000000001</c:v>
                </c:pt>
                <c:pt idx="6415">
                  <c:v>16.8</c:v>
                </c:pt>
                <c:pt idx="6416">
                  <c:v>16.3</c:v>
                </c:pt>
                <c:pt idx="6417">
                  <c:v>15.8</c:v>
                </c:pt>
                <c:pt idx="6418">
                  <c:v>15.4</c:v>
                </c:pt>
                <c:pt idx="6419">
                  <c:v>15.1</c:v>
                </c:pt>
                <c:pt idx="6420">
                  <c:v>14.8</c:v>
                </c:pt>
                <c:pt idx="6421">
                  <c:v>14.5</c:v>
                </c:pt>
                <c:pt idx="6422">
                  <c:v>14.2</c:v>
                </c:pt>
                <c:pt idx="6423">
                  <c:v>13.7</c:v>
                </c:pt>
                <c:pt idx="6424">
                  <c:v>13.5</c:v>
                </c:pt>
                <c:pt idx="6425">
                  <c:v>13.4</c:v>
                </c:pt>
                <c:pt idx="6426">
                  <c:v>12.9</c:v>
                </c:pt>
                <c:pt idx="6427">
                  <c:v>12.9</c:v>
                </c:pt>
                <c:pt idx="6428">
                  <c:v>12.8</c:v>
                </c:pt>
                <c:pt idx="6429">
                  <c:v>12.7</c:v>
                </c:pt>
                <c:pt idx="6430">
                  <c:v>12.8</c:v>
                </c:pt>
                <c:pt idx="6431">
                  <c:v>12.5</c:v>
                </c:pt>
                <c:pt idx="6432">
                  <c:v>12.2</c:v>
                </c:pt>
                <c:pt idx="6433">
                  <c:v>12</c:v>
                </c:pt>
                <c:pt idx="6434">
                  <c:v>11.8</c:v>
                </c:pt>
                <c:pt idx="6435">
                  <c:v>11.8</c:v>
                </c:pt>
                <c:pt idx="6436">
                  <c:v>11.6</c:v>
                </c:pt>
                <c:pt idx="6437">
                  <c:v>11.3</c:v>
                </c:pt>
                <c:pt idx="6438">
                  <c:v>11.5</c:v>
                </c:pt>
                <c:pt idx="6439">
                  <c:v>11.3</c:v>
                </c:pt>
                <c:pt idx="6440">
                  <c:v>11.3</c:v>
                </c:pt>
                <c:pt idx="6441">
                  <c:v>11.7</c:v>
                </c:pt>
                <c:pt idx="6442">
                  <c:v>11.6</c:v>
                </c:pt>
                <c:pt idx="6443">
                  <c:v>11.4</c:v>
                </c:pt>
                <c:pt idx="6444">
                  <c:v>11.2</c:v>
                </c:pt>
                <c:pt idx="6445">
                  <c:v>11.3</c:v>
                </c:pt>
                <c:pt idx="6446">
                  <c:v>11.2</c:v>
                </c:pt>
                <c:pt idx="6447">
                  <c:v>11.1</c:v>
                </c:pt>
                <c:pt idx="6448">
                  <c:v>11.3</c:v>
                </c:pt>
                <c:pt idx="6449">
                  <c:v>11.1</c:v>
                </c:pt>
                <c:pt idx="6450">
                  <c:v>11.1</c:v>
                </c:pt>
                <c:pt idx="6451">
                  <c:v>11</c:v>
                </c:pt>
                <c:pt idx="6452">
                  <c:v>10.8</c:v>
                </c:pt>
                <c:pt idx="6453">
                  <c:v>11.1</c:v>
                </c:pt>
                <c:pt idx="6454">
                  <c:v>11.2</c:v>
                </c:pt>
                <c:pt idx="6455">
                  <c:v>11.4</c:v>
                </c:pt>
                <c:pt idx="6456">
                  <c:v>11.8</c:v>
                </c:pt>
                <c:pt idx="6457">
                  <c:v>12.5</c:v>
                </c:pt>
                <c:pt idx="6458">
                  <c:v>13</c:v>
                </c:pt>
                <c:pt idx="6459">
                  <c:v>13.8</c:v>
                </c:pt>
                <c:pt idx="6460">
                  <c:v>14.5</c:v>
                </c:pt>
                <c:pt idx="6461">
                  <c:v>15.1</c:v>
                </c:pt>
                <c:pt idx="6462">
                  <c:v>16.100000000000001</c:v>
                </c:pt>
                <c:pt idx="6463">
                  <c:v>18.100000000000001</c:v>
                </c:pt>
                <c:pt idx="6464">
                  <c:v>19.600000000000001</c:v>
                </c:pt>
                <c:pt idx="6465">
                  <c:v>21.1</c:v>
                </c:pt>
                <c:pt idx="6466">
                  <c:v>22.7</c:v>
                </c:pt>
                <c:pt idx="6467">
                  <c:v>23.7</c:v>
                </c:pt>
                <c:pt idx="6468">
                  <c:v>24.4</c:v>
                </c:pt>
                <c:pt idx="6469">
                  <c:v>24.8</c:v>
                </c:pt>
                <c:pt idx="6470">
                  <c:v>25.1</c:v>
                </c:pt>
                <c:pt idx="6471">
                  <c:v>25.6</c:v>
                </c:pt>
                <c:pt idx="6472">
                  <c:v>25.5</c:v>
                </c:pt>
                <c:pt idx="6473">
                  <c:v>26.1</c:v>
                </c:pt>
                <c:pt idx="6474">
                  <c:v>26.5</c:v>
                </c:pt>
                <c:pt idx="6475">
                  <c:v>26.6</c:v>
                </c:pt>
                <c:pt idx="6476">
                  <c:v>26.8</c:v>
                </c:pt>
                <c:pt idx="6477">
                  <c:v>27.2</c:v>
                </c:pt>
                <c:pt idx="6478">
                  <c:v>26.6</c:v>
                </c:pt>
                <c:pt idx="6479">
                  <c:v>27.2</c:v>
                </c:pt>
                <c:pt idx="6480">
                  <c:v>27.8</c:v>
                </c:pt>
                <c:pt idx="6481">
                  <c:v>28</c:v>
                </c:pt>
                <c:pt idx="6482">
                  <c:v>28.4</c:v>
                </c:pt>
                <c:pt idx="6483">
                  <c:v>28.7</c:v>
                </c:pt>
                <c:pt idx="6484">
                  <c:v>27.8</c:v>
                </c:pt>
                <c:pt idx="6485">
                  <c:v>28.1</c:v>
                </c:pt>
                <c:pt idx="6486">
                  <c:v>28.7</c:v>
                </c:pt>
                <c:pt idx="6487">
                  <c:v>28.8</c:v>
                </c:pt>
                <c:pt idx="6488">
                  <c:v>29.4</c:v>
                </c:pt>
                <c:pt idx="6489">
                  <c:v>29.3</c:v>
                </c:pt>
                <c:pt idx="6490">
                  <c:v>29.8</c:v>
                </c:pt>
                <c:pt idx="6491">
                  <c:v>28.9</c:v>
                </c:pt>
                <c:pt idx="6492">
                  <c:v>28.5</c:v>
                </c:pt>
                <c:pt idx="6493">
                  <c:v>28.5</c:v>
                </c:pt>
                <c:pt idx="6494">
                  <c:v>28.8</c:v>
                </c:pt>
                <c:pt idx="6495">
                  <c:v>28.4</c:v>
                </c:pt>
                <c:pt idx="6496">
                  <c:v>28.9</c:v>
                </c:pt>
                <c:pt idx="6497">
                  <c:v>28.2</c:v>
                </c:pt>
                <c:pt idx="6498">
                  <c:v>28</c:v>
                </c:pt>
                <c:pt idx="6499">
                  <c:v>27.5</c:v>
                </c:pt>
                <c:pt idx="6500">
                  <c:v>27.1</c:v>
                </c:pt>
                <c:pt idx="6501">
                  <c:v>27.2</c:v>
                </c:pt>
                <c:pt idx="6502">
                  <c:v>27.1</c:v>
                </c:pt>
                <c:pt idx="6503">
                  <c:v>26.7</c:v>
                </c:pt>
                <c:pt idx="6504">
                  <c:v>26.3</c:v>
                </c:pt>
                <c:pt idx="6505">
                  <c:v>25.6</c:v>
                </c:pt>
                <c:pt idx="6506">
                  <c:v>25</c:v>
                </c:pt>
                <c:pt idx="6507">
                  <c:v>24</c:v>
                </c:pt>
                <c:pt idx="6508">
                  <c:v>23.2</c:v>
                </c:pt>
                <c:pt idx="6509">
                  <c:v>22.2</c:v>
                </c:pt>
                <c:pt idx="6510">
                  <c:v>21.5</c:v>
                </c:pt>
                <c:pt idx="6511">
                  <c:v>20.7</c:v>
                </c:pt>
                <c:pt idx="6512">
                  <c:v>20.3</c:v>
                </c:pt>
                <c:pt idx="6513">
                  <c:v>19.8</c:v>
                </c:pt>
                <c:pt idx="6514">
                  <c:v>19.3</c:v>
                </c:pt>
                <c:pt idx="6515">
                  <c:v>18.7</c:v>
                </c:pt>
                <c:pt idx="6516">
                  <c:v>18.5</c:v>
                </c:pt>
                <c:pt idx="6517">
                  <c:v>18.3</c:v>
                </c:pt>
                <c:pt idx="6518">
                  <c:v>17.899999999999999</c:v>
                </c:pt>
                <c:pt idx="6519">
                  <c:v>17.7</c:v>
                </c:pt>
                <c:pt idx="6520">
                  <c:v>17.600000000000001</c:v>
                </c:pt>
                <c:pt idx="6521">
                  <c:v>17.3</c:v>
                </c:pt>
                <c:pt idx="6522">
                  <c:v>17.100000000000001</c:v>
                </c:pt>
                <c:pt idx="6523">
                  <c:v>16.8</c:v>
                </c:pt>
                <c:pt idx="6524">
                  <c:v>16.600000000000001</c:v>
                </c:pt>
                <c:pt idx="6525">
                  <c:v>16.399999999999999</c:v>
                </c:pt>
                <c:pt idx="6526">
                  <c:v>16.2</c:v>
                </c:pt>
                <c:pt idx="6527">
                  <c:v>15.9</c:v>
                </c:pt>
                <c:pt idx="6528">
                  <c:v>15.6</c:v>
                </c:pt>
                <c:pt idx="6529">
                  <c:v>15.4</c:v>
                </c:pt>
                <c:pt idx="6530">
                  <c:v>15.1</c:v>
                </c:pt>
                <c:pt idx="6531">
                  <c:v>14.9</c:v>
                </c:pt>
                <c:pt idx="6532">
                  <c:v>14.7</c:v>
                </c:pt>
                <c:pt idx="6533">
                  <c:v>14.7</c:v>
                </c:pt>
                <c:pt idx="6534">
                  <c:v>14.7</c:v>
                </c:pt>
                <c:pt idx="6535">
                  <c:v>14.6</c:v>
                </c:pt>
                <c:pt idx="6536">
                  <c:v>14.5</c:v>
                </c:pt>
                <c:pt idx="6537">
                  <c:v>14.5</c:v>
                </c:pt>
                <c:pt idx="6538">
                  <c:v>14.5</c:v>
                </c:pt>
                <c:pt idx="6539">
                  <c:v>14.3</c:v>
                </c:pt>
                <c:pt idx="6540">
                  <c:v>14.2</c:v>
                </c:pt>
                <c:pt idx="6541">
                  <c:v>14.1</c:v>
                </c:pt>
                <c:pt idx="6542">
                  <c:v>14.1</c:v>
                </c:pt>
                <c:pt idx="6543">
                  <c:v>13.9</c:v>
                </c:pt>
                <c:pt idx="6544">
                  <c:v>13.9</c:v>
                </c:pt>
                <c:pt idx="6545">
                  <c:v>13.9</c:v>
                </c:pt>
                <c:pt idx="6546">
                  <c:v>13.8</c:v>
                </c:pt>
                <c:pt idx="6547">
                  <c:v>13.9</c:v>
                </c:pt>
                <c:pt idx="6548">
                  <c:v>14</c:v>
                </c:pt>
                <c:pt idx="6549">
                  <c:v>13.7</c:v>
                </c:pt>
                <c:pt idx="6550">
                  <c:v>14</c:v>
                </c:pt>
                <c:pt idx="6551">
                  <c:v>14.3</c:v>
                </c:pt>
                <c:pt idx="6552">
                  <c:v>14.8</c:v>
                </c:pt>
                <c:pt idx="6553">
                  <c:v>15.3</c:v>
                </c:pt>
                <c:pt idx="6554">
                  <c:v>15.8</c:v>
                </c:pt>
                <c:pt idx="6555">
                  <c:v>16.399999999999999</c:v>
                </c:pt>
                <c:pt idx="6556">
                  <c:v>17.3</c:v>
                </c:pt>
                <c:pt idx="6557">
                  <c:v>17.899999999999999</c:v>
                </c:pt>
                <c:pt idx="6558">
                  <c:v>18.8</c:v>
                </c:pt>
                <c:pt idx="6559">
                  <c:v>20.8</c:v>
                </c:pt>
                <c:pt idx="6560">
                  <c:v>22.1</c:v>
                </c:pt>
                <c:pt idx="6561">
                  <c:v>22.7</c:v>
                </c:pt>
                <c:pt idx="6562">
                  <c:v>23.6</c:v>
                </c:pt>
                <c:pt idx="6563">
                  <c:v>25.2</c:v>
                </c:pt>
                <c:pt idx="6564">
                  <c:v>27.1</c:v>
                </c:pt>
                <c:pt idx="6565">
                  <c:v>28.6</c:v>
                </c:pt>
                <c:pt idx="6566">
                  <c:v>28.7</c:v>
                </c:pt>
                <c:pt idx="6567">
                  <c:v>29.4</c:v>
                </c:pt>
                <c:pt idx="6568">
                  <c:v>30.6</c:v>
                </c:pt>
                <c:pt idx="6569">
                  <c:v>30.7</c:v>
                </c:pt>
                <c:pt idx="6570">
                  <c:v>31.2</c:v>
                </c:pt>
                <c:pt idx="6571">
                  <c:v>31</c:v>
                </c:pt>
                <c:pt idx="6572">
                  <c:v>31.2</c:v>
                </c:pt>
                <c:pt idx="6573">
                  <c:v>31.4</c:v>
                </c:pt>
                <c:pt idx="6574">
                  <c:v>32.1</c:v>
                </c:pt>
                <c:pt idx="6575">
                  <c:v>32.1</c:v>
                </c:pt>
                <c:pt idx="6576">
                  <c:v>32.1</c:v>
                </c:pt>
                <c:pt idx="6577">
                  <c:v>31.9</c:v>
                </c:pt>
                <c:pt idx="6578">
                  <c:v>32.4</c:v>
                </c:pt>
                <c:pt idx="6579">
                  <c:v>31.9</c:v>
                </c:pt>
                <c:pt idx="6580">
                  <c:v>31.4</c:v>
                </c:pt>
                <c:pt idx="6581">
                  <c:v>31.2</c:v>
                </c:pt>
                <c:pt idx="6582">
                  <c:v>31.7</c:v>
                </c:pt>
                <c:pt idx="6583">
                  <c:v>31.3</c:v>
                </c:pt>
                <c:pt idx="6584">
                  <c:v>31.8</c:v>
                </c:pt>
                <c:pt idx="6585">
                  <c:v>31.6</c:v>
                </c:pt>
                <c:pt idx="6586">
                  <c:v>31.6</c:v>
                </c:pt>
                <c:pt idx="6587">
                  <c:v>31.2</c:v>
                </c:pt>
                <c:pt idx="6588">
                  <c:v>31.2</c:v>
                </c:pt>
                <c:pt idx="6589">
                  <c:v>30.8</c:v>
                </c:pt>
                <c:pt idx="6590">
                  <c:v>30.6</c:v>
                </c:pt>
                <c:pt idx="6591">
                  <c:v>30.7</c:v>
                </c:pt>
                <c:pt idx="6592">
                  <c:v>29.7</c:v>
                </c:pt>
                <c:pt idx="6593">
                  <c:v>30.6</c:v>
                </c:pt>
                <c:pt idx="6594">
                  <c:v>30.2</c:v>
                </c:pt>
                <c:pt idx="6595">
                  <c:v>30.2</c:v>
                </c:pt>
                <c:pt idx="6596">
                  <c:v>30.3</c:v>
                </c:pt>
                <c:pt idx="6597">
                  <c:v>29.8</c:v>
                </c:pt>
                <c:pt idx="6598">
                  <c:v>29.6</c:v>
                </c:pt>
                <c:pt idx="6599">
                  <c:v>29.5</c:v>
                </c:pt>
                <c:pt idx="6600">
                  <c:v>28.8</c:v>
                </c:pt>
                <c:pt idx="6601">
                  <c:v>28.2</c:v>
                </c:pt>
                <c:pt idx="6602">
                  <c:v>27.1</c:v>
                </c:pt>
                <c:pt idx="6603">
                  <c:v>26.4</c:v>
                </c:pt>
                <c:pt idx="6604">
                  <c:v>25.3</c:v>
                </c:pt>
                <c:pt idx="6605">
                  <c:v>25</c:v>
                </c:pt>
                <c:pt idx="6606">
                  <c:v>24.4</c:v>
                </c:pt>
                <c:pt idx="6607">
                  <c:v>23.5</c:v>
                </c:pt>
                <c:pt idx="6608">
                  <c:v>22.6</c:v>
                </c:pt>
                <c:pt idx="6609">
                  <c:v>22.1</c:v>
                </c:pt>
                <c:pt idx="6610">
                  <c:v>21.6</c:v>
                </c:pt>
                <c:pt idx="6611">
                  <c:v>21.2</c:v>
                </c:pt>
                <c:pt idx="6612">
                  <c:v>20.9</c:v>
                </c:pt>
                <c:pt idx="6613">
                  <c:v>20.7</c:v>
                </c:pt>
                <c:pt idx="6614">
                  <c:v>20.6</c:v>
                </c:pt>
                <c:pt idx="6615">
                  <c:v>20.399999999999999</c:v>
                </c:pt>
                <c:pt idx="6616">
                  <c:v>20.399999999999999</c:v>
                </c:pt>
                <c:pt idx="6617">
                  <c:v>20.5</c:v>
                </c:pt>
                <c:pt idx="6618">
                  <c:v>20.6</c:v>
                </c:pt>
                <c:pt idx="6619">
                  <c:v>20.399999999999999</c:v>
                </c:pt>
                <c:pt idx="6620">
                  <c:v>20.8</c:v>
                </c:pt>
                <c:pt idx="6621">
                  <c:v>20.7</c:v>
                </c:pt>
                <c:pt idx="6622">
                  <c:v>20.399999999999999</c:v>
                </c:pt>
                <c:pt idx="6623">
                  <c:v>20</c:v>
                </c:pt>
                <c:pt idx="6624">
                  <c:v>19.600000000000001</c:v>
                </c:pt>
                <c:pt idx="6625">
                  <c:v>19.2</c:v>
                </c:pt>
                <c:pt idx="6626">
                  <c:v>18.899999999999999</c:v>
                </c:pt>
                <c:pt idx="6627">
                  <c:v>18.7</c:v>
                </c:pt>
                <c:pt idx="6628">
                  <c:v>18.3</c:v>
                </c:pt>
                <c:pt idx="6629">
                  <c:v>18</c:v>
                </c:pt>
                <c:pt idx="6630">
                  <c:v>18.399999999999999</c:v>
                </c:pt>
                <c:pt idx="6631">
                  <c:v>18.399999999999999</c:v>
                </c:pt>
                <c:pt idx="6632">
                  <c:v>18.399999999999999</c:v>
                </c:pt>
                <c:pt idx="6633">
                  <c:v>18</c:v>
                </c:pt>
                <c:pt idx="6634">
                  <c:v>17.899999999999999</c:v>
                </c:pt>
                <c:pt idx="6635">
                  <c:v>17.8</c:v>
                </c:pt>
                <c:pt idx="6636">
                  <c:v>17.899999999999999</c:v>
                </c:pt>
                <c:pt idx="6637">
                  <c:v>17.7</c:v>
                </c:pt>
                <c:pt idx="6638">
                  <c:v>17.399999999999999</c:v>
                </c:pt>
                <c:pt idx="6639">
                  <c:v>17.7</c:v>
                </c:pt>
                <c:pt idx="6640">
                  <c:v>17.7</c:v>
                </c:pt>
                <c:pt idx="6641">
                  <c:v>17.5</c:v>
                </c:pt>
                <c:pt idx="6642">
                  <c:v>17.5</c:v>
                </c:pt>
                <c:pt idx="6643">
                  <c:v>17.2</c:v>
                </c:pt>
                <c:pt idx="6644">
                  <c:v>16.899999999999999</c:v>
                </c:pt>
                <c:pt idx="6645">
                  <c:v>16.899999999999999</c:v>
                </c:pt>
                <c:pt idx="6646">
                  <c:v>17.100000000000001</c:v>
                </c:pt>
                <c:pt idx="6647">
                  <c:v>17.7</c:v>
                </c:pt>
                <c:pt idx="6648">
                  <c:v>18.2</c:v>
                </c:pt>
                <c:pt idx="6649">
                  <c:v>18.5</c:v>
                </c:pt>
                <c:pt idx="6650">
                  <c:v>18.7</c:v>
                </c:pt>
                <c:pt idx="6651">
                  <c:v>19.5</c:v>
                </c:pt>
                <c:pt idx="6652">
                  <c:v>20.2</c:v>
                </c:pt>
                <c:pt idx="6653">
                  <c:v>21.2</c:v>
                </c:pt>
                <c:pt idx="6654">
                  <c:v>22.1</c:v>
                </c:pt>
                <c:pt idx="6655">
                  <c:v>23.3</c:v>
                </c:pt>
                <c:pt idx="6656">
                  <c:v>23.9</c:v>
                </c:pt>
                <c:pt idx="6657">
                  <c:v>24.5</c:v>
                </c:pt>
                <c:pt idx="6658">
                  <c:v>26</c:v>
                </c:pt>
                <c:pt idx="6659">
                  <c:v>27.5</c:v>
                </c:pt>
                <c:pt idx="6660">
                  <c:v>29.7</c:v>
                </c:pt>
                <c:pt idx="6661">
                  <c:v>30.6</c:v>
                </c:pt>
                <c:pt idx="6662">
                  <c:v>31.2</c:v>
                </c:pt>
                <c:pt idx="6663">
                  <c:v>32.6</c:v>
                </c:pt>
                <c:pt idx="6664">
                  <c:v>33.4</c:v>
                </c:pt>
                <c:pt idx="6665">
                  <c:v>33.800000000000011</c:v>
                </c:pt>
                <c:pt idx="6666">
                  <c:v>33.300000000000011</c:v>
                </c:pt>
                <c:pt idx="6667">
                  <c:v>33.800000000000011</c:v>
                </c:pt>
                <c:pt idx="6668">
                  <c:v>34</c:v>
                </c:pt>
                <c:pt idx="6669">
                  <c:v>33.700000000000003</c:v>
                </c:pt>
                <c:pt idx="6670">
                  <c:v>32.800000000000011</c:v>
                </c:pt>
                <c:pt idx="6671">
                  <c:v>33.700000000000003</c:v>
                </c:pt>
                <c:pt idx="6672">
                  <c:v>33.300000000000011</c:v>
                </c:pt>
                <c:pt idx="6673">
                  <c:v>33.5</c:v>
                </c:pt>
                <c:pt idx="6674">
                  <c:v>33.200000000000003</c:v>
                </c:pt>
                <c:pt idx="6675">
                  <c:v>33.300000000000011</c:v>
                </c:pt>
                <c:pt idx="6676">
                  <c:v>32.6</c:v>
                </c:pt>
                <c:pt idx="6677">
                  <c:v>32.700000000000003</c:v>
                </c:pt>
                <c:pt idx="6678">
                  <c:v>32.9</c:v>
                </c:pt>
                <c:pt idx="6679">
                  <c:v>32.800000000000011</c:v>
                </c:pt>
                <c:pt idx="6680">
                  <c:v>32.4</c:v>
                </c:pt>
                <c:pt idx="6681">
                  <c:v>32.800000000000011</c:v>
                </c:pt>
                <c:pt idx="6682">
                  <c:v>33.700000000000003</c:v>
                </c:pt>
                <c:pt idx="6683">
                  <c:v>33.800000000000011</c:v>
                </c:pt>
                <c:pt idx="6684">
                  <c:v>33.200000000000003</c:v>
                </c:pt>
                <c:pt idx="6685">
                  <c:v>32</c:v>
                </c:pt>
                <c:pt idx="6686">
                  <c:v>31.3</c:v>
                </c:pt>
                <c:pt idx="6687">
                  <c:v>31.1</c:v>
                </c:pt>
                <c:pt idx="6688">
                  <c:v>32.1</c:v>
                </c:pt>
                <c:pt idx="6689">
                  <c:v>31.7</c:v>
                </c:pt>
                <c:pt idx="6690">
                  <c:v>32</c:v>
                </c:pt>
                <c:pt idx="6691">
                  <c:v>32.300000000000011</c:v>
                </c:pt>
                <c:pt idx="6692">
                  <c:v>31.9</c:v>
                </c:pt>
                <c:pt idx="6693">
                  <c:v>30.8</c:v>
                </c:pt>
                <c:pt idx="6694">
                  <c:v>30.3</c:v>
                </c:pt>
                <c:pt idx="6695">
                  <c:v>30.1</c:v>
                </c:pt>
                <c:pt idx="6696">
                  <c:v>29.9</c:v>
                </c:pt>
                <c:pt idx="6697">
                  <c:v>29.1</c:v>
                </c:pt>
                <c:pt idx="6698">
                  <c:v>28.3</c:v>
                </c:pt>
                <c:pt idx="6699">
                  <c:v>26.4</c:v>
                </c:pt>
                <c:pt idx="6700">
                  <c:v>25.5</c:v>
                </c:pt>
                <c:pt idx="6701">
                  <c:v>24.3</c:v>
                </c:pt>
                <c:pt idx="6702">
                  <c:v>23.5</c:v>
                </c:pt>
                <c:pt idx="6703">
                  <c:v>22.6</c:v>
                </c:pt>
                <c:pt idx="6704">
                  <c:v>22.1</c:v>
                </c:pt>
                <c:pt idx="6705">
                  <c:v>21.8</c:v>
                </c:pt>
                <c:pt idx="6706">
                  <c:v>21.5</c:v>
                </c:pt>
                <c:pt idx="6707">
                  <c:v>21.1</c:v>
                </c:pt>
                <c:pt idx="6708">
                  <c:v>20.6</c:v>
                </c:pt>
                <c:pt idx="6709">
                  <c:v>20.3</c:v>
                </c:pt>
                <c:pt idx="6710">
                  <c:v>20.2</c:v>
                </c:pt>
                <c:pt idx="6711">
                  <c:v>20.2</c:v>
                </c:pt>
                <c:pt idx="6712">
                  <c:v>19.899999999999999</c:v>
                </c:pt>
                <c:pt idx="6713">
                  <c:v>19.7</c:v>
                </c:pt>
                <c:pt idx="6714">
                  <c:v>19.5</c:v>
                </c:pt>
                <c:pt idx="6715">
                  <c:v>19.399999999999999</c:v>
                </c:pt>
                <c:pt idx="6716">
                  <c:v>19.2</c:v>
                </c:pt>
                <c:pt idx="6717">
                  <c:v>19.100000000000001</c:v>
                </c:pt>
                <c:pt idx="6718">
                  <c:v>19.100000000000001</c:v>
                </c:pt>
                <c:pt idx="6719">
                  <c:v>19.100000000000001</c:v>
                </c:pt>
                <c:pt idx="6720">
                  <c:v>19.399999999999999</c:v>
                </c:pt>
                <c:pt idx="6721">
                  <c:v>19.3</c:v>
                </c:pt>
                <c:pt idx="6722">
                  <c:v>19.100000000000001</c:v>
                </c:pt>
                <c:pt idx="6723">
                  <c:v>18.7</c:v>
                </c:pt>
                <c:pt idx="6724">
                  <c:v>18.399999999999999</c:v>
                </c:pt>
                <c:pt idx="6725">
                  <c:v>18.600000000000001</c:v>
                </c:pt>
                <c:pt idx="6726">
                  <c:v>18.2</c:v>
                </c:pt>
                <c:pt idx="6727">
                  <c:v>18.100000000000001</c:v>
                </c:pt>
                <c:pt idx="6728">
                  <c:v>17.899999999999999</c:v>
                </c:pt>
                <c:pt idx="6729">
                  <c:v>17.899999999999999</c:v>
                </c:pt>
                <c:pt idx="6730">
                  <c:v>17.899999999999999</c:v>
                </c:pt>
                <c:pt idx="6731">
                  <c:v>18.3</c:v>
                </c:pt>
                <c:pt idx="6732">
                  <c:v>18.2</c:v>
                </c:pt>
                <c:pt idx="6733">
                  <c:v>17.899999999999999</c:v>
                </c:pt>
                <c:pt idx="6734">
                  <c:v>17.7</c:v>
                </c:pt>
                <c:pt idx="6735">
                  <c:v>17.5</c:v>
                </c:pt>
                <c:pt idx="6736">
                  <c:v>17.600000000000001</c:v>
                </c:pt>
                <c:pt idx="6737">
                  <c:v>17.5</c:v>
                </c:pt>
                <c:pt idx="6738">
                  <c:v>17.100000000000001</c:v>
                </c:pt>
                <c:pt idx="6739">
                  <c:v>16.7</c:v>
                </c:pt>
                <c:pt idx="6740">
                  <c:v>16.8</c:v>
                </c:pt>
                <c:pt idx="6741">
                  <c:v>17.399999999999999</c:v>
                </c:pt>
                <c:pt idx="6742">
                  <c:v>17.5</c:v>
                </c:pt>
                <c:pt idx="6743">
                  <c:v>17.8</c:v>
                </c:pt>
                <c:pt idx="6744">
                  <c:v>18.3</c:v>
                </c:pt>
                <c:pt idx="6745">
                  <c:v>19</c:v>
                </c:pt>
                <c:pt idx="6746">
                  <c:v>19.3</c:v>
                </c:pt>
                <c:pt idx="6747">
                  <c:v>19.7</c:v>
                </c:pt>
                <c:pt idx="6748">
                  <c:v>20.399999999999999</c:v>
                </c:pt>
                <c:pt idx="6749">
                  <c:v>21</c:v>
                </c:pt>
                <c:pt idx="6750">
                  <c:v>21.9</c:v>
                </c:pt>
                <c:pt idx="6751">
                  <c:v>22.9</c:v>
                </c:pt>
                <c:pt idx="6752">
                  <c:v>23.4</c:v>
                </c:pt>
                <c:pt idx="6753">
                  <c:v>24.5</c:v>
                </c:pt>
                <c:pt idx="6754">
                  <c:v>26</c:v>
                </c:pt>
                <c:pt idx="6755">
                  <c:v>27.3</c:v>
                </c:pt>
                <c:pt idx="6756">
                  <c:v>29</c:v>
                </c:pt>
                <c:pt idx="6757">
                  <c:v>30.4</c:v>
                </c:pt>
                <c:pt idx="6758">
                  <c:v>31.7</c:v>
                </c:pt>
                <c:pt idx="6759">
                  <c:v>32.9</c:v>
                </c:pt>
                <c:pt idx="6760">
                  <c:v>32.800000000000011</c:v>
                </c:pt>
                <c:pt idx="6761">
                  <c:v>32.800000000000011</c:v>
                </c:pt>
                <c:pt idx="6762">
                  <c:v>33.5</c:v>
                </c:pt>
                <c:pt idx="6763">
                  <c:v>33.800000000000011</c:v>
                </c:pt>
                <c:pt idx="6764">
                  <c:v>33.9</c:v>
                </c:pt>
                <c:pt idx="6765">
                  <c:v>34</c:v>
                </c:pt>
                <c:pt idx="6766">
                  <c:v>33.700000000000003</c:v>
                </c:pt>
                <c:pt idx="6767">
                  <c:v>34.200000000000003</c:v>
                </c:pt>
                <c:pt idx="6768">
                  <c:v>34.300000000000011</c:v>
                </c:pt>
                <c:pt idx="6769">
                  <c:v>34.5</c:v>
                </c:pt>
                <c:pt idx="6770">
                  <c:v>34.6</c:v>
                </c:pt>
                <c:pt idx="6771">
                  <c:v>35.4</c:v>
                </c:pt>
                <c:pt idx="6772">
                  <c:v>34.9</c:v>
                </c:pt>
                <c:pt idx="6773">
                  <c:v>34.9</c:v>
                </c:pt>
                <c:pt idx="6774">
                  <c:v>35.1</c:v>
                </c:pt>
                <c:pt idx="6775">
                  <c:v>34.800000000000011</c:v>
                </c:pt>
                <c:pt idx="6776">
                  <c:v>35.300000000000011</c:v>
                </c:pt>
                <c:pt idx="6777">
                  <c:v>35.9</c:v>
                </c:pt>
                <c:pt idx="6778">
                  <c:v>35</c:v>
                </c:pt>
                <c:pt idx="6779">
                  <c:v>35.4</c:v>
                </c:pt>
                <c:pt idx="6780">
                  <c:v>35.5</c:v>
                </c:pt>
                <c:pt idx="6781">
                  <c:v>35.1</c:v>
                </c:pt>
                <c:pt idx="6782">
                  <c:v>35.1</c:v>
                </c:pt>
                <c:pt idx="6783">
                  <c:v>34.9</c:v>
                </c:pt>
                <c:pt idx="6784">
                  <c:v>34.4</c:v>
                </c:pt>
                <c:pt idx="6785">
                  <c:v>34.4</c:v>
                </c:pt>
                <c:pt idx="6786">
                  <c:v>33.9</c:v>
                </c:pt>
                <c:pt idx="6787">
                  <c:v>34</c:v>
                </c:pt>
                <c:pt idx="6788">
                  <c:v>33.5</c:v>
                </c:pt>
                <c:pt idx="6789">
                  <c:v>32.800000000000011</c:v>
                </c:pt>
                <c:pt idx="6790">
                  <c:v>32.4</c:v>
                </c:pt>
                <c:pt idx="6791">
                  <c:v>32.1</c:v>
                </c:pt>
                <c:pt idx="6792">
                  <c:v>31.8</c:v>
                </c:pt>
                <c:pt idx="6793">
                  <c:v>30.9</c:v>
                </c:pt>
                <c:pt idx="6794">
                  <c:v>29.4</c:v>
                </c:pt>
                <c:pt idx="6795">
                  <c:v>27.8</c:v>
                </c:pt>
                <c:pt idx="6796">
                  <c:v>26.6</c:v>
                </c:pt>
                <c:pt idx="6797">
                  <c:v>25.9</c:v>
                </c:pt>
                <c:pt idx="6798">
                  <c:v>25.2</c:v>
                </c:pt>
                <c:pt idx="6799">
                  <c:v>24.4</c:v>
                </c:pt>
                <c:pt idx="6800">
                  <c:v>24.1</c:v>
                </c:pt>
                <c:pt idx="6801">
                  <c:v>23.7</c:v>
                </c:pt>
                <c:pt idx="6802">
                  <c:v>23.2</c:v>
                </c:pt>
                <c:pt idx="6803">
                  <c:v>23</c:v>
                </c:pt>
                <c:pt idx="6804">
                  <c:v>22.6</c:v>
                </c:pt>
                <c:pt idx="6805">
                  <c:v>22.2</c:v>
                </c:pt>
                <c:pt idx="6806">
                  <c:v>21.8</c:v>
                </c:pt>
                <c:pt idx="6807">
                  <c:v>21.4</c:v>
                </c:pt>
                <c:pt idx="6808">
                  <c:v>21.4</c:v>
                </c:pt>
                <c:pt idx="6809">
                  <c:v>21.4</c:v>
                </c:pt>
                <c:pt idx="6810">
                  <c:v>21.3</c:v>
                </c:pt>
                <c:pt idx="6811">
                  <c:v>21</c:v>
                </c:pt>
                <c:pt idx="6812">
                  <c:v>21</c:v>
                </c:pt>
                <c:pt idx="6813">
                  <c:v>20.7</c:v>
                </c:pt>
                <c:pt idx="6814">
                  <c:v>20.399999999999999</c:v>
                </c:pt>
                <c:pt idx="6815">
                  <c:v>20.2</c:v>
                </c:pt>
                <c:pt idx="6816">
                  <c:v>19.8</c:v>
                </c:pt>
                <c:pt idx="6817">
                  <c:v>19.8</c:v>
                </c:pt>
                <c:pt idx="6818">
                  <c:v>19.8</c:v>
                </c:pt>
                <c:pt idx="6819">
                  <c:v>19.7</c:v>
                </c:pt>
                <c:pt idx="6820">
                  <c:v>19.7</c:v>
                </c:pt>
                <c:pt idx="6821">
                  <c:v>19.8</c:v>
                </c:pt>
                <c:pt idx="6822">
                  <c:v>19.899999999999999</c:v>
                </c:pt>
                <c:pt idx="6823">
                  <c:v>19.8</c:v>
                </c:pt>
                <c:pt idx="6824">
                  <c:v>19.5</c:v>
                </c:pt>
                <c:pt idx="6825">
                  <c:v>19.8</c:v>
                </c:pt>
                <c:pt idx="6826">
                  <c:v>20.399999999999999</c:v>
                </c:pt>
                <c:pt idx="6827">
                  <c:v>20.3</c:v>
                </c:pt>
                <c:pt idx="6828">
                  <c:v>20.3</c:v>
                </c:pt>
                <c:pt idx="6829">
                  <c:v>20.2</c:v>
                </c:pt>
                <c:pt idx="6830">
                  <c:v>19.899999999999999</c:v>
                </c:pt>
                <c:pt idx="6831">
                  <c:v>19.8</c:v>
                </c:pt>
                <c:pt idx="6832">
                  <c:v>19.8</c:v>
                </c:pt>
                <c:pt idx="6833">
                  <c:v>19.7</c:v>
                </c:pt>
                <c:pt idx="6834">
                  <c:v>19.899999999999999</c:v>
                </c:pt>
                <c:pt idx="6835">
                  <c:v>19.8</c:v>
                </c:pt>
                <c:pt idx="6836">
                  <c:v>19.7</c:v>
                </c:pt>
                <c:pt idx="6837">
                  <c:v>20.100000000000001</c:v>
                </c:pt>
                <c:pt idx="6838">
                  <c:v>20.100000000000001</c:v>
                </c:pt>
                <c:pt idx="6839">
                  <c:v>20.6</c:v>
                </c:pt>
                <c:pt idx="6840">
                  <c:v>20.8</c:v>
                </c:pt>
                <c:pt idx="6841">
                  <c:v>21.4</c:v>
                </c:pt>
                <c:pt idx="6842">
                  <c:v>21.9</c:v>
                </c:pt>
                <c:pt idx="6843">
                  <c:v>22.4</c:v>
                </c:pt>
                <c:pt idx="6844">
                  <c:v>23</c:v>
                </c:pt>
                <c:pt idx="6845">
                  <c:v>23.8</c:v>
                </c:pt>
                <c:pt idx="6846">
                  <c:v>24.9</c:v>
                </c:pt>
                <c:pt idx="6847">
                  <c:v>26</c:v>
                </c:pt>
                <c:pt idx="6848">
                  <c:v>26.3</c:v>
                </c:pt>
                <c:pt idx="6849">
                  <c:v>28.4</c:v>
                </c:pt>
                <c:pt idx="6850">
                  <c:v>29.9</c:v>
                </c:pt>
                <c:pt idx="6851">
                  <c:v>31.2</c:v>
                </c:pt>
                <c:pt idx="6852">
                  <c:v>31.5</c:v>
                </c:pt>
                <c:pt idx="6853">
                  <c:v>31.3</c:v>
                </c:pt>
                <c:pt idx="6854">
                  <c:v>31.9</c:v>
                </c:pt>
                <c:pt idx="6855">
                  <c:v>32.800000000000011</c:v>
                </c:pt>
                <c:pt idx="6856">
                  <c:v>33</c:v>
                </c:pt>
                <c:pt idx="6857">
                  <c:v>32.6</c:v>
                </c:pt>
                <c:pt idx="6858">
                  <c:v>32.800000000000011</c:v>
                </c:pt>
                <c:pt idx="6859">
                  <c:v>32.9</c:v>
                </c:pt>
                <c:pt idx="6860">
                  <c:v>32.4</c:v>
                </c:pt>
                <c:pt idx="6861">
                  <c:v>32.1</c:v>
                </c:pt>
                <c:pt idx="6862">
                  <c:v>32.5</c:v>
                </c:pt>
                <c:pt idx="6863">
                  <c:v>32</c:v>
                </c:pt>
                <c:pt idx="6864">
                  <c:v>32.700000000000003</c:v>
                </c:pt>
                <c:pt idx="6865">
                  <c:v>32.1</c:v>
                </c:pt>
                <c:pt idx="6866">
                  <c:v>33.4</c:v>
                </c:pt>
                <c:pt idx="6867">
                  <c:v>32.700000000000003</c:v>
                </c:pt>
                <c:pt idx="6868">
                  <c:v>32.9</c:v>
                </c:pt>
                <c:pt idx="6869">
                  <c:v>32.700000000000003</c:v>
                </c:pt>
                <c:pt idx="6870">
                  <c:v>32.700000000000003</c:v>
                </c:pt>
                <c:pt idx="6871">
                  <c:v>33.6</c:v>
                </c:pt>
                <c:pt idx="6872">
                  <c:v>32.4</c:v>
                </c:pt>
                <c:pt idx="6873">
                  <c:v>32.300000000000011</c:v>
                </c:pt>
                <c:pt idx="6874">
                  <c:v>31.6</c:v>
                </c:pt>
                <c:pt idx="6875">
                  <c:v>33.4</c:v>
                </c:pt>
                <c:pt idx="6876">
                  <c:v>32.4</c:v>
                </c:pt>
                <c:pt idx="6877">
                  <c:v>32.700000000000003</c:v>
                </c:pt>
                <c:pt idx="6878">
                  <c:v>32.300000000000011</c:v>
                </c:pt>
                <c:pt idx="6879">
                  <c:v>31.8</c:v>
                </c:pt>
                <c:pt idx="6880">
                  <c:v>32.200000000000003</c:v>
                </c:pt>
                <c:pt idx="6881">
                  <c:v>31.9</c:v>
                </c:pt>
                <c:pt idx="6882">
                  <c:v>32.1</c:v>
                </c:pt>
                <c:pt idx="6883">
                  <c:v>32.700000000000003</c:v>
                </c:pt>
                <c:pt idx="6884">
                  <c:v>32.300000000000011</c:v>
                </c:pt>
                <c:pt idx="6885">
                  <c:v>32</c:v>
                </c:pt>
                <c:pt idx="6886">
                  <c:v>31.5</c:v>
                </c:pt>
                <c:pt idx="6887">
                  <c:v>30.9</c:v>
                </c:pt>
                <c:pt idx="6888">
                  <c:v>30.4</c:v>
                </c:pt>
                <c:pt idx="6889">
                  <c:v>29.4</c:v>
                </c:pt>
                <c:pt idx="6890">
                  <c:v>28.4</c:v>
                </c:pt>
                <c:pt idx="6891">
                  <c:v>27.1</c:v>
                </c:pt>
                <c:pt idx="6892">
                  <c:v>26</c:v>
                </c:pt>
                <c:pt idx="6893">
                  <c:v>25.1</c:v>
                </c:pt>
                <c:pt idx="6894">
                  <c:v>24.4</c:v>
                </c:pt>
                <c:pt idx="6895">
                  <c:v>23.7</c:v>
                </c:pt>
                <c:pt idx="6896">
                  <c:v>23.2</c:v>
                </c:pt>
                <c:pt idx="6897">
                  <c:v>22.7</c:v>
                </c:pt>
                <c:pt idx="6898">
                  <c:v>22.2</c:v>
                </c:pt>
                <c:pt idx="6899">
                  <c:v>22</c:v>
                </c:pt>
                <c:pt idx="6900">
                  <c:v>21.8</c:v>
                </c:pt>
                <c:pt idx="6901">
                  <c:v>21.4</c:v>
                </c:pt>
                <c:pt idx="6902">
                  <c:v>21.1</c:v>
                </c:pt>
                <c:pt idx="6903">
                  <c:v>20.8</c:v>
                </c:pt>
                <c:pt idx="6904">
                  <c:v>20.399999999999999</c:v>
                </c:pt>
                <c:pt idx="6905">
                  <c:v>20.100000000000001</c:v>
                </c:pt>
                <c:pt idx="6906">
                  <c:v>19.5</c:v>
                </c:pt>
                <c:pt idx="6907">
                  <c:v>19.399999999999999</c:v>
                </c:pt>
                <c:pt idx="6908">
                  <c:v>19.3</c:v>
                </c:pt>
                <c:pt idx="6909">
                  <c:v>19.100000000000001</c:v>
                </c:pt>
                <c:pt idx="6910">
                  <c:v>19.3</c:v>
                </c:pt>
                <c:pt idx="6911">
                  <c:v>19</c:v>
                </c:pt>
                <c:pt idx="6912">
                  <c:v>18.7</c:v>
                </c:pt>
                <c:pt idx="6913">
                  <c:v>18.2</c:v>
                </c:pt>
                <c:pt idx="6914">
                  <c:v>18.100000000000001</c:v>
                </c:pt>
                <c:pt idx="6915">
                  <c:v>18.100000000000001</c:v>
                </c:pt>
                <c:pt idx="6916">
                  <c:v>17.8</c:v>
                </c:pt>
                <c:pt idx="6917">
                  <c:v>17.899999999999999</c:v>
                </c:pt>
                <c:pt idx="6918">
                  <c:v>17.7</c:v>
                </c:pt>
                <c:pt idx="6919">
                  <c:v>17.5</c:v>
                </c:pt>
                <c:pt idx="6920">
                  <c:v>17.5</c:v>
                </c:pt>
                <c:pt idx="6921">
                  <c:v>17.399999999999999</c:v>
                </c:pt>
                <c:pt idx="6922">
                  <c:v>17.3</c:v>
                </c:pt>
                <c:pt idx="6923">
                  <c:v>17.100000000000001</c:v>
                </c:pt>
                <c:pt idx="6924">
                  <c:v>16.7</c:v>
                </c:pt>
                <c:pt idx="6925">
                  <c:v>16.3</c:v>
                </c:pt>
                <c:pt idx="6926">
                  <c:v>16</c:v>
                </c:pt>
                <c:pt idx="6927">
                  <c:v>15.7</c:v>
                </c:pt>
                <c:pt idx="6928">
                  <c:v>15.6</c:v>
                </c:pt>
                <c:pt idx="6929">
                  <c:v>15.5</c:v>
                </c:pt>
                <c:pt idx="6930">
                  <c:v>15.5</c:v>
                </c:pt>
                <c:pt idx="6931">
                  <c:v>15.5</c:v>
                </c:pt>
                <c:pt idx="6932">
                  <c:v>15.8</c:v>
                </c:pt>
                <c:pt idx="6933">
                  <c:v>16</c:v>
                </c:pt>
                <c:pt idx="6934">
                  <c:v>15.9</c:v>
                </c:pt>
                <c:pt idx="6935">
                  <c:v>15.7</c:v>
                </c:pt>
                <c:pt idx="6936">
                  <c:v>15.7</c:v>
                </c:pt>
                <c:pt idx="6937">
                  <c:v>16</c:v>
                </c:pt>
                <c:pt idx="6938">
                  <c:v>16.5</c:v>
                </c:pt>
                <c:pt idx="6939">
                  <c:v>17.3</c:v>
                </c:pt>
                <c:pt idx="6940">
                  <c:v>17.899999999999999</c:v>
                </c:pt>
                <c:pt idx="6941">
                  <c:v>18.600000000000001</c:v>
                </c:pt>
                <c:pt idx="6942">
                  <c:v>19.600000000000001</c:v>
                </c:pt>
                <c:pt idx="6943">
                  <c:v>21</c:v>
                </c:pt>
                <c:pt idx="6944">
                  <c:v>21.8</c:v>
                </c:pt>
                <c:pt idx="6945">
                  <c:v>22.8</c:v>
                </c:pt>
                <c:pt idx="6946">
                  <c:v>23.9</c:v>
                </c:pt>
                <c:pt idx="6947">
                  <c:v>24.5</c:v>
                </c:pt>
                <c:pt idx="6948">
                  <c:v>24.9</c:v>
                </c:pt>
                <c:pt idx="6949">
                  <c:v>25.5</c:v>
                </c:pt>
                <c:pt idx="6950">
                  <c:v>26</c:v>
                </c:pt>
                <c:pt idx="6951">
                  <c:v>25.9</c:v>
                </c:pt>
                <c:pt idx="6952">
                  <c:v>26.4</c:v>
                </c:pt>
                <c:pt idx="6953">
                  <c:v>27.1</c:v>
                </c:pt>
                <c:pt idx="6954">
                  <c:v>26.8</c:v>
                </c:pt>
                <c:pt idx="6955">
                  <c:v>26.9</c:v>
                </c:pt>
                <c:pt idx="6956">
                  <c:v>27.9</c:v>
                </c:pt>
                <c:pt idx="6957">
                  <c:v>28.2</c:v>
                </c:pt>
                <c:pt idx="6958">
                  <c:v>28.4</c:v>
                </c:pt>
                <c:pt idx="6959">
                  <c:v>28.8</c:v>
                </c:pt>
                <c:pt idx="6960">
                  <c:v>28.9</c:v>
                </c:pt>
                <c:pt idx="6961">
                  <c:v>29.2</c:v>
                </c:pt>
                <c:pt idx="6962">
                  <c:v>28.5</c:v>
                </c:pt>
                <c:pt idx="6963">
                  <c:v>29.7</c:v>
                </c:pt>
                <c:pt idx="6964">
                  <c:v>28.8</c:v>
                </c:pt>
                <c:pt idx="6965">
                  <c:v>28.4</c:v>
                </c:pt>
                <c:pt idx="6966">
                  <c:v>30</c:v>
                </c:pt>
                <c:pt idx="6967">
                  <c:v>30.3</c:v>
                </c:pt>
                <c:pt idx="6968">
                  <c:v>29.9</c:v>
                </c:pt>
                <c:pt idx="6969">
                  <c:v>29.4</c:v>
                </c:pt>
                <c:pt idx="6970">
                  <c:v>29.5</c:v>
                </c:pt>
                <c:pt idx="6971">
                  <c:v>29.1</c:v>
                </c:pt>
                <c:pt idx="6972">
                  <c:v>29.3</c:v>
                </c:pt>
                <c:pt idx="6973">
                  <c:v>29.3</c:v>
                </c:pt>
                <c:pt idx="6974">
                  <c:v>29.5</c:v>
                </c:pt>
                <c:pt idx="6975">
                  <c:v>29.2</c:v>
                </c:pt>
                <c:pt idx="6976">
                  <c:v>29.8</c:v>
                </c:pt>
                <c:pt idx="6977">
                  <c:v>29.6</c:v>
                </c:pt>
                <c:pt idx="6978">
                  <c:v>28.7</c:v>
                </c:pt>
                <c:pt idx="6979">
                  <c:v>28.4</c:v>
                </c:pt>
                <c:pt idx="6980">
                  <c:v>28.5</c:v>
                </c:pt>
                <c:pt idx="6981">
                  <c:v>28.2</c:v>
                </c:pt>
                <c:pt idx="6982">
                  <c:v>28.2</c:v>
                </c:pt>
                <c:pt idx="6983">
                  <c:v>27.6</c:v>
                </c:pt>
                <c:pt idx="6984">
                  <c:v>27</c:v>
                </c:pt>
                <c:pt idx="6985">
                  <c:v>26.3</c:v>
                </c:pt>
                <c:pt idx="6986">
                  <c:v>25.3</c:v>
                </c:pt>
                <c:pt idx="6987">
                  <c:v>24.5</c:v>
                </c:pt>
                <c:pt idx="6988">
                  <c:v>23.8</c:v>
                </c:pt>
                <c:pt idx="6989">
                  <c:v>23</c:v>
                </c:pt>
                <c:pt idx="6990">
                  <c:v>22.5</c:v>
                </c:pt>
                <c:pt idx="6991">
                  <c:v>22</c:v>
                </c:pt>
                <c:pt idx="6992">
                  <c:v>21.4</c:v>
                </c:pt>
                <c:pt idx="6993">
                  <c:v>20.6</c:v>
                </c:pt>
                <c:pt idx="6994">
                  <c:v>20.399999999999999</c:v>
                </c:pt>
                <c:pt idx="6995">
                  <c:v>19.899999999999999</c:v>
                </c:pt>
                <c:pt idx="6996">
                  <c:v>19.600000000000001</c:v>
                </c:pt>
                <c:pt idx="6997">
                  <c:v>19</c:v>
                </c:pt>
                <c:pt idx="6998">
                  <c:v>18.600000000000001</c:v>
                </c:pt>
                <c:pt idx="6999">
                  <c:v>18.5</c:v>
                </c:pt>
                <c:pt idx="7000">
                  <c:v>18.3</c:v>
                </c:pt>
                <c:pt idx="7001">
                  <c:v>18</c:v>
                </c:pt>
                <c:pt idx="7002">
                  <c:v>17.7</c:v>
                </c:pt>
                <c:pt idx="7003">
                  <c:v>17.3</c:v>
                </c:pt>
                <c:pt idx="7004">
                  <c:v>17.399999999999999</c:v>
                </c:pt>
                <c:pt idx="7005">
                  <c:v>17</c:v>
                </c:pt>
                <c:pt idx="7006">
                  <c:v>16.600000000000001</c:v>
                </c:pt>
                <c:pt idx="7007">
                  <c:v>16.399999999999999</c:v>
                </c:pt>
                <c:pt idx="7008">
                  <c:v>16.2</c:v>
                </c:pt>
                <c:pt idx="7009">
                  <c:v>16.100000000000001</c:v>
                </c:pt>
                <c:pt idx="7010">
                  <c:v>16.100000000000001</c:v>
                </c:pt>
                <c:pt idx="7011">
                  <c:v>16</c:v>
                </c:pt>
                <c:pt idx="7012">
                  <c:v>15.8</c:v>
                </c:pt>
                <c:pt idx="7013">
                  <c:v>15.8</c:v>
                </c:pt>
                <c:pt idx="7014">
                  <c:v>15.5</c:v>
                </c:pt>
                <c:pt idx="7015">
                  <c:v>15.2</c:v>
                </c:pt>
                <c:pt idx="7016">
                  <c:v>15.2</c:v>
                </c:pt>
                <c:pt idx="7017">
                  <c:v>15</c:v>
                </c:pt>
                <c:pt idx="7018">
                  <c:v>14.8</c:v>
                </c:pt>
                <c:pt idx="7019">
                  <c:v>14.7</c:v>
                </c:pt>
                <c:pt idx="7020">
                  <c:v>14.5</c:v>
                </c:pt>
                <c:pt idx="7021">
                  <c:v>14.3</c:v>
                </c:pt>
                <c:pt idx="7022">
                  <c:v>14.1</c:v>
                </c:pt>
                <c:pt idx="7023">
                  <c:v>14.1</c:v>
                </c:pt>
                <c:pt idx="7024">
                  <c:v>14</c:v>
                </c:pt>
                <c:pt idx="7025">
                  <c:v>14.3</c:v>
                </c:pt>
                <c:pt idx="7026">
                  <c:v>14.1</c:v>
                </c:pt>
                <c:pt idx="7027">
                  <c:v>14</c:v>
                </c:pt>
                <c:pt idx="7028">
                  <c:v>14</c:v>
                </c:pt>
                <c:pt idx="7029">
                  <c:v>13.8</c:v>
                </c:pt>
                <c:pt idx="7030">
                  <c:v>13.8</c:v>
                </c:pt>
                <c:pt idx="7031">
                  <c:v>13.8</c:v>
                </c:pt>
                <c:pt idx="7032">
                  <c:v>14.2</c:v>
                </c:pt>
                <c:pt idx="7033">
                  <c:v>14.9</c:v>
                </c:pt>
                <c:pt idx="7034">
                  <c:v>15.5</c:v>
                </c:pt>
                <c:pt idx="7035">
                  <c:v>16</c:v>
                </c:pt>
                <c:pt idx="7036">
                  <c:v>16.7</c:v>
                </c:pt>
                <c:pt idx="7037">
                  <c:v>17.600000000000001</c:v>
                </c:pt>
                <c:pt idx="7038">
                  <c:v>18.600000000000001</c:v>
                </c:pt>
                <c:pt idx="7039">
                  <c:v>20.100000000000001</c:v>
                </c:pt>
                <c:pt idx="7040">
                  <c:v>21</c:v>
                </c:pt>
                <c:pt idx="7041">
                  <c:v>21.7</c:v>
                </c:pt>
                <c:pt idx="7042">
                  <c:v>22.9</c:v>
                </c:pt>
                <c:pt idx="7043">
                  <c:v>23.9</c:v>
                </c:pt>
                <c:pt idx="7044">
                  <c:v>25</c:v>
                </c:pt>
                <c:pt idx="7045">
                  <c:v>25.4</c:v>
                </c:pt>
                <c:pt idx="7046">
                  <c:v>26.6</c:v>
                </c:pt>
                <c:pt idx="7047">
                  <c:v>27</c:v>
                </c:pt>
                <c:pt idx="7048">
                  <c:v>26.7</c:v>
                </c:pt>
                <c:pt idx="7049">
                  <c:v>27.1</c:v>
                </c:pt>
                <c:pt idx="7050">
                  <c:v>27.7</c:v>
                </c:pt>
                <c:pt idx="7051">
                  <c:v>27.9</c:v>
                </c:pt>
                <c:pt idx="7052">
                  <c:v>28.3</c:v>
                </c:pt>
                <c:pt idx="7053">
                  <c:v>28</c:v>
                </c:pt>
                <c:pt idx="7054">
                  <c:v>28.4</c:v>
                </c:pt>
                <c:pt idx="7055">
                  <c:v>29</c:v>
                </c:pt>
                <c:pt idx="7056">
                  <c:v>28.9</c:v>
                </c:pt>
                <c:pt idx="7057">
                  <c:v>29</c:v>
                </c:pt>
                <c:pt idx="7058">
                  <c:v>29.5</c:v>
                </c:pt>
                <c:pt idx="7059">
                  <c:v>30</c:v>
                </c:pt>
                <c:pt idx="7060">
                  <c:v>29.9</c:v>
                </c:pt>
                <c:pt idx="7061">
                  <c:v>30</c:v>
                </c:pt>
                <c:pt idx="7062">
                  <c:v>30</c:v>
                </c:pt>
                <c:pt idx="7063">
                  <c:v>29.7</c:v>
                </c:pt>
                <c:pt idx="7064">
                  <c:v>30.2</c:v>
                </c:pt>
                <c:pt idx="7065">
                  <c:v>29.8</c:v>
                </c:pt>
                <c:pt idx="7066">
                  <c:v>30.1</c:v>
                </c:pt>
                <c:pt idx="7067">
                  <c:v>29.8</c:v>
                </c:pt>
                <c:pt idx="7068">
                  <c:v>29.5</c:v>
                </c:pt>
                <c:pt idx="7069">
                  <c:v>30.6</c:v>
                </c:pt>
                <c:pt idx="7070">
                  <c:v>30.1</c:v>
                </c:pt>
                <c:pt idx="7071">
                  <c:v>30.4</c:v>
                </c:pt>
                <c:pt idx="7072">
                  <c:v>30.1</c:v>
                </c:pt>
                <c:pt idx="7073">
                  <c:v>29.9</c:v>
                </c:pt>
                <c:pt idx="7074">
                  <c:v>29.9</c:v>
                </c:pt>
                <c:pt idx="7075">
                  <c:v>29.9</c:v>
                </c:pt>
                <c:pt idx="7076">
                  <c:v>29.9</c:v>
                </c:pt>
                <c:pt idx="7077">
                  <c:v>29.5</c:v>
                </c:pt>
                <c:pt idx="7078">
                  <c:v>29.1</c:v>
                </c:pt>
                <c:pt idx="7079">
                  <c:v>28.1</c:v>
                </c:pt>
                <c:pt idx="7080">
                  <c:v>27.6</c:v>
                </c:pt>
                <c:pt idx="7081">
                  <c:v>26.4</c:v>
                </c:pt>
                <c:pt idx="7082">
                  <c:v>25.5</c:v>
                </c:pt>
                <c:pt idx="7083">
                  <c:v>24.8</c:v>
                </c:pt>
                <c:pt idx="7084">
                  <c:v>23.9</c:v>
                </c:pt>
                <c:pt idx="7085">
                  <c:v>22.8</c:v>
                </c:pt>
                <c:pt idx="7086">
                  <c:v>22.1</c:v>
                </c:pt>
                <c:pt idx="7087">
                  <c:v>21.7</c:v>
                </c:pt>
                <c:pt idx="7088">
                  <c:v>21.2</c:v>
                </c:pt>
                <c:pt idx="7089">
                  <c:v>21</c:v>
                </c:pt>
                <c:pt idx="7090">
                  <c:v>21</c:v>
                </c:pt>
                <c:pt idx="7091">
                  <c:v>20.9</c:v>
                </c:pt>
                <c:pt idx="7092">
                  <c:v>20.7</c:v>
                </c:pt>
                <c:pt idx="7093">
                  <c:v>20.5</c:v>
                </c:pt>
                <c:pt idx="7094">
                  <c:v>20.100000000000001</c:v>
                </c:pt>
                <c:pt idx="7095">
                  <c:v>19.600000000000001</c:v>
                </c:pt>
                <c:pt idx="7096">
                  <c:v>19.100000000000001</c:v>
                </c:pt>
                <c:pt idx="7097">
                  <c:v>18.399999999999999</c:v>
                </c:pt>
                <c:pt idx="7098">
                  <c:v>17.899999999999999</c:v>
                </c:pt>
                <c:pt idx="7099">
                  <c:v>17.5</c:v>
                </c:pt>
                <c:pt idx="7100">
                  <c:v>17.2</c:v>
                </c:pt>
                <c:pt idx="7101">
                  <c:v>16.899999999999999</c:v>
                </c:pt>
                <c:pt idx="7102">
                  <c:v>16.5</c:v>
                </c:pt>
                <c:pt idx="7103">
                  <c:v>16.2</c:v>
                </c:pt>
                <c:pt idx="7104">
                  <c:v>16.2</c:v>
                </c:pt>
                <c:pt idx="7105">
                  <c:v>15.9</c:v>
                </c:pt>
                <c:pt idx="7106">
                  <c:v>15.6</c:v>
                </c:pt>
                <c:pt idx="7107">
                  <c:v>15.2</c:v>
                </c:pt>
                <c:pt idx="7108">
                  <c:v>15.2</c:v>
                </c:pt>
                <c:pt idx="7109">
                  <c:v>14.9</c:v>
                </c:pt>
                <c:pt idx="7110">
                  <c:v>14.8</c:v>
                </c:pt>
                <c:pt idx="7111">
                  <c:v>14.3</c:v>
                </c:pt>
                <c:pt idx="7112">
                  <c:v>14.1</c:v>
                </c:pt>
                <c:pt idx="7113">
                  <c:v>14.1</c:v>
                </c:pt>
                <c:pt idx="7114">
                  <c:v>14.4</c:v>
                </c:pt>
                <c:pt idx="7115">
                  <c:v>14.3</c:v>
                </c:pt>
                <c:pt idx="7116">
                  <c:v>14.5</c:v>
                </c:pt>
                <c:pt idx="7117">
                  <c:v>14.3</c:v>
                </c:pt>
                <c:pt idx="7118">
                  <c:v>13.8</c:v>
                </c:pt>
                <c:pt idx="7119">
                  <c:v>13.4</c:v>
                </c:pt>
                <c:pt idx="7120">
                  <c:v>13</c:v>
                </c:pt>
                <c:pt idx="7121">
                  <c:v>12.9</c:v>
                </c:pt>
                <c:pt idx="7122">
                  <c:v>12.8</c:v>
                </c:pt>
                <c:pt idx="7123">
                  <c:v>12.7</c:v>
                </c:pt>
                <c:pt idx="7124">
                  <c:v>12.5</c:v>
                </c:pt>
                <c:pt idx="7125">
                  <c:v>12.6</c:v>
                </c:pt>
                <c:pt idx="7126">
                  <c:v>12.6</c:v>
                </c:pt>
                <c:pt idx="7127">
                  <c:v>12.7</c:v>
                </c:pt>
                <c:pt idx="7128">
                  <c:v>12.9</c:v>
                </c:pt>
                <c:pt idx="7129">
                  <c:v>13.6</c:v>
                </c:pt>
                <c:pt idx="7130">
                  <c:v>14.3</c:v>
                </c:pt>
                <c:pt idx="7131">
                  <c:v>14.9</c:v>
                </c:pt>
                <c:pt idx="7132">
                  <c:v>15.6</c:v>
                </c:pt>
                <c:pt idx="7133">
                  <c:v>16.399999999999999</c:v>
                </c:pt>
                <c:pt idx="7134">
                  <c:v>17.5</c:v>
                </c:pt>
                <c:pt idx="7135">
                  <c:v>19.100000000000001</c:v>
                </c:pt>
                <c:pt idx="7136">
                  <c:v>20.2</c:v>
                </c:pt>
                <c:pt idx="7137">
                  <c:v>20.9</c:v>
                </c:pt>
                <c:pt idx="7138">
                  <c:v>22.4</c:v>
                </c:pt>
                <c:pt idx="7139">
                  <c:v>23.4</c:v>
                </c:pt>
                <c:pt idx="7140">
                  <c:v>24.9</c:v>
                </c:pt>
                <c:pt idx="7141">
                  <c:v>25.5</c:v>
                </c:pt>
                <c:pt idx="7142">
                  <c:v>25.4</c:v>
                </c:pt>
                <c:pt idx="7143">
                  <c:v>25.7</c:v>
                </c:pt>
                <c:pt idx="7144">
                  <c:v>25.8</c:v>
                </c:pt>
                <c:pt idx="7145">
                  <c:v>26.4</c:v>
                </c:pt>
                <c:pt idx="7146">
                  <c:v>27</c:v>
                </c:pt>
                <c:pt idx="7147">
                  <c:v>27.4</c:v>
                </c:pt>
                <c:pt idx="7148">
                  <c:v>27.2</c:v>
                </c:pt>
                <c:pt idx="7149">
                  <c:v>27.3</c:v>
                </c:pt>
                <c:pt idx="7150">
                  <c:v>27.6</c:v>
                </c:pt>
                <c:pt idx="7151">
                  <c:v>28.2</c:v>
                </c:pt>
                <c:pt idx="7152">
                  <c:v>28.7</c:v>
                </c:pt>
                <c:pt idx="7153">
                  <c:v>28.7</c:v>
                </c:pt>
                <c:pt idx="7154">
                  <c:v>28</c:v>
                </c:pt>
                <c:pt idx="7155">
                  <c:v>27.9</c:v>
                </c:pt>
                <c:pt idx="7156">
                  <c:v>28.4</c:v>
                </c:pt>
                <c:pt idx="7157">
                  <c:v>28</c:v>
                </c:pt>
                <c:pt idx="7158">
                  <c:v>28.2</c:v>
                </c:pt>
                <c:pt idx="7159">
                  <c:v>29</c:v>
                </c:pt>
                <c:pt idx="7160">
                  <c:v>29.6</c:v>
                </c:pt>
                <c:pt idx="7161">
                  <c:v>28.9</c:v>
                </c:pt>
                <c:pt idx="7162">
                  <c:v>29.7</c:v>
                </c:pt>
                <c:pt idx="7163">
                  <c:v>28.8</c:v>
                </c:pt>
                <c:pt idx="7164">
                  <c:v>29.5</c:v>
                </c:pt>
                <c:pt idx="7165">
                  <c:v>28.9</c:v>
                </c:pt>
                <c:pt idx="7166">
                  <c:v>28.6</c:v>
                </c:pt>
                <c:pt idx="7167">
                  <c:v>28.8</c:v>
                </c:pt>
                <c:pt idx="7168">
                  <c:v>29.1</c:v>
                </c:pt>
                <c:pt idx="7169">
                  <c:v>29.7</c:v>
                </c:pt>
                <c:pt idx="7170">
                  <c:v>28.7</c:v>
                </c:pt>
                <c:pt idx="7171">
                  <c:v>28.5</c:v>
                </c:pt>
                <c:pt idx="7172">
                  <c:v>28.8</c:v>
                </c:pt>
                <c:pt idx="7173">
                  <c:v>28.3</c:v>
                </c:pt>
                <c:pt idx="7174">
                  <c:v>28.2</c:v>
                </c:pt>
                <c:pt idx="7175">
                  <c:v>27.3</c:v>
                </c:pt>
                <c:pt idx="7176">
                  <c:v>26.6</c:v>
                </c:pt>
                <c:pt idx="7177">
                  <c:v>26</c:v>
                </c:pt>
                <c:pt idx="7178">
                  <c:v>24.9</c:v>
                </c:pt>
                <c:pt idx="7179">
                  <c:v>24.3</c:v>
                </c:pt>
                <c:pt idx="7180">
                  <c:v>23.1</c:v>
                </c:pt>
                <c:pt idx="7181">
                  <c:v>22.1</c:v>
                </c:pt>
                <c:pt idx="7182">
                  <c:v>21.5</c:v>
                </c:pt>
                <c:pt idx="7183">
                  <c:v>20.6</c:v>
                </c:pt>
                <c:pt idx="7184">
                  <c:v>19.899999999999999</c:v>
                </c:pt>
                <c:pt idx="7185">
                  <c:v>19.399999999999999</c:v>
                </c:pt>
                <c:pt idx="7186">
                  <c:v>19</c:v>
                </c:pt>
                <c:pt idx="7187">
                  <c:v>18.5</c:v>
                </c:pt>
                <c:pt idx="7188">
                  <c:v>18.2</c:v>
                </c:pt>
                <c:pt idx="7189">
                  <c:v>18</c:v>
                </c:pt>
                <c:pt idx="7190">
                  <c:v>18.2</c:v>
                </c:pt>
                <c:pt idx="7191">
                  <c:v>17.8</c:v>
                </c:pt>
                <c:pt idx="7192">
                  <c:v>17.3</c:v>
                </c:pt>
                <c:pt idx="7193">
                  <c:v>16.899999999999999</c:v>
                </c:pt>
                <c:pt idx="7194">
                  <c:v>16.600000000000001</c:v>
                </c:pt>
                <c:pt idx="7195">
                  <c:v>16.3</c:v>
                </c:pt>
                <c:pt idx="7196">
                  <c:v>16.100000000000001</c:v>
                </c:pt>
                <c:pt idx="7197">
                  <c:v>15.9</c:v>
                </c:pt>
                <c:pt idx="7198">
                  <c:v>15.5</c:v>
                </c:pt>
                <c:pt idx="7199">
                  <c:v>15.5</c:v>
                </c:pt>
                <c:pt idx="7200">
                  <c:v>15.3</c:v>
                </c:pt>
                <c:pt idx="7201">
                  <c:v>15.2</c:v>
                </c:pt>
                <c:pt idx="7202">
                  <c:v>14.9</c:v>
                </c:pt>
                <c:pt idx="7203">
                  <c:v>14.6</c:v>
                </c:pt>
                <c:pt idx="7204">
                  <c:v>14.7</c:v>
                </c:pt>
                <c:pt idx="7205">
                  <c:v>14.4</c:v>
                </c:pt>
                <c:pt idx="7206">
                  <c:v>14</c:v>
                </c:pt>
                <c:pt idx="7207">
                  <c:v>13.9</c:v>
                </c:pt>
                <c:pt idx="7208">
                  <c:v>13.9</c:v>
                </c:pt>
                <c:pt idx="7209">
                  <c:v>13.7</c:v>
                </c:pt>
                <c:pt idx="7210">
                  <c:v>13.6</c:v>
                </c:pt>
                <c:pt idx="7211">
                  <c:v>13.4</c:v>
                </c:pt>
                <c:pt idx="7212">
                  <c:v>13.5</c:v>
                </c:pt>
                <c:pt idx="7213">
                  <c:v>13.2</c:v>
                </c:pt>
                <c:pt idx="7214">
                  <c:v>13.3</c:v>
                </c:pt>
                <c:pt idx="7215">
                  <c:v>13.3</c:v>
                </c:pt>
                <c:pt idx="7216">
                  <c:v>13.1</c:v>
                </c:pt>
                <c:pt idx="7217">
                  <c:v>13</c:v>
                </c:pt>
                <c:pt idx="7218">
                  <c:v>12.9</c:v>
                </c:pt>
                <c:pt idx="7219">
                  <c:v>12.9</c:v>
                </c:pt>
                <c:pt idx="7220">
                  <c:v>12.8</c:v>
                </c:pt>
                <c:pt idx="7221">
                  <c:v>12.7</c:v>
                </c:pt>
                <c:pt idx="7222">
                  <c:v>12.7</c:v>
                </c:pt>
                <c:pt idx="7223">
                  <c:v>12.8</c:v>
                </c:pt>
                <c:pt idx="7224">
                  <c:v>13.3</c:v>
                </c:pt>
                <c:pt idx="7225">
                  <c:v>13.7</c:v>
                </c:pt>
                <c:pt idx="7226">
                  <c:v>14.3</c:v>
                </c:pt>
                <c:pt idx="7227">
                  <c:v>14.9</c:v>
                </c:pt>
                <c:pt idx="7228">
                  <c:v>15.6</c:v>
                </c:pt>
                <c:pt idx="7229">
                  <c:v>16.5</c:v>
                </c:pt>
                <c:pt idx="7230">
                  <c:v>17.8</c:v>
                </c:pt>
                <c:pt idx="7231">
                  <c:v>19.8</c:v>
                </c:pt>
                <c:pt idx="7232">
                  <c:v>21.1</c:v>
                </c:pt>
                <c:pt idx="7233">
                  <c:v>22.2</c:v>
                </c:pt>
                <c:pt idx="7234">
                  <c:v>23.2</c:v>
                </c:pt>
                <c:pt idx="7235">
                  <c:v>24.1</c:v>
                </c:pt>
                <c:pt idx="7236">
                  <c:v>24.7</c:v>
                </c:pt>
                <c:pt idx="7237">
                  <c:v>25.6</c:v>
                </c:pt>
                <c:pt idx="7238">
                  <c:v>26.4</c:v>
                </c:pt>
                <c:pt idx="7239">
                  <c:v>26.8</c:v>
                </c:pt>
                <c:pt idx="7240">
                  <c:v>27</c:v>
                </c:pt>
                <c:pt idx="7241">
                  <c:v>27.6</c:v>
                </c:pt>
                <c:pt idx="7242">
                  <c:v>27.5</c:v>
                </c:pt>
                <c:pt idx="7243">
                  <c:v>28</c:v>
                </c:pt>
                <c:pt idx="7244">
                  <c:v>27.7</c:v>
                </c:pt>
                <c:pt idx="7245">
                  <c:v>28.3</c:v>
                </c:pt>
                <c:pt idx="7246">
                  <c:v>28.2</c:v>
                </c:pt>
                <c:pt idx="7247">
                  <c:v>28.5</c:v>
                </c:pt>
                <c:pt idx="7248">
                  <c:v>28.6</c:v>
                </c:pt>
                <c:pt idx="7249">
                  <c:v>29.3</c:v>
                </c:pt>
                <c:pt idx="7250">
                  <c:v>29.3</c:v>
                </c:pt>
                <c:pt idx="7251">
                  <c:v>29.7</c:v>
                </c:pt>
                <c:pt idx="7252">
                  <c:v>30.2</c:v>
                </c:pt>
                <c:pt idx="7253">
                  <c:v>29.9</c:v>
                </c:pt>
                <c:pt idx="7254">
                  <c:v>29.7</c:v>
                </c:pt>
                <c:pt idx="7255">
                  <c:v>29.7</c:v>
                </c:pt>
                <c:pt idx="7256">
                  <c:v>29.4</c:v>
                </c:pt>
                <c:pt idx="7257">
                  <c:v>30.1</c:v>
                </c:pt>
                <c:pt idx="7258">
                  <c:v>30.7</c:v>
                </c:pt>
                <c:pt idx="7259">
                  <c:v>30.6</c:v>
                </c:pt>
                <c:pt idx="7260">
                  <c:v>29.8</c:v>
                </c:pt>
                <c:pt idx="7261">
                  <c:v>30</c:v>
                </c:pt>
                <c:pt idx="7262">
                  <c:v>29.8</c:v>
                </c:pt>
                <c:pt idx="7263">
                  <c:v>29.2</c:v>
                </c:pt>
                <c:pt idx="7264">
                  <c:v>29.3</c:v>
                </c:pt>
                <c:pt idx="7265">
                  <c:v>29.4</c:v>
                </c:pt>
                <c:pt idx="7266">
                  <c:v>29.8</c:v>
                </c:pt>
                <c:pt idx="7267">
                  <c:v>29.9</c:v>
                </c:pt>
                <c:pt idx="7268">
                  <c:v>29.4</c:v>
                </c:pt>
                <c:pt idx="7269">
                  <c:v>29.4</c:v>
                </c:pt>
                <c:pt idx="7270">
                  <c:v>29.1</c:v>
                </c:pt>
                <c:pt idx="7271">
                  <c:v>28.1</c:v>
                </c:pt>
                <c:pt idx="7272">
                  <c:v>27.8</c:v>
                </c:pt>
                <c:pt idx="7273">
                  <c:v>27</c:v>
                </c:pt>
                <c:pt idx="7274">
                  <c:v>25.8</c:v>
                </c:pt>
                <c:pt idx="7275">
                  <c:v>24.5</c:v>
                </c:pt>
                <c:pt idx="7276">
                  <c:v>23.6</c:v>
                </c:pt>
                <c:pt idx="7277">
                  <c:v>22.6</c:v>
                </c:pt>
                <c:pt idx="7278">
                  <c:v>22</c:v>
                </c:pt>
                <c:pt idx="7279">
                  <c:v>21.3</c:v>
                </c:pt>
                <c:pt idx="7280">
                  <c:v>20.8</c:v>
                </c:pt>
                <c:pt idx="7281">
                  <c:v>20</c:v>
                </c:pt>
                <c:pt idx="7282">
                  <c:v>19.5</c:v>
                </c:pt>
                <c:pt idx="7283">
                  <c:v>19.2</c:v>
                </c:pt>
                <c:pt idx="7284">
                  <c:v>18.899999999999999</c:v>
                </c:pt>
                <c:pt idx="7285">
                  <c:v>18.399999999999999</c:v>
                </c:pt>
                <c:pt idx="7286">
                  <c:v>18.100000000000001</c:v>
                </c:pt>
                <c:pt idx="7287">
                  <c:v>17.600000000000001</c:v>
                </c:pt>
                <c:pt idx="7288">
                  <c:v>17.399999999999999</c:v>
                </c:pt>
                <c:pt idx="7289">
                  <c:v>17.3</c:v>
                </c:pt>
                <c:pt idx="7290">
                  <c:v>17.3</c:v>
                </c:pt>
                <c:pt idx="7291">
                  <c:v>17</c:v>
                </c:pt>
                <c:pt idx="7292">
                  <c:v>16.8</c:v>
                </c:pt>
                <c:pt idx="7293">
                  <c:v>16.5</c:v>
                </c:pt>
                <c:pt idx="7294">
                  <c:v>16.399999999999999</c:v>
                </c:pt>
                <c:pt idx="7295">
                  <c:v>16.399999999999999</c:v>
                </c:pt>
                <c:pt idx="7296">
                  <c:v>16.2</c:v>
                </c:pt>
                <c:pt idx="7297">
                  <c:v>16</c:v>
                </c:pt>
                <c:pt idx="7298">
                  <c:v>15.9</c:v>
                </c:pt>
                <c:pt idx="7299">
                  <c:v>15.7</c:v>
                </c:pt>
                <c:pt idx="7300">
                  <c:v>15.3</c:v>
                </c:pt>
                <c:pt idx="7301">
                  <c:v>15.3</c:v>
                </c:pt>
                <c:pt idx="7302">
                  <c:v>15.2</c:v>
                </c:pt>
                <c:pt idx="7303">
                  <c:v>15.1</c:v>
                </c:pt>
                <c:pt idx="7304">
                  <c:v>15.1</c:v>
                </c:pt>
                <c:pt idx="7305">
                  <c:v>15.3</c:v>
                </c:pt>
                <c:pt idx="7306">
                  <c:v>15.2</c:v>
                </c:pt>
                <c:pt idx="7307">
                  <c:v>15.2</c:v>
                </c:pt>
                <c:pt idx="7308">
                  <c:v>15.1</c:v>
                </c:pt>
                <c:pt idx="7309">
                  <c:v>14.9</c:v>
                </c:pt>
                <c:pt idx="7310">
                  <c:v>14.8</c:v>
                </c:pt>
                <c:pt idx="7311">
                  <c:v>14.7</c:v>
                </c:pt>
                <c:pt idx="7312">
                  <c:v>14.7</c:v>
                </c:pt>
                <c:pt idx="7313">
                  <c:v>14.5</c:v>
                </c:pt>
                <c:pt idx="7314">
                  <c:v>14.4</c:v>
                </c:pt>
                <c:pt idx="7315">
                  <c:v>14.2</c:v>
                </c:pt>
                <c:pt idx="7316">
                  <c:v>14</c:v>
                </c:pt>
                <c:pt idx="7317">
                  <c:v>14.2</c:v>
                </c:pt>
                <c:pt idx="7318">
                  <c:v>14.3</c:v>
                </c:pt>
                <c:pt idx="7319">
                  <c:v>14.5</c:v>
                </c:pt>
                <c:pt idx="7320">
                  <c:v>14.8</c:v>
                </c:pt>
                <c:pt idx="7321">
                  <c:v>15.2</c:v>
                </c:pt>
                <c:pt idx="7322">
                  <c:v>15.7</c:v>
                </c:pt>
                <c:pt idx="7323">
                  <c:v>16.2</c:v>
                </c:pt>
                <c:pt idx="7324">
                  <c:v>16.899999999999999</c:v>
                </c:pt>
                <c:pt idx="7325">
                  <c:v>17.7</c:v>
                </c:pt>
                <c:pt idx="7326">
                  <c:v>19</c:v>
                </c:pt>
                <c:pt idx="7327">
                  <c:v>20.8</c:v>
                </c:pt>
                <c:pt idx="7328">
                  <c:v>22.2</c:v>
                </c:pt>
                <c:pt idx="7329">
                  <c:v>23.2</c:v>
                </c:pt>
                <c:pt idx="7330">
                  <c:v>24.2</c:v>
                </c:pt>
                <c:pt idx="7331">
                  <c:v>25.1</c:v>
                </c:pt>
                <c:pt idx="7332">
                  <c:v>26.2</c:v>
                </c:pt>
                <c:pt idx="7333">
                  <c:v>27.2</c:v>
                </c:pt>
                <c:pt idx="7334">
                  <c:v>27.7</c:v>
                </c:pt>
                <c:pt idx="7335">
                  <c:v>28</c:v>
                </c:pt>
                <c:pt idx="7336">
                  <c:v>28.1</c:v>
                </c:pt>
                <c:pt idx="7337">
                  <c:v>28.1</c:v>
                </c:pt>
                <c:pt idx="7338">
                  <c:v>28.8</c:v>
                </c:pt>
                <c:pt idx="7339">
                  <c:v>29.2</c:v>
                </c:pt>
                <c:pt idx="7340">
                  <c:v>28.8</c:v>
                </c:pt>
                <c:pt idx="7341">
                  <c:v>28.9</c:v>
                </c:pt>
                <c:pt idx="7342">
                  <c:v>29</c:v>
                </c:pt>
                <c:pt idx="7343">
                  <c:v>29.8</c:v>
                </c:pt>
                <c:pt idx="7344">
                  <c:v>29.9</c:v>
                </c:pt>
                <c:pt idx="7345">
                  <c:v>30.4</c:v>
                </c:pt>
                <c:pt idx="7346">
                  <c:v>29.5</c:v>
                </c:pt>
                <c:pt idx="7347">
                  <c:v>30.5</c:v>
                </c:pt>
                <c:pt idx="7348">
                  <c:v>29.7</c:v>
                </c:pt>
                <c:pt idx="7349">
                  <c:v>29.9</c:v>
                </c:pt>
                <c:pt idx="7350">
                  <c:v>30.7</c:v>
                </c:pt>
                <c:pt idx="7351">
                  <c:v>30.6</c:v>
                </c:pt>
                <c:pt idx="7352">
                  <c:v>30.5</c:v>
                </c:pt>
                <c:pt idx="7353">
                  <c:v>29.9</c:v>
                </c:pt>
                <c:pt idx="7354">
                  <c:v>30.6</c:v>
                </c:pt>
                <c:pt idx="7355">
                  <c:v>30.6</c:v>
                </c:pt>
                <c:pt idx="7356">
                  <c:v>29.6</c:v>
                </c:pt>
                <c:pt idx="7357">
                  <c:v>28.8</c:v>
                </c:pt>
                <c:pt idx="7358">
                  <c:v>28.8</c:v>
                </c:pt>
                <c:pt idx="7359">
                  <c:v>29.8</c:v>
                </c:pt>
                <c:pt idx="7360">
                  <c:v>30.7</c:v>
                </c:pt>
                <c:pt idx="7361">
                  <c:v>30.2</c:v>
                </c:pt>
                <c:pt idx="7362">
                  <c:v>29.6</c:v>
                </c:pt>
                <c:pt idx="7363">
                  <c:v>29.3</c:v>
                </c:pt>
                <c:pt idx="7364">
                  <c:v>29.2</c:v>
                </c:pt>
                <c:pt idx="7365">
                  <c:v>28.3</c:v>
                </c:pt>
                <c:pt idx="7366">
                  <c:v>27.7</c:v>
                </c:pt>
                <c:pt idx="7367">
                  <c:v>26.7</c:v>
                </c:pt>
                <c:pt idx="7368">
                  <c:v>26.4</c:v>
                </c:pt>
                <c:pt idx="7369">
                  <c:v>25.8</c:v>
                </c:pt>
                <c:pt idx="7370">
                  <c:v>25</c:v>
                </c:pt>
                <c:pt idx="7371">
                  <c:v>24.5</c:v>
                </c:pt>
                <c:pt idx="7372">
                  <c:v>23.9</c:v>
                </c:pt>
                <c:pt idx="7373">
                  <c:v>23</c:v>
                </c:pt>
                <c:pt idx="7374">
                  <c:v>22.3</c:v>
                </c:pt>
                <c:pt idx="7375">
                  <c:v>21.6</c:v>
                </c:pt>
                <c:pt idx="7376">
                  <c:v>21</c:v>
                </c:pt>
                <c:pt idx="7377">
                  <c:v>20.5</c:v>
                </c:pt>
                <c:pt idx="7378">
                  <c:v>20</c:v>
                </c:pt>
                <c:pt idx="7379">
                  <c:v>19.600000000000001</c:v>
                </c:pt>
                <c:pt idx="7380">
                  <c:v>19</c:v>
                </c:pt>
                <c:pt idx="7381">
                  <c:v>18.7</c:v>
                </c:pt>
                <c:pt idx="7382">
                  <c:v>18.600000000000001</c:v>
                </c:pt>
                <c:pt idx="7383">
                  <c:v>18.3</c:v>
                </c:pt>
                <c:pt idx="7384">
                  <c:v>17.899999999999999</c:v>
                </c:pt>
                <c:pt idx="7385">
                  <c:v>17.7</c:v>
                </c:pt>
                <c:pt idx="7386">
                  <c:v>17.399999999999999</c:v>
                </c:pt>
                <c:pt idx="7387">
                  <c:v>17.2</c:v>
                </c:pt>
                <c:pt idx="7388">
                  <c:v>17.100000000000001</c:v>
                </c:pt>
                <c:pt idx="7389">
                  <c:v>16.899999999999999</c:v>
                </c:pt>
                <c:pt idx="7390">
                  <c:v>16.8</c:v>
                </c:pt>
                <c:pt idx="7391">
                  <c:v>16.7</c:v>
                </c:pt>
                <c:pt idx="7392">
                  <c:v>16.399999999999999</c:v>
                </c:pt>
                <c:pt idx="7393">
                  <c:v>16.399999999999999</c:v>
                </c:pt>
                <c:pt idx="7394">
                  <c:v>16.3</c:v>
                </c:pt>
                <c:pt idx="7395">
                  <c:v>16</c:v>
                </c:pt>
                <c:pt idx="7396">
                  <c:v>16</c:v>
                </c:pt>
                <c:pt idx="7397">
                  <c:v>16.100000000000001</c:v>
                </c:pt>
                <c:pt idx="7398">
                  <c:v>16.100000000000001</c:v>
                </c:pt>
                <c:pt idx="7399">
                  <c:v>15.9</c:v>
                </c:pt>
                <c:pt idx="7400">
                  <c:v>16</c:v>
                </c:pt>
                <c:pt idx="7401">
                  <c:v>16</c:v>
                </c:pt>
                <c:pt idx="7402">
                  <c:v>15.9</c:v>
                </c:pt>
                <c:pt idx="7403">
                  <c:v>15.6</c:v>
                </c:pt>
                <c:pt idx="7404">
                  <c:v>15.1</c:v>
                </c:pt>
                <c:pt idx="7405">
                  <c:v>14.9</c:v>
                </c:pt>
                <c:pt idx="7406">
                  <c:v>14.7</c:v>
                </c:pt>
                <c:pt idx="7407">
                  <c:v>14.6</c:v>
                </c:pt>
                <c:pt idx="7408">
                  <c:v>14.7</c:v>
                </c:pt>
                <c:pt idx="7409">
                  <c:v>14.8</c:v>
                </c:pt>
                <c:pt idx="7410">
                  <c:v>15</c:v>
                </c:pt>
                <c:pt idx="7411">
                  <c:v>15.2</c:v>
                </c:pt>
                <c:pt idx="7412">
                  <c:v>14.8</c:v>
                </c:pt>
                <c:pt idx="7413">
                  <c:v>14.8</c:v>
                </c:pt>
                <c:pt idx="7414">
                  <c:v>15</c:v>
                </c:pt>
                <c:pt idx="7415">
                  <c:v>15.2</c:v>
                </c:pt>
                <c:pt idx="7416">
                  <c:v>15.7</c:v>
                </c:pt>
                <c:pt idx="7417">
                  <c:v>16.100000000000001</c:v>
                </c:pt>
                <c:pt idx="7418">
                  <c:v>16.600000000000001</c:v>
                </c:pt>
                <c:pt idx="7419">
                  <c:v>17.2</c:v>
                </c:pt>
                <c:pt idx="7420">
                  <c:v>17.899999999999999</c:v>
                </c:pt>
                <c:pt idx="7421">
                  <c:v>19</c:v>
                </c:pt>
                <c:pt idx="7422">
                  <c:v>21</c:v>
                </c:pt>
                <c:pt idx="7423">
                  <c:v>22.9</c:v>
                </c:pt>
                <c:pt idx="7424">
                  <c:v>24.3</c:v>
                </c:pt>
                <c:pt idx="7425">
                  <c:v>24.7</c:v>
                </c:pt>
                <c:pt idx="7426">
                  <c:v>25</c:v>
                </c:pt>
                <c:pt idx="7427">
                  <c:v>25.4</c:v>
                </c:pt>
                <c:pt idx="7428">
                  <c:v>26.1</c:v>
                </c:pt>
                <c:pt idx="7429">
                  <c:v>26.2</c:v>
                </c:pt>
                <c:pt idx="7430">
                  <c:v>26.2</c:v>
                </c:pt>
                <c:pt idx="7431">
                  <c:v>26.4</c:v>
                </c:pt>
                <c:pt idx="7432">
                  <c:v>26.6</c:v>
                </c:pt>
                <c:pt idx="7433">
                  <c:v>26.9</c:v>
                </c:pt>
                <c:pt idx="7434">
                  <c:v>27.5</c:v>
                </c:pt>
                <c:pt idx="7435">
                  <c:v>27.3</c:v>
                </c:pt>
                <c:pt idx="7436">
                  <c:v>28.1</c:v>
                </c:pt>
                <c:pt idx="7437">
                  <c:v>29</c:v>
                </c:pt>
                <c:pt idx="7438">
                  <c:v>28.7</c:v>
                </c:pt>
                <c:pt idx="7439">
                  <c:v>28.3</c:v>
                </c:pt>
                <c:pt idx="7440">
                  <c:v>28.5</c:v>
                </c:pt>
                <c:pt idx="7441">
                  <c:v>28.9</c:v>
                </c:pt>
                <c:pt idx="7442">
                  <c:v>29.2</c:v>
                </c:pt>
                <c:pt idx="7443">
                  <c:v>28.9</c:v>
                </c:pt>
                <c:pt idx="7444">
                  <c:v>29</c:v>
                </c:pt>
                <c:pt idx="7445">
                  <c:v>28.7</c:v>
                </c:pt>
                <c:pt idx="7446">
                  <c:v>28.5</c:v>
                </c:pt>
                <c:pt idx="7447">
                  <c:v>28.1</c:v>
                </c:pt>
                <c:pt idx="7448">
                  <c:v>28.9</c:v>
                </c:pt>
                <c:pt idx="7449">
                  <c:v>28.5</c:v>
                </c:pt>
                <c:pt idx="7450">
                  <c:v>28</c:v>
                </c:pt>
                <c:pt idx="7451">
                  <c:v>28.1</c:v>
                </c:pt>
                <c:pt idx="7452">
                  <c:v>27.6</c:v>
                </c:pt>
                <c:pt idx="7453">
                  <c:v>28</c:v>
                </c:pt>
                <c:pt idx="7454">
                  <c:v>27.7</c:v>
                </c:pt>
                <c:pt idx="7455">
                  <c:v>27.3</c:v>
                </c:pt>
                <c:pt idx="7456">
                  <c:v>27.1</c:v>
                </c:pt>
                <c:pt idx="7457">
                  <c:v>27.4</c:v>
                </c:pt>
                <c:pt idx="7458">
                  <c:v>27.4</c:v>
                </c:pt>
                <c:pt idx="7459">
                  <c:v>27.1</c:v>
                </c:pt>
                <c:pt idx="7460">
                  <c:v>27.2</c:v>
                </c:pt>
                <c:pt idx="7461">
                  <c:v>26.2</c:v>
                </c:pt>
                <c:pt idx="7462">
                  <c:v>25.7</c:v>
                </c:pt>
                <c:pt idx="7463">
                  <c:v>25.2</c:v>
                </c:pt>
                <c:pt idx="7464">
                  <c:v>24.8</c:v>
                </c:pt>
                <c:pt idx="7465">
                  <c:v>23.9</c:v>
                </c:pt>
                <c:pt idx="7466">
                  <c:v>23</c:v>
                </c:pt>
                <c:pt idx="7467">
                  <c:v>22.2</c:v>
                </c:pt>
                <c:pt idx="7468">
                  <c:v>21.6</c:v>
                </c:pt>
                <c:pt idx="7469">
                  <c:v>21.1</c:v>
                </c:pt>
                <c:pt idx="7470">
                  <c:v>20.7</c:v>
                </c:pt>
                <c:pt idx="7471">
                  <c:v>20.3</c:v>
                </c:pt>
                <c:pt idx="7472">
                  <c:v>19.899999999999999</c:v>
                </c:pt>
                <c:pt idx="7473">
                  <c:v>19.3</c:v>
                </c:pt>
                <c:pt idx="7474">
                  <c:v>18.899999999999999</c:v>
                </c:pt>
                <c:pt idx="7475">
                  <c:v>18.3</c:v>
                </c:pt>
                <c:pt idx="7476">
                  <c:v>17.899999999999999</c:v>
                </c:pt>
                <c:pt idx="7477">
                  <c:v>17.600000000000001</c:v>
                </c:pt>
                <c:pt idx="7478">
                  <c:v>17.2</c:v>
                </c:pt>
                <c:pt idx="7479">
                  <c:v>16.899999999999999</c:v>
                </c:pt>
                <c:pt idx="7480">
                  <c:v>16.600000000000001</c:v>
                </c:pt>
                <c:pt idx="7481">
                  <c:v>16.399999999999999</c:v>
                </c:pt>
                <c:pt idx="7482">
                  <c:v>16.100000000000001</c:v>
                </c:pt>
                <c:pt idx="7483">
                  <c:v>15.9</c:v>
                </c:pt>
                <c:pt idx="7484">
                  <c:v>15.6</c:v>
                </c:pt>
                <c:pt idx="7485">
                  <c:v>15.6</c:v>
                </c:pt>
                <c:pt idx="7486">
                  <c:v>15.5</c:v>
                </c:pt>
                <c:pt idx="7487">
                  <c:v>15.3</c:v>
                </c:pt>
                <c:pt idx="7488">
                  <c:v>15.1</c:v>
                </c:pt>
                <c:pt idx="7489">
                  <c:v>15.1</c:v>
                </c:pt>
                <c:pt idx="7490">
                  <c:v>14.9</c:v>
                </c:pt>
                <c:pt idx="7491">
                  <c:v>14.8</c:v>
                </c:pt>
                <c:pt idx="7492">
                  <c:v>15</c:v>
                </c:pt>
                <c:pt idx="7493">
                  <c:v>15</c:v>
                </c:pt>
                <c:pt idx="7494">
                  <c:v>14.9</c:v>
                </c:pt>
                <c:pt idx="7495">
                  <c:v>14.7</c:v>
                </c:pt>
                <c:pt idx="7496">
                  <c:v>14.6</c:v>
                </c:pt>
                <c:pt idx="7497">
                  <c:v>14.7</c:v>
                </c:pt>
                <c:pt idx="7498">
                  <c:v>14.6</c:v>
                </c:pt>
                <c:pt idx="7499">
                  <c:v>14.2</c:v>
                </c:pt>
                <c:pt idx="7500">
                  <c:v>14.5</c:v>
                </c:pt>
                <c:pt idx="7501">
                  <c:v>14.4</c:v>
                </c:pt>
                <c:pt idx="7502">
                  <c:v>14.2</c:v>
                </c:pt>
                <c:pt idx="7503">
                  <c:v>14.1</c:v>
                </c:pt>
                <c:pt idx="7504">
                  <c:v>14</c:v>
                </c:pt>
                <c:pt idx="7505">
                  <c:v>13.9</c:v>
                </c:pt>
                <c:pt idx="7506">
                  <c:v>13.9</c:v>
                </c:pt>
                <c:pt idx="7507">
                  <c:v>13.7</c:v>
                </c:pt>
                <c:pt idx="7508">
                  <c:v>13.5</c:v>
                </c:pt>
                <c:pt idx="7509">
                  <c:v>13.8</c:v>
                </c:pt>
                <c:pt idx="7510">
                  <c:v>13.6</c:v>
                </c:pt>
                <c:pt idx="7511">
                  <c:v>13.7</c:v>
                </c:pt>
                <c:pt idx="7512">
                  <c:v>13.4</c:v>
                </c:pt>
                <c:pt idx="7513">
                  <c:v>13.7</c:v>
                </c:pt>
                <c:pt idx="7514">
                  <c:v>14.3</c:v>
                </c:pt>
                <c:pt idx="7515">
                  <c:v>15</c:v>
                </c:pt>
                <c:pt idx="7516">
                  <c:v>16</c:v>
                </c:pt>
                <c:pt idx="7517">
                  <c:v>16.899999999999999</c:v>
                </c:pt>
                <c:pt idx="7518">
                  <c:v>19.100000000000001</c:v>
                </c:pt>
                <c:pt idx="7519">
                  <c:v>20.3</c:v>
                </c:pt>
                <c:pt idx="7520">
                  <c:v>20.8</c:v>
                </c:pt>
                <c:pt idx="7521">
                  <c:v>21.4</c:v>
                </c:pt>
                <c:pt idx="7522">
                  <c:v>21.9</c:v>
                </c:pt>
                <c:pt idx="7523">
                  <c:v>22.4</c:v>
                </c:pt>
                <c:pt idx="7524">
                  <c:v>22.7</c:v>
                </c:pt>
                <c:pt idx="7525">
                  <c:v>23.7</c:v>
                </c:pt>
                <c:pt idx="7526">
                  <c:v>23.7</c:v>
                </c:pt>
                <c:pt idx="7527">
                  <c:v>23.5</c:v>
                </c:pt>
                <c:pt idx="7528">
                  <c:v>23.9</c:v>
                </c:pt>
                <c:pt idx="7529">
                  <c:v>24.3</c:v>
                </c:pt>
                <c:pt idx="7530">
                  <c:v>24.8</c:v>
                </c:pt>
                <c:pt idx="7531">
                  <c:v>25.8</c:v>
                </c:pt>
                <c:pt idx="7532">
                  <c:v>26.2</c:v>
                </c:pt>
                <c:pt idx="7533">
                  <c:v>26.6</c:v>
                </c:pt>
                <c:pt idx="7534">
                  <c:v>26.3</c:v>
                </c:pt>
                <c:pt idx="7535">
                  <c:v>26.6</c:v>
                </c:pt>
                <c:pt idx="7536">
                  <c:v>27.1</c:v>
                </c:pt>
                <c:pt idx="7537">
                  <c:v>27.6</c:v>
                </c:pt>
                <c:pt idx="7538">
                  <c:v>26.9</c:v>
                </c:pt>
                <c:pt idx="7539">
                  <c:v>27</c:v>
                </c:pt>
                <c:pt idx="7540">
                  <c:v>26.8</c:v>
                </c:pt>
                <c:pt idx="7541">
                  <c:v>26.9</c:v>
                </c:pt>
                <c:pt idx="7542">
                  <c:v>27</c:v>
                </c:pt>
                <c:pt idx="7543">
                  <c:v>27.1</c:v>
                </c:pt>
                <c:pt idx="7544">
                  <c:v>26.2</c:v>
                </c:pt>
                <c:pt idx="7545">
                  <c:v>26.3</c:v>
                </c:pt>
                <c:pt idx="7546">
                  <c:v>26.9</c:v>
                </c:pt>
                <c:pt idx="7547">
                  <c:v>26.8</c:v>
                </c:pt>
                <c:pt idx="7548">
                  <c:v>26.1</c:v>
                </c:pt>
                <c:pt idx="7549">
                  <c:v>26.7</c:v>
                </c:pt>
                <c:pt idx="7550">
                  <c:v>26.6</c:v>
                </c:pt>
                <c:pt idx="7551">
                  <c:v>26.4</c:v>
                </c:pt>
                <c:pt idx="7552">
                  <c:v>26.8</c:v>
                </c:pt>
                <c:pt idx="7553">
                  <c:v>26.3</c:v>
                </c:pt>
                <c:pt idx="7554">
                  <c:v>25.6</c:v>
                </c:pt>
                <c:pt idx="7555">
                  <c:v>26</c:v>
                </c:pt>
                <c:pt idx="7556">
                  <c:v>25.4</c:v>
                </c:pt>
                <c:pt idx="7557">
                  <c:v>24.8</c:v>
                </c:pt>
                <c:pt idx="7558">
                  <c:v>24</c:v>
                </c:pt>
                <c:pt idx="7559">
                  <c:v>23.6</c:v>
                </c:pt>
                <c:pt idx="7560">
                  <c:v>23</c:v>
                </c:pt>
                <c:pt idx="7561">
                  <c:v>22.3</c:v>
                </c:pt>
                <c:pt idx="7562">
                  <c:v>22</c:v>
                </c:pt>
                <c:pt idx="7563">
                  <c:v>21.4</c:v>
                </c:pt>
                <c:pt idx="7564">
                  <c:v>20.8</c:v>
                </c:pt>
                <c:pt idx="7565">
                  <c:v>20.399999999999999</c:v>
                </c:pt>
                <c:pt idx="7566">
                  <c:v>19.7</c:v>
                </c:pt>
                <c:pt idx="7567">
                  <c:v>19</c:v>
                </c:pt>
                <c:pt idx="7568">
                  <c:v>18.5</c:v>
                </c:pt>
                <c:pt idx="7569">
                  <c:v>18.100000000000001</c:v>
                </c:pt>
                <c:pt idx="7570">
                  <c:v>17.899999999999999</c:v>
                </c:pt>
                <c:pt idx="7571">
                  <c:v>17.7</c:v>
                </c:pt>
                <c:pt idx="7572">
                  <c:v>17.600000000000001</c:v>
                </c:pt>
                <c:pt idx="7573">
                  <c:v>17.5</c:v>
                </c:pt>
                <c:pt idx="7574">
                  <c:v>16.899999999999999</c:v>
                </c:pt>
                <c:pt idx="7575">
                  <c:v>16.5</c:v>
                </c:pt>
                <c:pt idx="7576">
                  <c:v>16.399999999999999</c:v>
                </c:pt>
                <c:pt idx="7577">
                  <c:v>16.100000000000001</c:v>
                </c:pt>
                <c:pt idx="7578">
                  <c:v>15.8</c:v>
                </c:pt>
                <c:pt idx="7579">
                  <c:v>16.2</c:v>
                </c:pt>
                <c:pt idx="7580">
                  <c:v>16.3</c:v>
                </c:pt>
                <c:pt idx="7581">
                  <c:v>16.5</c:v>
                </c:pt>
                <c:pt idx="7582">
                  <c:v>16.2</c:v>
                </c:pt>
                <c:pt idx="7583">
                  <c:v>16.100000000000001</c:v>
                </c:pt>
                <c:pt idx="7584">
                  <c:v>16.399999999999999</c:v>
                </c:pt>
                <c:pt idx="7585">
                  <c:v>16.100000000000001</c:v>
                </c:pt>
                <c:pt idx="7586">
                  <c:v>16.2</c:v>
                </c:pt>
                <c:pt idx="7587">
                  <c:v>16.5</c:v>
                </c:pt>
                <c:pt idx="7588">
                  <c:v>16.8</c:v>
                </c:pt>
                <c:pt idx="7589">
                  <c:v>16.399999999999999</c:v>
                </c:pt>
                <c:pt idx="7590">
                  <c:v>16.2</c:v>
                </c:pt>
                <c:pt idx="7591">
                  <c:v>16.2</c:v>
                </c:pt>
                <c:pt idx="7592">
                  <c:v>15.9</c:v>
                </c:pt>
                <c:pt idx="7593">
                  <c:v>15.5</c:v>
                </c:pt>
                <c:pt idx="7594">
                  <c:v>15.3</c:v>
                </c:pt>
                <c:pt idx="7595">
                  <c:v>15.2</c:v>
                </c:pt>
                <c:pt idx="7596">
                  <c:v>15.2</c:v>
                </c:pt>
                <c:pt idx="7597">
                  <c:v>15.2</c:v>
                </c:pt>
                <c:pt idx="7598">
                  <c:v>15</c:v>
                </c:pt>
                <c:pt idx="7599">
                  <c:v>14.6</c:v>
                </c:pt>
                <c:pt idx="7600">
                  <c:v>14.5</c:v>
                </c:pt>
                <c:pt idx="7601">
                  <c:v>14.5</c:v>
                </c:pt>
                <c:pt idx="7602">
                  <c:v>14.1</c:v>
                </c:pt>
                <c:pt idx="7603">
                  <c:v>14.1</c:v>
                </c:pt>
                <c:pt idx="7604">
                  <c:v>14</c:v>
                </c:pt>
                <c:pt idx="7605">
                  <c:v>14.2</c:v>
                </c:pt>
                <c:pt idx="7606">
                  <c:v>14.2</c:v>
                </c:pt>
                <c:pt idx="7607">
                  <c:v>14</c:v>
                </c:pt>
                <c:pt idx="7608">
                  <c:v>14.1</c:v>
                </c:pt>
                <c:pt idx="7609">
                  <c:v>14.5</c:v>
                </c:pt>
                <c:pt idx="7610">
                  <c:v>15.1</c:v>
                </c:pt>
                <c:pt idx="7611">
                  <c:v>15.8</c:v>
                </c:pt>
                <c:pt idx="7612">
                  <c:v>16.3</c:v>
                </c:pt>
                <c:pt idx="7613">
                  <c:v>16.899999999999999</c:v>
                </c:pt>
                <c:pt idx="7614">
                  <c:v>18.5</c:v>
                </c:pt>
                <c:pt idx="7615">
                  <c:v>19.399999999999999</c:v>
                </c:pt>
                <c:pt idx="7616">
                  <c:v>20.2</c:v>
                </c:pt>
                <c:pt idx="7617">
                  <c:v>20.5</c:v>
                </c:pt>
                <c:pt idx="7618">
                  <c:v>19.899999999999999</c:v>
                </c:pt>
                <c:pt idx="7619">
                  <c:v>21.4</c:v>
                </c:pt>
                <c:pt idx="7620">
                  <c:v>20.7</c:v>
                </c:pt>
                <c:pt idx="7621">
                  <c:v>20.7</c:v>
                </c:pt>
                <c:pt idx="7622">
                  <c:v>22.4</c:v>
                </c:pt>
                <c:pt idx="7623">
                  <c:v>22.8</c:v>
                </c:pt>
                <c:pt idx="7624">
                  <c:v>22.8</c:v>
                </c:pt>
                <c:pt idx="7625">
                  <c:v>23.3</c:v>
                </c:pt>
                <c:pt idx="7626">
                  <c:v>23.4</c:v>
                </c:pt>
                <c:pt idx="7627">
                  <c:v>23.9</c:v>
                </c:pt>
                <c:pt idx="7628">
                  <c:v>22.7</c:v>
                </c:pt>
                <c:pt idx="7629">
                  <c:v>24.1</c:v>
                </c:pt>
                <c:pt idx="7630">
                  <c:v>23.2</c:v>
                </c:pt>
                <c:pt idx="7631">
                  <c:v>24.6</c:v>
                </c:pt>
                <c:pt idx="7632">
                  <c:v>23.9</c:v>
                </c:pt>
                <c:pt idx="7633">
                  <c:v>23.6</c:v>
                </c:pt>
                <c:pt idx="7634">
                  <c:v>23.5</c:v>
                </c:pt>
                <c:pt idx="7635">
                  <c:v>23.7</c:v>
                </c:pt>
                <c:pt idx="7636">
                  <c:v>23.5</c:v>
                </c:pt>
                <c:pt idx="7637">
                  <c:v>23.6</c:v>
                </c:pt>
                <c:pt idx="7638">
                  <c:v>23.6</c:v>
                </c:pt>
                <c:pt idx="7639">
                  <c:v>24.9</c:v>
                </c:pt>
                <c:pt idx="7640">
                  <c:v>23.9</c:v>
                </c:pt>
                <c:pt idx="7641">
                  <c:v>25.6</c:v>
                </c:pt>
                <c:pt idx="7642">
                  <c:v>23.8</c:v>
                </c:pt>
                <c:pt idx="7643">
                  <c:v>23.3</c:v>
                </c:pt>
                <c:pt idx="7644">
                  <c:v>23.3</c:v>
                </c:pt>
                <c:pt idx="7645">
                  <c:v>23.6</c:v>
                </c:pt>
                <c:pt idx="7646">
                  <c:v>22.8</c:v>
                </c:pt>
                <c:pt idx="7647">
                  <c:v>23.1</c:v>
                </c:pt>
                <c:pt idx="7648">
                  <c:v>22.8</c:v>
                </c:pt>
                <c:pt idx="7649">
                  <c:v>22.7</c:v>
                </c:pt>
                <c:pt idx="7650">
                  <c:v>22.3</c:v>
                </c:pt>
                <c:pt idx="7651">
                  <c:v>22.2</c:v>
                </c:pt>
                <c:pt idx="7652">
                  <c:v>22.1</c:v>
                </c:pt>
                <c:pt idx="7653">
                  <c:v>21.6</c:v>
                </c:pt>
                <c:pt idx="7654">
                  <c:v>21.4</c:v>
                </c:pt>
                <c:pt idx="7655">
                  <c:v>20.9</c:v>
                </c:pt>
                <c:pt idx="7656">
                  <c:v>20.5</c:v>
                </c:pt>
                <c:pt idx="7657">
                  <c:v>20.100000000000001</c:v>
                </c:pt>
                <c:pt idx="7658">
                  <c:v>20</c:v>
                </c:pt>
                <c:pt idx="7659">
                  <c:v>20.100000000000001</c:v>
                </c:pt>
                <c:pt idx="7660">
                  <c:v>19.8</c:v>
                </c:pt>
                <c:pt idx="7661">
                  <c:v>18.899999999999999</c:v>
                </c:pt>
                <c:pt idx="7662">
                  <c:v>18.100000000000001</c:v>
                </c:pt>
                <c:pt idx="7663">
                  <c:v>17.600000000000001</c:v>
                </c:pt>
                <c:pt idx="7664">
                  <c:v>17.100000000000001</c:v>
                </c:pt>
                <c:pt idx="7665">
                  <c:v>16.8</c:v>
                </c:pt>
                <c:pt idx="7666">
                  <c:v>16.5</c:v>
                </c:pt>
                <c:pt idx="7667">
                  <c:v>16.2</c:v>
                </c:pt>
                <c:pt idx="7668">
                  <c:v>15.7</c:v>
                </c:pt>
                <c:pt idx="7669">
                  <c:v>15.4</c:v>
                </c:pt>
                <c:pt idx="7670">
                  <c:v>15.2</c:v>
                </c:pt>
                <c:pt idx="7671">
                  <c:v>14.9</c:v>
                </c:pt>
                <c:pt idx="7672">
                  <c:v>14.9</c:v>
                </c:pt>
                <c:pt idx="7673">
                  <c:v>14.6</c:v>
                </c:pt>
                <c:pt idx="7674">
                  <c:v>14.2</c:v>
                </c:pt>
                <c:pt idx="7675">
                  <c:v>14.2</c:v>
                </c:pt>
                <c:pt idx="7676">
                  <c:v>14.2</c:v>
                </c:pt>
                <c:pt idx="7677">
                  <c:v>13.9</c:v>
                </c:pt>
                <c:pt idx="7678">
                  <c:v>13.8</c:v>
                </c:pt>
                <c:pt idx="7679">
                  <c:v>13.5</c:v>
                </c:pt>
                <c:pt idx="7680">
                  <c:v>13.3</c:v>
                </c:pt>
                <c:pt idx="7681">
                  <c:v>12.7</c:v>
                </c:pt>
                <c:pt idx="7682">
                  <c:v>12.7</c:v>
                </c:pt>
                <c:pt idx="7683">
                  <c:v>12.8</c:v>
                </c:pt>
                <c:pt idx="7684">
                  <c:v>13</c:v>
                </c:pt>
                <c:pt idx="7685">
                  <c:v>12.8</c:v>
                </c:pt>
                <c:pt idx="7686">
                  <c:v>12.8</c:v>
                </c:pt>
                <c:pt idx="7687">
                  <c:v>12.7</c:v>
                </c:pt>
                <c:pt idx="7688">
                  <c:v>12.5</c:v>
                </c:pt>
                <c:pt idx="7689">
                  <c:v>12.4</c:v>
                </c:pt>
                <c:pt idx="7690">
                  <c:v>12.2</c:v>
                </c:pt>
                <c:pt idx="7691">
                  <c:v>12.1</c:v>
                </c:pt>
                <c:pt idx="7692">
                  <c:v>11.9</c:v>
                </c:pt>
                <c:pt idx="7693">
                  <c:v>11.8</c:v>
                </c:pt>
                <c:pt idx="7694">
                  <c:v>11.8</c:v>
                </c:pt>
                <c:pt idx="7695">
                  <c:v>11.7</c:v>
                </c:pt>
                <c:pt idx="7696">
                  <c:v>11.6</c:v>
                </c:pt>
                <c:pt idx="7697">
                  <c:v>11.9</c:v>
                </c:pt>
                <c:pt idx="7698">
                  <c:v>11.9</c:v>
                </c:pt>
                <c:pt idx="7699">
                  <c:v>11.9</c:v>
                </c:pt>
                <c:pt idx="7700">
                  <c:v>11.8</c:v>
                </c:pt>
                <c:pt idx="7701">
                  <c:v>11.6</c:v>
                </c:pt>
                <c:pt idx="7702">
                  <c:v>11.6</c:v>
                </c:pt>
                <c:pt idx="7703">
                  <c:v>11.7</c:v>
                </c:pt>
                <c:pt idx="7704">
                  <c:v>12</c:v>
                </c:pt>
                <c:pt idx="7705">
                  <c:v>12.5</c:v>
                </c:pt>
                <c:pt idx="7706">
                  <c:v>12.9</c:v>
                </c:pt>
                <c:pt idx="7707">
                  <c:v>13.5</c:v>
                </c:pt>
                <c:pt idx="7708">
                  <c:v>14.2</c:v>
                </c:pt>
                <c:pt idx="7709">
                  <c:v>14.8</c:v>
                </c:pt>
                <c:pt idx="7710">
                  <c:v>16.5</c:v>
                </c:pt>
                <c:pt idx="7711">
                  <c:v>18.3</c:v>
                </c:pt>
                <c:pt idx="7712">
                  <c:v>19.5</c:v>
                </c:pt>
                <c:pt idx="7713">
                  <c:v>20.8</c:v>
                </c:pt>
                <c:pt idx="7714">
                  <c:v>21.1</c:v>
                </c:pt>
                <c:pt idx="7715">
                  <c:v>21.8</c:v>
                </c:pt>
                <c:pt idx="7716">
                  <c:v>22.2</c:v>
                </c:pt>
                <c:pt idx="7717">
                  <c:v>22.3</c:v>
                </c:pt>
                <c:pt idx="7718">
                  <c:v>23.5</c:v>
                </c:pt>
                <c:pt idx="7719">
                  <c:v>24.1</c:v>
                </c:pt>
                <c:pt idx="7720">
                  <c:v>24.7</c:v>
                </c:pt>
                <c:pt idx="7721">
                  <c:v>25.2</c:v>
                </c:pt>
                <c:pt idx="7722">
                  <c:v>24.5</c:v>
                </c:pt>
                <c:pt idx="7723">
                  <c:v>24.3</c:v>
                </c:pt>
                <c:pt idx="7724">
                  <c:v>23.5</c:v>
                </c:pt>
                <c:pt idx="7725">
                  <c:v>23.1</c:v>
                </c:pt>
                <c:pt idx="7726">
                  <c:v>24.3</c:v>
                </c:pt>
                <c:pt idx="7727">
                  <c:v>23.9</c:v>
                </c:pt>
                <c:pt idx="7728">
                  <c:v>23.7</c:v>
                </c:pt>
                <c:pt idx="7729">
                  <c:v>23.9</c:v>
                </c:pt>
                <c:pt idx="7730">
                  <c:v>23.9</c:v>
                </c:pt>
                <c:pt idx="7731">
                  <c:v>23.8</c:v>
                </c:pt>
                <c:pt idx="7732">
                  <c:v>23.8</c:v>
                </c:pt>
                <c:pt idx="7733">
                  <c:v>24.2</c:v>
                </c:pt>
                <c:pt idx="7734">
                  <c:v>24.7</c:v>
                </c:pt>
                <c:pt idx="7735">
                  <c:v>24.5</c:v>
                </c:pt>
                <c:pt idx="7736">
                  <c:v>23.4</c:v>
                </c:pt>
                <c:pt idx="7737">
                  <c:v>23.2</c:v>
                </c:pt>
                <c:pt idx="7738">
                  <c:v>23</c:v>
                </c:pt>
                <c:pt idx="7739">
                  <c:v>22.6</c:v>
                </c:pt>
                <c:pt idx="7740">
                  <c:v>22.1</c:v>
                </c:pt>
                <c:pt idx="7741">
                  <c:v>22.2</c:v>
                </c:pt>
                <c:pt idx="7742">
                  <c:v>22.1</c:v>
                </c:pt>
                <c:pt idx="7743">
                  <c:v>21.6</c:v>
                </c:pt>
                <c:pt idx="7744">
                  <c:v>22</c:v>
                </c:pt>
                <c:pt idx="7745">
                  <c:v>22.4</c:v>
                </c:pt>
                <c:pt idx="7746">
                  <c:v>21.8</c:v>
                </c:pt>
                <c:pt idx="7747">
                  <c:v>21.3</c:v>
                </c:pt>
                <c:pt idx="7748">
                  <c:v>22</c:v>
                </c:pt>
                <c:pt idx="7749">
                  <c:v>21.7</c:v>
                </c:pt>
                <c:pt idx="7750">
                  <c:v>22.2</c:v>
                </c:pt>
                <c:pt idx="7751">
                  <c:v>21.8</c:v>
                </c:pt>
                <c:pt idx="7752">
                  <c:v>20.8</c:v>
                </c:pt>
                <c:pt idx="7753">
                  <c:v>20.100000000000001</c:v>
                </c:pt>
                <c:pt idx="7754">
                  <c:v>19.3</c:v>
                </c:pt>
                <c:pt idx="7755">
                  <c:v>18.7</c:v>
                </c:pt>
                <c:pt idx="7756">
                  <c:v>18.100000000000001</c:v>
                </c:pt>
                <c:pt idx="7757">
                  <c:v>17.5</c:v>
                </c:pt>
                <c:pt idx="7758">
                  <c:v>17.100000000000001</c:v>
                </c:pt>
                <c:pt idx="7759">
                  <c:v>16.7</c:v>
                </c:pt>
                <c:pt idx="7760">
                  <c:v>16.399999999999999</c:v>
                </c:pt>
                <c:pt idx="7761">
                  <c:v>16.100000000000001</c:v>
                </c:pt>
                <c:pt idx="7762">
                  <c:v>15.8</c:v>
                </c:pt>
                <c:pt idx="7763">
                  <c:v>15.5</c:v>
                </c:pt>
                <c:pt idx="7764">
                  <c:v>15.2</c:v>
                </c:pt>
                <c:pt idx="7765">
                  <c:v>15</c:v>
                </c:pt>
                <c:pt idx="7766">
                  <c:v>14.7</c:v>
                </c:pt>
                <c:pt idx="7767">
                  <c:v>14.5</c:v>
                </c:pt>
                <c:pt idx="7768">
                  <c:v>14.3</c:v>
                </c:pt>
                <c:pt idx="7769">
                  <c:v>14</c:v>
                </c:pt>
                <c:pt idx="7770">
                  <c:v>14</c:v>
                </c:pt>
                <c:pt idx="7771">
                  <c:v>13.7</c:v>
                </c:pt>
                <c:pt idx="7772">
                  <c:v>13.6</c:v>
                </c:pt>
                <c:pt idx="7773">
                  <c:v>13.7</c:v>
                </c:pt>
                <c:pt idx="7774">
                  <c:v>13.5</c:v>
                </c:pt>
                <c:pt idx="7775">
                  <c:v>13.2</c:v>
                </c:pt>
                <c:pt idx="7776">
                  <c:v>13.2</c:v>
                </c:pt>
                <c:pt idx="7777">
                  <c:v>13.2</c:v>
                </c:pt>
                <c:pt idx="7778">
                  <c:v>13.2</c:v>
                </c:pt>
                <c:pt idx="7779">
                  <c:v>12.8</c:v>
                </c:pt>
                <c:pt idx="7780">
                  <c:v>12.7</c:v>
                </c:pt>
                <c:pt idx="7781">
                  <c:v>13</c:v>
                </c:pt>
                <c:pt idx="7782">
                  <c:v>13</c:v>
                </c:pt>
                <c:pt idx="7783">
                  <c:v>12.7</c:v>
                </c:pt>
                <c:pt idx="7784">
                  <c:v>12.5</c:v>
                </c:pt>
                <c:pt idx="7785">
                  <c:v>12.5</c:v>
                </c:pt>
                <c:pt idx="7786">
                  <c:v>12.5</c:v>
                </c:pt>
                <c:pt idx="7787">
                  <c:v>12.2</c:v>
                </c:pt>
                <c:pt idx="7788">
                  <c:v>12.4</c:v>
                </c:pt>
                <c:pt idx="7789">
                  <c:v>12.2</c:v>
                </c:pt>
                <c:pt idx="7790">
                  <c:v>12.1</c:v>
                </c:pt>
                <c:pt idx="7791">
                  <c:v>12.1</c:v>
                </c:pt>
                <c:pt idx="7792">
                  <c:v>12</c:v>
                </c:pt>
                <c:pt idx="7793">
                  <c:v>12</c:v>
                </c:pt>
                <c:pt idx="7794">
                  <c:v>12.1</c:v>
                </c:pt>
                <c:pt idx="7795">
                  <c:v>11.8</c:v>
                </c:pt>
                <c:pt idx="7796">
                  <c:v>11.9</c:v>
                </c:pt>
                <c:pt idx="7797">
                  <c:v>12</c:v>
                </c:pt>
                <c:pt idx="7798">
                  <c:v>12</c:v>
                </c:pt>
                <c:pt idx="7799">
                  <c:v>12.2</c:v>
                </c:pt>
                <c:pt idx="7800">
                  <c:v>12.2</c:v>
                </c:pt>
                <c:pt idx="7801">
                  <c:v>12.6</c:v>
                </c:pt>
                <c:pt idx="7802">
                  <c:v>13</c:v>
                </c:pt>
                <c:pt idx="7803">
                  <c:v>13.6</c:v>
                </c:pt>
                <c:pt idx="7804">
                  <c:v>14.4</c:v>
                </c:pt>
                <c:pt idx="7805">
                  <c:v>15.3</c:v>
                </c:pt>
                <c:pt idx="7806">
                  <c:v>17.100000000000001</c:v>
                </c:pt>
                <c:pt idx="7807">
                  <c:v>18.600000000000001</c:v>
                </c:pt>
                <c:pt idx="7808">
                  <c:v>19.7</c:v>
                </c:pt>
                <c:pt idx="7809">
                  <c:v>19.399999999999999</c:v>
                </c:pt>
                <c:pt idx="7810">
                  <c:v>19.899999999999999</c:v>
                </c:pt>
                <c:pt idx="7811">
                  <c:v>21</c:v>
                </c:pt>
                <c:pt idx="7812">
                  <c:v>21.8</c:v>
                </c:pt>
                <c:pt idx="7813">
                  <c:v>22.3</c:v>
                </c:pt>
                <c:pt idx="7814">
                  <c:v>22.7</c:v>
                </c:pt>
                <c:pt idx="7815">
                  <c:v>23.1</c:v>
                </c:pt>
                <c:pt idx="7816">
                  <c:v>24.1</c:v>
                </c:pt>
                <c:pt idx="7817">
                  <c:v>22.9</c:v>
                </c:pt>
                <c:pt idx="7818">
                  <c:v>23.2</c:v>
                </c:pt>
                <c:pt idx="7819">
                  <c:v>23.1</c:v>
                </c:pt>
                <c:pt idx="7820">
                  <c:v>22.2</c:v>
                </c:pt>
                <c:pt idx="7821">
                  <c:v>23.5</c:v>
                </c:pt>
                <c:pt idx="7822">
                  <c:v>24</c:v>
                </c:pt>
                <c:pt idx="7823">
                  <c:v>23.3</c:v>
                </c:pt>
                <c:pt idx="7824">
                  <c:v>23.6</c:v>
                </c:pt>
                <c:pt idx="7825">
                  <c:v>24</c:v>
                </c:pt>
                <c:pt idx="7826">
                  <c:v>24.2</c:v>
                </c:pt>
                <c:pt idx="7827">
                  <c:v>24.9</c:v>
                </c:pt>
                <c:pt idx="7828">
                  <c:v>24.3</c:v>
                </c:pt>
                <c:pt idx="7829">
                  <c:v>23.4</c:v>
                </c:pt>
                <c:pt idx="7830">
                  <c:v>24.3</c:v>
                </c:pt>
                <c:pt idx="7831">
                  <c:v>23.7</c:v>
                </c:pt>
                <c:pt idx="7832">
                  <c:v>23.4</c:v>
                </c:pt>
                <c:pt idx="7833">
                  <c:v>23.8</c:v>
                </c:pt>
                <c:pt idx="7834">
                  <c:v>23.4</c:v>
                </c:pt>
                <c:pt idx="7835">
                  <c:v>23.9</c:v>
                </c:pt>
                <c:pt idx="7836">
                  <c:v>24.1</c:v>
                </c:pt>
                <c:pt idx="7837">
                  <c:v>23.2</c:v>
                </c:pt>
                <c:pt idx="7838">
                  <c:v>20.7</c:v>
                </c:pt>
                <c:pt idx="7839">
                  <c:v>20.2</c:v>
                </c:pt>
                <c:pt idx="7840">
                  <c:v>20.399999999999999</c:v>
                </c:pt>
                <c:pt idx="7841">
                  <c:v>21.2</c:v>
                </c:pt>
                <c:pt idx="7842">
                  <c:v>21.6</c:v>
                </c:pt>
                <c:pt idx="7843">
                  <c:v>22.8</c:v>
                </c:pt>
                <c:pt idx="7844">
                  <c:v>21.6</c:v>
                </c:pt>
                <c:pt idx="7845">
                  <c:v>20.8</c:v>
                </c:pt>
                <c:pt idx="7846">
                  <c:v>21.6</c:v>
                </c:pt>
                <c:pt idx="7847">
                  <c:v>22</c:v>
                </c:pt>
                <c:pt idx="7848">
                  <c:v>21.1</c:v>
                </c:pt>
                <c:pt idx="7849">
                  <c:v>20.6</c:v>
                </c:pt>
                <c:pt idx="7850">
                  <c:v>19.899999999999999</c:v>
                </c:pt>
                <c:pt idx="7851">
                  <c:v>19.3</c:v>
                </c:pt>
                <c:pt idx="7852">
                  <c:v>18.600000000000001</c:v>
                </c:pt>
                <c:pt idx="7853">
                  <c:v>18</c:v>
                </c:pt>
                <c:pt idx="7854">
                  <c:v>17.3</c:v>
                </c:pt>
                <c:pt idx="7855">
                  <c:v>17</c:v>
                </c:pt>
                <c:pt idx="7856">
                  <c:v>16.600000000000001</c:v>
                </c:pt>
                <c:pt idx="7857">
                  <c:v>16.399999999999999</c:v>
                </c:pt>
                <c:pt idx="7858">
                  <c:v>16.3</c:v>
                </c:pt>
                <c:pt idx="7859">
                  <c:v>15.9</c:v>
                </c:pt>
                <c:pt idx="7860">
                  <c:v>15.6</c:v>
                </c:pt>
                <c:pt idx="7861">
                  <c:v>15.2</c:v>
                </c:pt>
                <c:pt idx="7862">
                  <c:v>15</c:v>
                </c:pt>
                <c:pt idx="7863">
                  <c:v>14.9</c:v>
                </c:pt>
                <c:pt idx="7864">
                  <c:v>14.5</c:v>
                </c:pt>
                <c:pt idx="7865">
                  <c:v>14.1</c:v>
                </c:pt>
                <c:pt idx="7866">
                  <c:v>14</c:v>
                </c:pt>
                <c:pt idx="7867">
                  <c:v>13.7</c:v>
                </c:pt>
                <c:pt idx="7868">
                  <c:v>13.6</c:v>
                </c:pt>
                <c:pt idx="7869">
                  <c:v>13.3</c:v>
                </c:pt>
                <c:pt idx="7870">
                  <c:v>13.1</c:v>
                </c:pt>
                <c:pt idx="7871">
                  <c:v>12.8</c:v>
                </c:pt>
                <c:pt idx="7872">
                  <c:v>12.6</c:v>
                </c:pt>
                <c:pt idx="7873">
                  <c:v>12.5</c:v>
                </c:pt>
                <c:pt idx="7874">
                  <c:v>12.4</c:v>
                </c:pt>
                <c:pt idx="7875">
                  <c:v>12.3</c:v>
                </c:pt>
                <c:pt idx="7876">
                  <c:v>12.4</c:v>
                </c:pt>
                <c:pt idx="7877">
                  <c:v>12.1</c:v>
                </c:pt>
                <c:pt idx="7878">
                  <c:v>12</c:v>
                </c:pt>
                <c:pt idx="7879">
                  <c:v>11.9</c:v>
                </c:pt>
                <c:pt idx="7880">
                  <c:v>11.7</c:v>
                </c:pt>
                <c:pt idx="7881">
                  <c:v>11.8</c:v>
                </c:pt>
                <c:pt idx="7882">
                  <c:v>11.8</c:v>
                </c:pt>
                <c:pt idx="7883">
                  <c:v>11.7</c:v>
                </c:pt>
                <c:pt idx="7884">
                  <c:v>11.5</c:v>
                </c:pt>
                <c:pt idx="7885">
                  <c:v>11.5</c:v>
                </c:pt>
                <c:pt idx="7886">
                  <c:v>11.4</c:v>
                </c:pt>
                <c:pt idx="7887">
                  <c:v>11.3</c:v>
                </c:pt>
                <c:pt idx="7888">
                  <c:v>11.2</c:v>
                </c:pt>
                <c:pt idx="7889">
                  <c:v>11.5</c:v>
                </c:pt>
                <c:pt idx="7890">
                  <c:v>11.7</c:v>
                </c:pt>
                <c:pt idx="7891">
                  <c:v>11.3</c:v>
                </c:pt>
                <c:pt idx="7892">
                  <c:v>11.4</c:v>
                </c:pt>
                <c:pt idx="7893">
                  <c:v>11.4</c:v>
                </c:pt>
                <c:pt idx="7894">
                  <c:v>10.9</c:v>
                </c:pt>
                <c:pt idx="7895">
                  <c:v>10.9</c:v>
                </c:pt>
                <c:pt idx="7896">
                  <c:v>11.3</c:v>
                </c:pt>
                <c:pt idx="7897">
                  <c:v>11.4</c:v>
                </c:pt>
                <c:pt idx="7898">
                  <c:v>12</c:v>
                </c:pt>
                <c:pt idx="7899">
                  <c:v>12.6</c:v>
                </c:pt>
                <c:pt idx="7900">
                  <c:v>13.3</c:v>
                </c:pt>
                <c:pt idx="7901">
                  <c:v>14.3</c:v>
                </c:pt>
                <c:pt idx="7902">
                  <c:v>16.100000000000001</c:v>
                </c:pt>
                <c:pt idx="7903">
                  <c:v>17.3</c:v>
                </c:pt>
                <c:pt idx="7904">
                  <c:v>18.2</c:v>
                </c:pt>
                <c:pt idx="7905">
                  <c:v>19</c:v>
                </c:pt>
                <c:pt idx="7906">
                  <c:v>19.899999999999999</c:v>
                </c:pt>
                <c:pt idx="7907">
                  <c:v>20.6</c:v>
                </c:pt>
                <c:pt idx="7908">
                  <c:v>21.3</c:v>
                </c:pt>
                <c:pt idx="7909">
                  <c:v>22.1</c:v>
                </c:pt>
                <c:pt idx="7910">
                  <c:v>22.9</c:v>
                </c:pt>
                <c:pt idx="7911">
                  <c:v>24</c:v>
                </c:pt>
                <c:pt idx="7912">
                  <c:v>24</c:v>
                </c:pt>
                <c:pt idx="7913">
                  <c:v>23.6</c:v>
                </c:pt>
                <c:pt idx="7914">
                  <c:v>24.4</c:v>
                </c:pt>
                <c:pt idx="7915">
                  <c:v>24.6</c:v>
                </c:pt>
                <c:pt idx="7916">
                  <c:v>25.2</c:v>
                </c:pt>
                <c:pt idx="7917">
                  <c:v>25.1</c:v>
                </c:pt>
                <c:pt idx="7918">
                  <c:v>25.9</c:v>
                </c:pt>
                <c:pt idx="7919">
                  <c:v>25.5</c:v>
                </c:pt>
                <c:pt idx="7920">
                  <c:v>26.8</c:v>
                </c:pt>
                <c:pt idx="7921">
                  <c:v>25.8</c:v>
                </c:pt>
                <c:pt idx="7922">
                  <c:v>26.1</c:v>
                </c:pt>
                <c:pt idx="7923">
                  <c:v>25.5</c:v>
                </c:pt>
                <c:pt idx="7924">
                  <c:v>25.4</c:v>
                </c:pt>
                <c:pt idx="7925">
                  <c:v>25.2</c:v>
                </c:pt>
                <c:pt idx="7926">
                  <c:v>25</c:v>
                </c:pt>
                <c:pt idx="7927">
                  <c:v>25.7</c:v>
                </c:pt>
                <c:pt idx="7928">
                  <c:v>25.1</c:v>
                </c:pt>
                <c:pt idx="7929">
                  <c:v>25.6</c:v>
                </c:pt>
                <c:pt idx="7930">
                  <c:v>27.8</c:v>
                </c:pt>
                <c:pt idx="7931">
                  <c:v>25.9</c:v>
                </c:pt>
                <c:pt idx="7932">
                  <c:v>25.4</c:v>
                </c:pt>
                <c:pt idx="7933">
                  <c:v>25.7</c:v>
                </c:pt>
                <c:pt idx="7934">
                  <c:v>27.1</c:v>
                </c:pt>
                <c:pt idx="7935">
                  <c:v>28.1</c:v>
                </c:pt>
                <c:pt idx="7936">
                  <c:v>26.9</c:v>
                </c:pt>
                <c:pt idx="7937">
                  <c:v>26.6</c:v>
                </c:pt>
                <c:pt idx="7938">
                  <c:v>27.2</c:v>
                </c:pt>
                <c:pt idx="7939">
                  <c:v>26.4</c:v>
                </c:pt>
                <c:pt idx="7940">
                  <c:v>25.5</c:v>
                </c:pt>
                <c:pt idx="7941">
                  <c:v>26</c:v>
                </c:pt>
                <c:pt idx="7942">
                  <c:v>25.4</c:v>
                </c:pt>
                <c:pt idx="7943">
                  <c:v>24.1</c:v>
                </c:pt>
                <c:pt idx="7944">
                  <c:v>23.5</c:v>
                </c:pt>
                <c:pt idx="7945">
                  <c:v>22.5</c:v>
                </c:pt>
                <c:pt idx="7946">
                  <c:v>21.9</c:v>
                </c:pt>
                <c:pt idx="7947">
                  <c:v>21</c:v>
                </c:pt>
                <c:pt idx="7948">
                  <c:v>20</c:v>
                </c:pt>
                <c:pt idx="7949">
                  <c:v>19.399999999999999</c:v>
                </c:pt>
                <c:pt idx="7950">
                  <c:v>18.8</c:v>
                </c:pt>
                <c:pt idx="7951">
                  <c:v>18.2</c:v>
                </c:pt>
                <c:pt idx="7952">
                  <c:v>17.7</c:v>
                </c:pt>
                <c:pt idx="7953">
                  <c:v>17.2</c:v>
                </c:pt>
                <c:pt idx="7954">
                  <c:v>16.7</c:v>
                </c:pt>
                <c:pt idx="7955">
                  <c:v>16.3</c:v>
                </c:pt>
                <c:pt idx="7956">
                  <c:v>16.100000000000001</c:v>
                </c:pt>
                <c:pt idx="7957">
                  <c:v>15.8</c:v>
                </c:pt>
                <c:pt idx="7958">
                  <c:v>15.7</c:v>
                </c:pt>
                <c:pt idx="7959">
                  <c:v>15.6</c:v>
                </c:pt>
                <c:pt idx="7960">
                  <c:v>15.4</c:v>
                </c:pt>
                <c:pt idx="7961">
                  <c:v>15.3</c:v>
                </c:pt>
                <c:pt idx="7962">
                  <c:v>15.2</c:v>
                </c:pt>
                <c:pt idx="7963">
                  <c:v>15</c:v>
                </c:pt>
                <c:pt idx="7964">
                  <c:v>14.9</c:v>
                </c:pt>
                <c:pt idx="7965">
                  <c:v>14.7</c:v>
                </c:pt>
                <c:pt idx="7966">
                  <c:v>14.8</c:v>
                </c:pt>
                <c:pt idx="7967">
                  <c:v>14.9</c:v>
                </c:pt>
                <c:pt idx="7968">
                  <c:v>14.5</c:v>
                </c:pt>
                <c:pt idx="7969">
                  <c:v>14.4</c:v>
                </c:pt>
                <c:pt idx="7970">
                  <c:v>14.2</c:v>
                </c:pt>
                <c:pt idx="7971">
                  <c:v>14.3</c:v>
                </c:pt>
                <c:pt idx="7972">
                  <c:v>14.3</c:v>
                </c:pt>
                <c:pt idx="7973">
                  <c:v>14.3</c:v>
                </c:pt>
                <c:pt idx="7974">
                  <c:v>14</c:v>
                </c:pt>
                <c:pt idx="7975">
                  <c:v>13.8</c:v>
                </c:pt>
                <c:pt idx="7976">
                  <c:v>13.4</c:v>
                </c:pt>
                <c:pt idx="7977">
                  <c:v>13.4</c:v>
                </c:pt>
                <c:pt idx="7978">
                  <c:v>13.3</c:v>
                </c:pt>
                <c:pt idx="7979">
                  <c:v>13.2</c:v>
                </c:pt>
                <c:pt idx="7980">
                  <c:v>13.1</c:v>
                </c:pt>
                <c:pt idx="7981">
                  <c:v>13.3</c:v>
                </c:pt>
                <c:pt idx="7982">
                  <c:v>13</c:v>
                </c:pt>
                <c:pt idx="7983">
                  <c:v>12.9</c:v>
                </c:pt>
                <c:pt idx="7984">
                  <c:v>12.6</c:v>
                </c:pt>
                <c:pt idx="7985">
                  <c:v>12.4</c:v>
                </c:pt>
                <c:pt idx="7986">
                  <c:v>12.3</c:v>
                </c:pt>
                <c:pt idx="7987">
                  <c:v>12.3</c:v>
                </c:pt>
                <c:pt idx="7988">
                  <c:v>12.1</c:v>
                </c:pt>
                <c:pt idx="7989">
                  <c:v>12</c:v>
                </c:pt>
                <c:pt idx="7990">
                  <c:v>12.1</c:v>
                </c:pt>
                <c:pt idx="7991">
                  <c:v>12.3</c:v>
                </c:pt>
                <c:pt idx="7992">
                  <c:v>12.6</c:v>
                </c:pt>
                <c:pt idx="7993">
                  <c:v>12.9</c:v>
                </c:pt>
                <c:pt idx="7994">
                  <c:v>13.5</c:v>
                </c:pt>
                <c:pt idx="7995">
                  <c:v>14.1</c:v>
                </c:pt>
                <c:pt idx="7996">
                  <c:v>14.8</c:v>
                </c:pt>
                <c:pt idx="7997">
                  <c:v>15.4</c:v>
                </c:pt>
                <c:pt idx="7998">
                  <c:v>16.8</c:v>
                </c:pt>
                <c:pt idx="7999">
                  <c:v>18</c:v>
                </c:pt>
                <c:pt idx="8000">
                  <c:v>18.899999999999999</c:v>
                </c:pt>
                <c:pt idx="8001">
                  <c:v>20</c:v>
                </c:pt>
                <c:pt idx="8002">
                  <c:v>21.3</c:v>
                </c:pt>
                <c:pt idx="8003">
                  <c:v>22</c:v>
                </c:pt>
                <c:pt idx="8004">
                  <c:v>22.9</c:v>
                </c:pt>
                <c:pt idx="8005">
                  <c:v>24.1</c:v>
                </c:pt>
                <c:pt idx="8006">
                  <c:v>24.9</c:v>
                </c:pt>
                <c:pt idx="8007">
                  <c:v>25.3</c:v>
                </c:pt>
                <c:pt idx="8008">
                  <c:v>25.3</c:v>
                </c:pt>
                <c:pt idx="8009">
                  <c:v>26</c:v>
                </c:pt>
                <c:pt idx="8010">
                  <c:v>26.4</c:v>
                </c:pt>
                <c:pt idx="8011">
                  <c:v>26.6</c:v>
                </c:pt>
                <c:pt idx="8012">
                  <c:v>27</c:v>
                </c:pt>
                <c:pt idx="8013">
                  <c:v>27.1</c:v>
                </c:pt>
                <c:pt idx="8014">
                  <c:v>27.8</c:v>
                </c:pt>
                <c:pt idx="8015">
                  <c:v>27.1</c:v>
                </c:pt>
                <c:pt idx="8016">
                  <c:v>27.6</c:v>
                </c:pt>
                <c:pt idx="8017">
                  <c:v>27.9</c:v>
                </c:pt>
                <c:pt idx="8018">
                  <c:v>26.2</c:v>
                </c:pt>
                <c:pt idx="8019">
                  <c:v>25.9</c:v>
                </c:pt>
                <c:pt idx="8020">
                  <c:v>26.5</c:v>
                </c:pt>
                <c:pt idx="8021">
                  <c:v>26.6</c:v>
                </c:pt>
                <c:pt idx="8022">
                  <c:v>26.8</c:v>
                </c:pt>
                <c:pt idx="8023">
                  <c:v>26.8</c:v>
                </c:pt>
                <c:pt idx="8024">
                  <c:v>26.7</c:v>
                </c:pt>
                <c:pt idx="8025">
                  <c:v>26</c:v>
                </c:pt>
                <c:pt idx="8026">
                  <c:v>25.5</c:v>
                </c:pt>
                <c:pt idx="8027">
                  <c:v>25</c:v>
                </c:pt>
                <c:pt idx="8028">
                  <c:v>25.2</c:v>
                </c:pt>
                <c:pt idx="8029">
                  <c:v>25.8</c:v>
                </c:pt>
                <c:pt idx="8030">
                  <c:v>25.9</c:v>
                </c:pt>
                <c:pt idx="8031">
                  <c:v>27</c:v>
                </c:pt>
                <c:pt idx="8032">
                  <c:v>26.1</c:v>
                </c:pt>
                <c:pt idx="8033">
                  <c:v>25.8</c:v>
                </c:pt>
                <c:pt idx="8034">
                  <c:v>25.3</c:v>
                </c:pt>
                <c:pt idx="8035">
                  <c:v>25</c:v>
                </c:pt>
                <c:pt idx="8036">
                  <c:v>24.8</c:v>
                </c:pt>
                <c:pt idx="8037">
                  <c:v>24.8</c:v>
                </c:pt>
                <c:pt idx="8038">
                  <c:v>24.7</c:v>
                </c:pt>
                <c:pt idx="8039">
                  <c:v>24.3</c:v>
                </c:pt>
                <c:pt idx="8040">
                  <c:v>23.6</c:v>
                </c:pt>
                <c:pt idx="8041">
                  <c:v>22.5</c:v>
                </c:pt>
                <c:pt idx="8042">
                  <c:v>21.8</c:v>
                </c:pt>
                <c:pt idx="8043">
                  <c:v>21.1</c:v>
                </c:pt>
                <c:pt idx="8044">
                  <c:v>20.100000000000001</c:v>
                </c:pt>
                <c:pt idx="8045">
                  <c:v>19.2</c:v>
                </c:pt>
                <c:pt idx="8046">
                  <c:v>18.399999999999999</c:v>
                </c:pt>
                <c:pt idx="8047">
                  <c:v>17.600000000000001</c:v>
                </c:pt>
                <c:pt idx="8048">
                  <c:v>17.2</c:v>
                </c:pt>
                <c:pt idx="8049">
                  <c:v>16.899999999999999</c:v>
                </c:pt>
                <c:pt idx="8050">
                  <c:v>16.600000000000001</c:v>
                </c:pt>
                <c:pt idx="8051">
                  <c:v>16.2</c:v>
                </c:pt>
                <c:pt idx="8052">
                  <c:v>16</c:v>
                </c:pt>
                <c:pt idx="8053">
                  <c:v>15.6</c:v>
                </c:pt>
                <c:pt idx="8054">
                  <c:v>15.4</c:v>
                </c:pt>
                <c:pt idx="8055">
                  <c:v>15.2</c:v>
                </c:pt>
                <c:pt idx="8056">
                  <c:v>15.1</c:v>
                </c:pt>
                <c:pt idx="8057">
                  <c:v>14.8</c:v>
                </c:pt>
                <c:pt idx="8058">
                  <c:v>14.6</c:v>
                </c:pt>
                <c:pt idx="8059">
                  <c:v>14.6</c:v>
                </c:pt>
                <c:pt idx="8060">
                  <c:v>14.5</c:v>
                </c:pt>
                <c:pt idx="8061">
                  <c:v>14.3</c:v>
                </c:pt>
                <c:pt idx="8062">
                  <c:v>14.1</c:v>
                </c:pt>
                <c:pt idx="8063">
                  <c:v>13.9</c:v>
                </c:pt>
                <c:pt idx="8064">
                  <c:v>13.7</c:v>
                </c:pt>
                <c:pt idx="8065">
                  <c:v>13.6</c:v>
                </c:pt>
                <c:pt idx="8066">
                  <c:v>13.5</c:v>
                </c:pt>
                <c:pt idx="8067">
                  <c:v>13.5</c:v>
                </c:pt>
                <c:pt idx="8068">
                  <c:v>13.3</c:v>
                </c:pt>
                <c:pt idx="8069">
                  <c:v>13.3</c:v>
                </c:pt>
                <c:pt idx="8070">
                  <c:v>13</c:v>
                </c:pt>
                <c:pt idx="8071">
                  <c:v>12.9</c:v>
                </c:pt>
                <c:pt idx="8072">
                  <c:v>12.6</c:v>
                </c:pt>
                <c:pt idx="8073">
                  <c:v>12.6</c:v>
                </c:pt>
                <c:pt idx="8074">
                  <c:v>12.7</c:v>
                </c:pt>
                <c:pt idx="8075">
                  <c:v>12.7</c:v>
                </c:pt>
                <c:pt idx="8076">
                  <c:v>12.7</c:v>
                </c:pt>
                <c:pt idx="8077">
                  <c:v>12.4</c:v>
                </c:pt>
                <c:pt idx="8078">
                  <c:v>12.6</c:v>
                </c:pt>
                <c:pt idx="8079">
                  <c:v>12.5</c:v>
                </c:pt>
                <c:pt idx="8080">
                  <c:v>12.4</c:v>
                </c:pt>
                <c:pt idx="8081">
                  <c:v>12.3</c:v>
                </c:pt>
                <c:pt idx="8082">
                  <c:v>12.4</c:v>
                </c:pt>
                <c:pt idx="8083">
                  <c:v>12.2</c:v>
                </c:pt>
                <c:pt idx="8084">
                  <c:v>11.8</c:v>
                </c:pt>
                <c:pt idx="8085">
                  <c:v>12</c:v>
                </c:pt>
                <c:pt idx="8086">
                  <c:v>12.3</c:v>
                </c:pt>
                <c:pt idx="8087">
                  <c:v>12.5</c:v>
                </c:pt>
                <c:pt idx="8088">
                  <c:v>12.8</c:v>
                </c:pt>
                <c:pt idx="8089">
                  <c:v>13.1</c:v>
                </c:pt>
                <c:pt idx="8090">
                  <c:v>13.5</c:v>
                </c:pt>
                <c:pt idx="8091">
                  <c:v>14.1</c:v>
                </c:pt>
                <c:pt idx="8092">
                  <c:v>14.8</c:v>
                </c:pt>
                <c:pt idx="8093">
                  <c:v>15.5</c:v>
                </c:pt>
                <c:pt idx="8094">
                  <c:v>16.600000000000001</c:v>
                </c:pt>
                <c:pt idx="8095">
                  <c:v>18.100000000000001</c:v>
                </c:pt>
                <c:pt idx="8096">
                  <c:v>20.3</c:v>
                </c:pt>
                <c:pt idx="8097">
                  <c:v>21.6</c:v>
                </c:pt>
                <c:pt idx="8098">
                  <c:v>22.4</c:v>
                </c:pt>
                <c:pt idx="8099">
                  <c:v>23.9</c:v>
                </c:pt>
                <c:pt idx="8100">
                  <c:v>24.7</c:v>
                </c:pt>
                <c:pt idx="8101">
                  <c:v>25</c:v>
                </c:pt>
                <c:pt idx="8102">
                  <c:v>25.7</c:v>
                </c:pt>
                <c:pt idx="8103">
                  <c:v>25.7</c:v>
                </c:pt>
                <c:pt idx="8104">
                  <c:v>26.1</c:v>
                </c:pt>
                <c:pt idx="8105">
                  <c:v>26.3</c:v>
                </c:pt>
                <c:pt idx="8106">
                  <c:v>26.7</c:v>
                </c:pt>
                <c:pt idx="8107">
                  <c:v>26.2</c:v>
                </c:pt>
                <c:pt idx="8108">
                  <c:v>26.5</c:v>
                </c:pt>
                <c:pt idx="8109">
                  <c:v>27</c:v>
                </c:pt>
                <c:pt idx="8110">
                  <c:v>27.4</c:v>
                </c:pt>
                <c:pt idx="8111">
                  <c:v>27</c:v>
                </c:pt>
                <c:pt idx="8112">
                  <c:v>27.3</c:v>
                </c:pt>
                <c:pt idx="8113">
                  <c:v>27.1</c:v>
                </c:pt>
                <c:pt idx="8114">
                  <c:v>27.7</c:v>
                </c:pt>
                <c:pt idx="8115">
                  <c:v>27.6</c:v>
                </c:pt>
                <c:pt idx="8116">
                  <c:v>27.1</c:v>
                </c:pt>
                <c:pt idx="8117">
                  <c:v>27.7</c:v>
                </c:pt>
                <c:pt idx="8118">
                  <c:v>26.9</c:v>
                </c:pt>
                <c:pt idx="8119">
                  <c:v>27.5</c:v>
                </c:pt>
                <c:pt idx="8120">
                  <c:v>27.7</c:v>
                </c:pt>
                <c:pt idx="8121">
                  <c:v>27.1</c:v>
                </c:pt>
                <c:pt idx="8122">
                  <c:v>27.9</c:v>
                </c:pt>
                <c:pt idx="8123">
                  <c:v>27.5</c:v>
                </c:pt>
                <c:pt idx="8124">
                  <c:v>27.5</c:v>
                </c:pt>
                <c:pt idx="8125">
                  <c:v>27.7</c:v>
                </c:pt>
                <c:pt idx="8126">
                  <c:v>26.9</c:v>
                </c:pt>
                <c:pt idx="8127">
                  <c:v>26.9</c:v>
                </c:pt>
                <c:pt idx="8128">
                  <c:v>25.9</c:v>
                </c:pt>
                <c:pt idx="8129">
                  <c:v>25.8</c:v>
                </c:pt>
                <c:pt idx="8130">
                  <c:v>26.4</c:v>
                </c:pt>
                <c:pt idx="8131">
                  <c:v>26</c:v>
                </c:pt>
                <c:pt idx="8132">
                  <c:v>25.9</c:v>
                </c:pt>
                <c:pt idx="8133">
                  <c:v>25.4</c:v>
                </c:pt>
                <c:pt idx="8134">
                  <c:v>25.1</c:v>
                </c:pt>
                <c:pt idx="8135">
                  <c:v>25.1</c:v>
                </c:pt>
                <c:pt idx="8136">
                  <c:v>24.5</c:v>
                </c:pt>
                <c:pt idx="8137">
                  <c:v>23.6</c:v>
                </c:pt>
                <c:pt idx="8138">
                  <c:v>22.6</c:v>
                </c:pt>
                <c:pt idx="8139">
                  <c:v>21.6</c:v>
                </c:pt>
                <c:pt idx="8140">
                  <c:v>20.6</c:v>
                </c:pt>
                <c:pt idx="8141">
                  <c:v>19.8</c:v>
                </c:pt>
                <c:pt idx="8142">
                  <c:v>19.2</c:v>
                </c:pt>
                <c:pt idx="8143">
                  <c:v>18.8</c:v>
                </c:pt>
                <c:pt idx="8144">
                  <c:v>18.399999999999999</c:v>
                </c:pt>
                <c:pt idx="8145">
                  <c:v>17.899999999999999</c:v>
                </c:pt>
                <c:pt idx="8146">
                  <c:v>17.8</c:v>
                </c:pt>
                <c:pt idx="8147">
                  <c:v>17.600000000000001</c:v>
                </c:pt>
                <c:pt idx="8148">
                  <c:v>17.3</c:v>
                </c:pt>
                <c:pt idx="8149">
                  <c:v>17</c:v>
                </c:pt>
                <c:pt idx="8150">
                  <c:v>16.8</c:v>
                </c:pt>
                <c:pt idx="8151">
                  <c:v>16.899999999999999</c:v>
                </c:pt>
                <c:pt idx="8152">
                  <c:v>16.8</c:v>
                </c:pt>
                <c:pt idx="8153">
                  <c:v>16.600000000000001</c:v>
                </c:pt>
                <c:pt idx="8154">
                  <c:v>16.5</c:v>
                </c:pt>
                <c:pt idx="8155">
                  <c:v>16.5</c:v>
                </c:pt>
                <c:pt idx="8156">
                  <c:v>16.5</c:v>
                </c:pt>
                <c:pt idx="8157">
                  <c:v>16.5</c:v>
                </c:pt>
                <c:pt idx="8158">
                  <c:v>16.5</c:v>
                </c:pt>
                <c:pt idx="8159">
                  <c:v>16.3</c:v>
                </c:pt>
                <c:pt idx="8160">
                  <c:v>16</c:v>
                </c:pt>
                <c:pt idx="8161">
                  <c:v>15.9</c:v>
                </c:pt>
                <c:pt idx="8162">
                  <c:v>15.7</c:v>
                </c:pt>
                <c:pt idx="8163">
                  <c:v>15.7</c:v>
                </c:pt>
                <c:pt idx="8164">
                  <c:v>15.6</c:v>
                </c:pt>
                <c:pt idx="8165">
                  <c:v>15.4</c:v>
                </c:pt>
                <c:pt idx="8166">
                  <c:v>15.4</c:v>
                </c:pt>
                <c:pt idx="8167">
                  <c:v>15.3</c:v>
                </c:pt>
                <c:pt idx="8168">
                  <c:v>15.1</c:v>
                </c:pt>
                <c:pt idx="8169">
                  <c:v>15.1</c:v>
                </c:pt>
                <c:pt idx="8170">
                  <c:v>15</c:v>
                </c:pt>
                <c:pt idx="8171">
                  <c:v>14.8</c:v>
                </c:pt>
                <c:pt idx="8172">
                  <c:v>14.8</c:v>
                </c:pt>
                <c:pt idx="8173">
                  <c:v>14.6</c:v>
                </c:pt>
                <c:pt idx="8174">
                  <c:v>14.5</c:v>
                </c:pt>
                <c:pt idx="8175">
                  <c:v>14.6</c:v>
                </c:pt>
                <c:pt idx="8176">
                  <c:v>14.6</c:v>
                </c:pt>
                <c:pt idx="8177">
                  <c:v>14.5</c:v>
                </c:pt>
                <c:pt idx="8178">
                  <c:v>14.5</c:v>
                </c:pt>
                <c:pt idx="8179">
                  <c:v>14.4</c:v>
                </c:pt>
                <c:pt idx="8180">
                  <c:v>14.5</c:v>
                </c:pt>
                <c:pt idx="8181">
                  <c:v>14.4</c:v>
                </c:pt>
                <c:pt idx="8182">
                  <c:v>14.3</c:v>
                </c:pt>
                <c:pt idx="8183">
                  <c:v>14.3</c:v>
                </c:pt>
                <c:pt idx="8184">
                  <c:v>14.3</c:v>
                </c:pt>
                <c:pt idx="8185">
                  <c:v>14.9</c:v>
                </c:pt>
                <c:pt idx="8186">
                  <c:v>15.7</c:v>
                </c:pt>
                <c:pt idx="8187">
                  <c:v>16.3</c:v>
                </c:pt>
                <c:pt idx="8188">
                  <c:v>17.2</c:v>
                </c:pt>
                <c:pt idx="8189">
                  <c:v>18.399999999999999</c:v>
                </c:pt>
                <c:pt idx="8190">
                  <c:v>19.8</c:v>
                </c:pt>
                <c:pt idx="8191">
                  <c:v>21.2</c:v>
                </c:pt>
                <c:pt idx="8192">
                  <c:v>22.5</c:v>
                </c:pt>
                <c:pt idx="8193">
                  <c:v>23.5</c:v>
                </c:pt>
                <c:pt idx="8194">
                  <c:v>23.9</c:v>
                </c:pt>
                <c:pt idx="8195">
                  <c:v>24.3</c:v>
                </c:pt>
                <c:pt idx="8196">
                  <c:v>24.1</c:v>
                </c:pt>
                <c:pt idx="8197">
                  <c:v>24.7</c:v>
                </c:pt>
                <c:pt idx="8198">
                  <c:v>25</c:v>
                </c:pt>
                <c:pt idx="8199">
                  <c:v>25.1</c:v>
                </c:pt>
                <c:pt idx="8200">
                  <c:v>25.5</c:v>
                </c:pt>
                <c:pt idx="8201">
                  <c:v>25.3</c:v>
                </c:pt>
                <c:pt idx="8202">
                  <c:v>24.9</c:v>
                </c:pt>
                <c:pt idx="8203">
                  <c:v>25.2</c:v>
                </c:pt>
                <c:pt idx="8204">
                  <c:v>25.4</c:v>
                </c:pt>
                <c:pt idx="8205">
                  <c:v>26.4</c:v>
                </c:pt>
                <c:pt idx="8206">
                  <c:v>25.5</c:v>
                </c:pt>
                <c:pt idx="8207">
                  <c:v>25.8</c:v>
                </c:pt>
                <c:pt idx="8208">
                  <c:v>26.2</c:v>
                </c:pt>
                <c:pt idx="8209">
                  <c:v>26.5</c:v>
                </c:pt>
                <c:pt idx="8210">
                  <c:v>26.7</c:v>
                </c:pt>
                <c:pt idx="8211">
                  <c:v>25.8</c:v>
                </c:pt>
                <c:pt idx="8212">
                  <c:v>26.3</c:v>
                </c:pt>
                <c:pt idx="8213">
                  <c:v>26.3</c:v>
                </c:pt>
                <c:pt idx="8214">
                  <c:v>26.3</c:v>
                </c:pt>
                <c:pt idx="8215">
                  <c:v>26.2</c:v>
                </c:pt>
                <c:pt idx="8216">
                  <c:v>26.7</c:v>
                </c:pt>
                <c:pt idx="8217">
                  <c:v>27.2</c:v>
                </c:pt>
                <c:pt idx="8218">
                  <c:v>26.9</c:v>
                </c:pt>
                <c:pt idx="8219">
                  <c:v>27.2</c:v>
                </c:pt>
                <c:pt idx="8220">
                  <c:v>27</c:v>
                </c:pt>
                <c:pt idx="8221">
                  <c:v>26.7</c:v>
                </c:pt>
                <c:pt idx="8222">
                  <c:v>27.6</c:v>
                </c:pt>
                <c:pt idx="8223">
                  <c:v>27.3</c:v>
                </c:pt>
                <c:pt idx="8224">
                  <c:v>26.9</c:v>
                </c:pt>
                <c:pt idx="8225">
                  <c:v>27.1</c:v>
                </c:pt>
                <c:pt idx="8226">
                  <c:v>26.3</c:v>
                </c:pt>
                <c:pt idx="8227">
                  <c:v>26.5</c:v>
                </c:pt>
                <c:pt idx="8228">
                  <c:v>26.6</c:v>
                </c:pt>
                <c:pt idx="8229">
                  <c:v>25.8</c:v>
                </c:pt>
                <c:pt idx="8230">
                  <c:v>25.4</c:v>
                </c:pt>
                <c:pt idx="8231">
                  <c:v>24.8</c:v>
                </c:pt>
                <c:pt idx="8232">
                  <c:v>24</c:v>
                </c:pt>
                <c:pt idx="8233">
                  <c:v>23.3</c:v>
                </c:pt>
                <c:pt idx="8234">
                  <c:v>22.6</c:v>
                </c:pt>
                <c:pt idx="8235">
                  <c:v>22.1</c:v>
                </c:pt>
                <c:pt idx="8236">
                  <c:v>21.7</c:v>
                </c:pt>
                <c:pt idx="8237">
                  <c:v>21.3</c:v>
                </c:pt>
                <c:pt idx="8238">
                  <c:v>20.5</c:v>
                </c:pt>
                <c:pt idx="8239">
                  <c:v>19.399999999999999</c:v>
                </c:pt>
                <c:pt idx="8240">
                  <c:v>18.600000000000001</c:v>
                </c:pt>
                <c:pt idx="8241">
                  <c:v>18.100000000000001</c:v>
                </c:pt>
                <c:pt idx="8242">
                  <c:v>17.600000000000001</c:v>
                </c:pt>
                <c:pt idx="8243">
                  <c:v>17.100000000000001</c:v>
                </c:pt>
                <c:pt idx="8244">
                  <c:v>16.7</c:v>
                </c:pt>
                <c:pt idx="8245">
                  <c:v>16.3</c:v>
                </c:pt>
                <c:pt idx="8246">
                  <c:v>16.100000000000001</c:v>
                </c:pt>
                <c:pt idx="8247">
                  <c:v>15.9</c:v>
                </c:pt>
                <c:pt idx="8248">
                  <c:v>15.7</c:v>
                </c:pt>
                <c:pt idx="8249">
                  <c:v>15.4</c:v>
                </c:pt>
                <c:pt idx="8250">
                  <c:v>15.2</c:v>
                </c:pt>
                <c:pt idx="8251">
                  <c:v>14.9</c:v>
                </c:pt>
                <c:pt idx="8252">
                  <c:v>15</c:v>
                </c:pt>
                <c:pt idx="8253">
                  <c:v>15.1</c:v>
                </c:pt>
                <c:pt idx="8254">
                  <c:v>15</c:v>
                </c:pt>
                <c:pt idx="8255">
                  <c:v>14.8</c:v>
                </c:pt>
                <c:pt idx="8256">
                  <c:v>14.8</c:v>
                </c:pt>
                <c:pt idx="8257">
                  <c:v>15</c:v>
                </c:pt>
                <c:pt idx="8258">
                  <c:v>15</c:v>
                </c:pt>
                <c:pt idx="8259">
                  <c:v>14.9</c:v>
                </c:pt>
                <c:pt idx="8260">
                  <c:v>14.5</c:v>
                </c:pt>
                <c:pt idx="8261">
                  <c:v>14.5</c:v>
                </c:pt>
                <c:pt idx="8262">
                  <c:v>15</c:v>
                </c:pt>
                <c:pt idx="8263">
                  <c:v>15.5</c:v>
                </c:pt>
                <c:pt idx="8264">
                  <c:v>15.8</c:v>
                </c:pt>
                <c:pt idx="8265">
                  <c:v>16.100000000000001</c:v>
                </c:pt>
                <c:pt idx="8266">
                  <c:v>16.5</c:v>
                </c:pt>
                <c:pt idx="8267">
                  <c:v>16.7</c:v>
                </c:pt>
                <c:pt idx="8268">
                  <c:v>16.7</c:v>
                </c:pt>
                <c:pt idx="8269">
                  <c:v>16.8</c:v>
                </c:pt>
                <c:pt idx="8270">
                  <c:v>16.2</c:v>
                </c:pt>
                <c:pt idx="8271">
                  <c:v>16.5</c:v>
                </c:pt>
                <c:pt idx="8272">
                  <c:v>16.8</c:v>
                </c:pt>
                <c:pt idx="8273">
                  <c:v>16.8</c:v>
                </c:pt>
                <c:pt idx="8274">
                  <c:v>16.5</c:v>
                </c:pt>
                <c:pt idx="8275">
                  <c:v>16.100000000000001</c:v>
                </c:pt>
                <c:pt idx="8276">
                  <c:v>15.9</c:v>
                </c:pt>
                <c:pt idx="8277">
                  <c:v>15.8</c:v>
                </c:pt>
                <c:pt idx="8278">
                  <c:v>15.2</c:v>
                </c:pt>
                <c:pt idx="8279">
                  <c:v>15.4</c:v>
                </c:pt>
                <c:pt idx="8280">
                  <c:v>15.3</c:v>
                </c:pt>
                <c:pt idx="8281">
                  <c:v>16.3</c:v>
                </c:pt>
                <c:pt idx="8282">
                  <c:v>16.7</c:v>
                </c:pt>
                <c:pt idx="8283">
                  <c:v>17.2</c:v>
                </c:pt>
                <c:pt idx="8284">
                  <c:v>16.8</c:v>
                </c:pt>
                <c:pt idx="8285">
                  <c:v>17.3</c:v>
                </c:pt>
                <c:pt idx="8286">
                  <c:v>16.100000000000001</c:v>
                </c:pt>
                <c:pt idx="8287">
                  <c:v>15.8</c:v>
                </c:pt>
                <c:pt idx="8288">
                  <c:v>15.6</c:v>
                </c:pt>
                <c:pt idx="8289">
                  <c:v>15.7</c:v>
                </c:pt>
                <c:pt idx="8290">
                  <c:v>15.7</c:v>
                </c:pt>
                <c:pt idx="8291">
                  <c:v>15.6</c:v>
                </c:pt>
                <c:pt idx="8292">
                  <c:v>15.6</c:v>
                </c:pt>
                <c:pt idx="8293">
                  <c:v>15.3</c:v>
                </c:pt>
                <c:pt idx="8294">
                  <c:v>15.3</c:v>
                </c:pt>
                <c:pt idx="8295">
                  <c:v>15.4</c:v>
                </c:pt>
                <c:pt idx="8296">
                  <c:v>15.2</c:v>
                </c:pt>
                <c:pt idx="8297">
                  <c:v>14.9</c:v>
                </c:pt>
                <c:pt idx="8298">
                  <c:v>14.9</c:v>
                </c:pt>
                <c:pt idx="8299">
                  <c:v>15.3</c:v>
                </c:pt>
                <c:pt idx="8300">
                  <c:v>16.2</c:v>
                </c:pt>
                <c:pt idx="8301">
                  <c:v>17.3</c:v>
                </c:pt>
                <c:pt idx="8302">
                  <c:v>19</c:v>
                </c:pt>
                <c:pt idx="8303">
                  <c:v>20.3</c:v>
                </c:pt>
                <c:pt idx="8304">
                  <c:v>20.7</c:v>
                </c:pt>
                <c:pt idx="8305">
                  <c:v>21.6</c:v>
                </c:pt>
                <c:pt idx="8306">
                  <c:v>21.6</c:v>
                </c:pt>
                <c:pt idx="8307">
                  <c:v>22.1</c:v>
                </c:pt>
                <c:pt idx="8308">
                  <c:v>22.2</c:v>
                </c:pt>
                <c:pt idx="8309">
                  <c:v>22.3</c:v>
                </c:pt>
                <c:pt idx="8310">
                  <c:v>21.7</c:v>
                </c:pt>
                <c:pt idx="8311">
                  <c:v>21.6</c:v>
                </c:pt>
                <c:pt idx="8312">
                  <c:v>22.4</c:v>
                </c:pt>
                <c:pt idx="8313">
                  <c:v>21.2</c:v>
                </c:pt>
                <c:pt idx="8314">
                  <c:v>20.7</c:v>
                </c:pt>
                <c:pt idx="8315">
                  <c:v>20.9</c:v>
                </c:pt>
                <c:pt idx="8316">
                  <c:v>21</c:v>
                </c:pt>
                <c:pt idx="8317">
                  <c:v>21.5</c:v>
                </c:pt>
                <c:pt idx="8318">
                  <c:v>21.2</c:v>
                </c:pt>
                <c:pt idx="8319">
                  <c:v>21.2</c:v>
                </c:pt>
                <c:pt idx="8320">
                  <c:v>21.2</c:v>
                </c:pt>
                <c:pt idx="8321">
                  <c:v>21</c:v>
                </c:pt>
                <c:pt idx="8322">
                  <c:v>21</c:v>
                </c:pt>
                <c:pt idx="8323">
                  <c:v>21.3</c:v>
                </c:pt>
                <c:pt idx="8324">
                  <c:v>20.8</c:v>
                </c:pt>
                <c:pt idx="8325">
                  <c:v>20.100000000000001</c:v>
                </c:pt>
                <c:pt idx="8326">
                  <c:v>19.899999999999999</c:v>
                </c:pt>
                <c:pt idx="8327">
                  <c:v>19.7</c:v>
                </c:pt>
                <c:pt idx="8328">
                  <c:v>19.3</c:v>
                </c:pt>
                <c:pt idx="8329">
                  <c:v>19.100000000000001</c:v>
                </c:pt>
                <c:pt idx="8330">
                  <c:v>19</c:v>
                </c:pt>
                <c:pt idx="8331">
                  <c:v>18.7</c:v>
                </c:pt>
                <c:pt idx="8332">
                  <c:v>18.3</c:v>
                </c:pt>
                <c:pt idx="8333">
                  <c:v>18.399999999999999</c:v>
                </c:pt>
                <c:pt idx="8334">
                  <c:v>17.8</c:v>
                </c:pt>
                <c:pt idx="8335">
                  <c:v>17.100000000000001</c:v>
                </c:pt>
                <c:pt idx="8336">
                  <c:v>16.100000000000001</c:v>
                </c:pt>
                <c:pt idx="8337">
                  <c:v>15.7</c:v>
                </c:pt>
                <c:pt idx="8338">
                  <c:v>15.4</c:v>
                </c:pt>
                <c:pt idx="8339">
                  <c:v>14.8</c:v>
                </c:pt>
                <c:pt idx="8340">
                  <c:v>14.5</c:v>
                </c:pt>
                <c:pt idx="8341">
                  <c:v>14.9</c:v>
                </c:pt>
                <c:pt idx="8342">
                  <c:v>14.9</c:v>
                </c:pt>
                <c:pt idx="8343">
                  <c:v>14.5</c:v>
                </c:pt>
                <c:pt idx="8344">
                  <c:v>14.2</c:v>
                </c:pt>
                <c:pt idx="8345">
                  <c:v>14.2</c:v>
                </c:pt>
                <c:pt idx="8346">
                  <c:v>14.2</c:v>
                </c:pt>
                <c:pt idx="8347">
                  <c:v>14.1</c:v>
                </c:pt>
                <c:pt idx="8348">
                  <c:v>13.8</c:v>
                </c:pt>
                <c:pt idx="8349">
                  <c:v>13.5</c:v>
                </c:pt>
                <c:pt idx="8350">
                  <c:v>13.6</c:v>
                </c:pt>
                <c:pt idx="8351">
                  <c:v>13.6</c:v>
                </c:pt>
                <c:pt idx="8352">
                  <c:v>13.5</c:v>
                </c:pt>
                <c:pt idx="8353">
                  <c:v>13.5</c:v>
                </c:pt>
                <c:pt idx="8354">
                  <c:v>13.1</c:v>
                </c:pt>
                <c:pt idx="8355">
                  <c:v>13.2</c:v>
                </c:pt>
                <c:pt idx="8356">
                  <c:v>13</c:v>
                </c:pt>
                <c:pt idx="8357">
                  <c:v>13.1</c:v>
                </c:pt>
                <c:pt idx="8358">
                  <c:v>13.1</c:v>
                </c:pt>
                <c:pt idx="8359">
                  <c:v>13.2</c:v>
                </c:pt>
                <c:pt idx="8360">
                  <c:v>13.2</c:v>
                </c:pt>
                <c:pt idx="8361">
                  <c:v>12.8</c:v>
                </c:pt>
                <c:pt idx="8362">
                  <c:v>12.5</c:v>
                </c:pt>
                <c:pt idx="8363">
                  <c:v>12.5</c:v>
                </c:pt>
                <c:pt idx="8364">
                  <c:v>12.2</c:v>
                </c:pt>
                <c:pt idx="8365">
                  <c:v>12.9</c:v>
                </c:pt>
                <c:pt idx="8366">
                  <c:v>12.4</c:v>
                </c:pt>
                <c:pt idx="8367">
                  <c:v>12.5</c:v>
                </c:pt>
                <c:pt idx="8368">
                  <c:v>12.4</c:v>
                </c:pt>
                <c:pt idx="8369">
                  <c:v>12.3</c:v>
                </c:pt>
                <c:pt idx="8370">
                  <c:v>12.5</c:v>
                </c:pt>
                <c:pt idx="8371">
                  <c:v>12.1</c:v>
                </c:pt>
                <c:pt idx="8372">
                  <c:v>12.2</c:v>
                </c:pt>
                <c:pt idx="8373">
                  <c:v>12.3</c:v>
                </c:pt>
                <c:pt idx="8374">
                  <c:v>12.1</c:v>
                </c:pt>
                <c:pt idx="8375">
                  <c:v>12.3</c:v>
                </c:pt>
                <c:pt idx="8376">
                  <c:v>12.4</c:v>
                </c:pt>
                <c:pt idx="8377">
                  <c:v>12.7</c:v>
                </c:pt>
                <c:pt idx="8378">
                  <c:v>13.2</c:v>
                </c:pt>
                <c:pt idx="8379">
                  <c:v>14.1</c:v>
                </c:pt>
                <c:pt idx="8380">
                  <c:v>14.8</c:v>
                </c:pt>
                <c:pt idx="8381">
                  <c:v>15</c:v>
                </c:pt>
                <c:pt idx="8382">
                  <c:v>15.5</c:v>
                </c:pt>
                <c:pt idx="8383">
                  <c:v>16.7</c:v>
                </c:pt>
                <c:pt idx="8384">
                  <c:v>17.5</c:v>
                </c:pt>
                <c:pt idx="8385">
                  <c:v>17.7</c:v>
                </c:pt>
                <c:pt idx="8386">
                  <c:v>18.600000000000001</c:v>
                </c:pt>
                <c:pt idx="8387">
                  <c:v>18.5</c:v>
                </c:pt>
                <c:pt idx="8388">
                  <c:v>19</c:v>
                </c:pt>
                <c:pt idx="8389">
                  <c:v>19.3</c:v>
                </c:pt>
                <c:pt idx="8390">
                  <c:v>19.600000000000001</c:v>
                </c:pt>
                <c:pt idx="8391">
                  <c:v>19.600000000000001</c:v>
                </c:pt>
                <c:pt idx="8392">
                  <c:v>20.2</c:v>
                </c:pt>
                <c:pt idx="8393">
                  <c:v>20.2</c:v>
                </c:pt>
                <c:pt idx="8394">
                  <c:v>20.399999999999999</c:v>
                </c:pt>
                <c:pt idx="8395">
                  <c:v>20.100000000000001</c:v>
                </c:pt>
                <c:pt idx="8396">
                  <c:v>19.899999999999999</c:v>
                </c:pt>
                <c:pt idx="8397">
                  <c:v>21</c:v>
                </c:pt>
                <c:pt idx="8398">
                  <c:v>21.6</c:v>
                </c:pt>
                <c:pt idx="8399">
                  <c:v>21.7</c:v>
                </c:pt>
                <c:pt idx="8400">
                  <c:v>21.2</c:v>
                </c:pt>
                <c:pt idx="8401">
                  <c:v>21.2</c:v>
                </c:pt>
                <c:pt idx="8402">
                  <c:v>21.2</c:v>
                </c:pt>
                <c:pt idx="8403">
                  <c:v>21.2</c:v>
                </c:pt>
                <c:pt idx="8404">
                  <c:v>21.8</c:v>
                </c:pt>
                <c:pt idx="8405">
                  <c:v>21.3</c:v>
                </c:pt>
                <c:pt idx="8406">
                  <c:v>21.9</c:v>
                </c:pt>
                <c:pt idx="8407">
                  <c:v>21.7</c:v>
                </c:pt>
                <c:pt idx="8408">
                  <c:v>21.3</c:v>
                </c:pt>
                <c:pt idx="8409">
                  <c:v>21</c:v>
                </c:pt>
                <c:pt idx="8410">
                  <c:v>20.8</c:v>
                </c:pt>
                <c:pt idx="8411">
                  <c:v>21.6</c:v>
                </c:pt>
                <c:pt idx="8412">
                  <c:v>21.9</c:v>
                </c:pt>
                <c:pt idx="8413">
                  <c:v>21.3</c:v>
                </c:pt>
                <c:pt idx="8414">
                  <c:v>21.3</c:v>
                </c:pt>
                <c:pt idx="8415">
                  <c:v>21.7</c:v>
                </c:pt>
                <c:pt idx="8416">
                  <c:v>21.3</c:v>
                </c:pt>
                <c:pt idx="8417">
                  <c:v>21.2</c:v>
                </c:pt>
                <c:pt idx="8418">
                  <c:v>20.7</c:v>
                </c:pt>
                <c:pt idx="8419">
                  <c:v>20.8</c:v>
                </c:pt>
                <c:pt idx="8420">
                  <c:v>21</c:v>
                </c:pt>
                <c:pt idx="8421">
                  <c:v>20.8</c:v>
                </c:pt>
                <c:pt idx="8422">
                  <c:v>19.899999999999999</c:v>
                </c:pt>
                <c:pt idx="8423">
                  <c:v>19.3</c:v>
                </c:pt>
                <c:pt idx="8424">
                  <c:v>18.5</c:v>
                </c:pt>
                <c:pt idx="8425">
                  <c:v>17.899999999999999</c:v>
                </c:pt>
                <c:pt idx="8426">
                  <c:v>17.399999999999999</c:v>
                </c:pt>
                <c:pt idx="8427">
                  <c:v>16.600000000000001</c:v>
                </c:pt>
                <c:pt idx="8428">
                  <c:v>16.399999999999999</c:v>
                </c:pt>
                <c:pt idx="8429">
                  <c:v>15.7</c:v>
                </c:pt>
                <c:pt idx="8430">
                  <c:v>15</c:v>
                </c:pt>
                <c:pt idx="8431">
                  <c:v>14.6</c:v>
                </c:pt>
                <c:pt idx="8432">
                  <c:v>14.2</c:v>
                </c:pt>
                <c:pt idx="8433">
                  <c:v>14</c:v>
                </c:pt>
                <c:pt idx="8434">
                  <c:v>13.8</c:v>
                </c:pt>
                <c:pt idx="8435">
                  <c:v>13.4</c:v>
                </c:pt>
                <c:pt idx="8436">
                  <c:v>13.4</c:v>
                </c:pt>
                <c:pt idx="8437">
                  <c:v>13.3</c:v>
                </c:pt>
                <c:pt idx="8438">
                  <c:v>13</c:v>
                </c:pt>
                <c:pt idx="8439">
                  <c:v>12.7</c:v>
                </c:pt>
                <c:pt idx="8440">
                  <c:v>12.7</c:v>
                </c:pt>
                <c:pt idx="8441">
                  <c:v>12.3</c:v>
                </c:pt>
                <c:pt idx="8442">
                  <c:v>12</c:v>
                </c:pt>
                <c:pt idx="8443">
                  <c:v>11.7</c:v>
                </c:pt>
                <c:pt idx="8444">
                  <c:v>11.4</c:v>
                </c:pt>
                <c:pt idx="8445">
                  <c:v>11.3</c:v>
                </c:pt>
                <c:pt idx="8446">
                  <c:v>10.8</c:v>
                </c:pt>
                <c:pt idx="8447">
                  <c:v>10.6</c:v>
                </c:pt>
                <c:pt idx="8448">
                  <c:v>10.4</c:v>
                </c:pt>
                <c:pt idx="8449">
                  <c:v>10.4</c:v>
                </c:pt>
                <c:pt idx="8450">
                  <c:v>10.3</c:v>
                </c:pt>
                <c:pt idx="8451">
                  <c:v>10.3</c:v>
                </c:pt>
                <c:pt idx="8452">
                  <c:v>10.5</c:v>
                </c:pt>
                <c:pt idx="8453">
                  <c:v>10.3</c:v>
                </c:pt>
                <c:pt idx="8454">
                  <c:v>10</c:v>
                </c:pt>
                <c:pt idx="8455">
                  <c:v>10.1</c:v>
                </c:pt>
                <c:pt idx="8456">
                  <c:v>10.1</c:v>
                </c:pt>
                <c:pt idx="8457">
                  <c:v>10</c:v>
                </c:pt>
                <c:pt idx="8458">
                  <c:v>9.9</c:v>
                </c:pt>
                <c:pt idx="8459">
                  <c:v>10</c:v>
                </c:pt>
                <c:pt idx="8460">
                  <c:v>9.9</c:v>
                </c:pt>
                <c:pt idx="8461">
                  <c:v>9.6</c:v>
                </c:pt>
                <c:pt idx="8462">
                  <c:v>9.9</c:v>
                </c:pt>
                <c:pt idx="8463">
                  <c:v>10.1</c:v>
                </c:pt>
                <c:pt idx="8464">
                  <c:v>10.200000000000001</c:v>
                </c:pt>
                <c:pt idx="8465">
                  <c:v>10.1</c:v>
                </c:pt>
                <c:pt idx="8466">
                  <c:v>9.8000000000000007</c:v>
                </c:pt>
                <c:pt idx="8467">
                  <c:v>9.9</c:v>
                </c:pt>
                <c:pt idx="8468">
                  <c:v>10.3</c:v>
                </c:pt>
                <c:pt idx="8469">
                  <c:v>10.4</c:v>
                </c:pt>
                <c:pt idx="8470">
                  <c:v>10.3</c:v>
                </c:pt>
                <c:pt idx="8471">
                  <c:v>10.5</c:v>
                </c:pt>
                <c:pt idx="8472">
                  <c:v>10.6</c:v>
                </c:pt>
                <c:pt idx="8473">
                  <c:v>10.9</c:v>
                </c:pt>
                <c:pt idx="8474">
                  <c:v>11.5</c:v>
                </c:pt>
                <c:pt idx="8475">
                  <c:v>12.4</c:v>
                </c:pt>
                <c:pt idx="8476">
                  <c:v>13.4</c:v>
                </c:pt>
                <c:pt idx="8477">
                  <c:v>14.2</c:v>
                </c:pt>
                <c:pt idx="8478">
                  <c:v>15.6</c:v>
                </c:pt>
                <c:pt idx="8479">
                  <c:v>17.2</c:v>
                </c:pt>
                <c:pt idx="8480">
                  <c:v>18</c:v>
                </c:pt>
                <c:pt idx="8481">
                  <c:v>18.7</c:v>
                </c:pt>
                <c:pt idx="8482">
                  <c:v>19.2</c:v>
                </c:pt>
                <c:pt idx="8483">
                  <c:v>19.8</c:v>
                </c:pt>
                <c:pt idx="8484">
                  <c:v>20</c:v>
                </c:pt>
                <c:pt idx="8485">
                  <c:v>20</c:v>
                </c:pt>
                <c:pt idx="8486">
                  <c:v>19.7</c:v>
                </c:pt>
                <c:pt idx="8487">
                  <c:v>19.7</c:v>
                </c:pt>
                <c:pt idx="8488">
                  <c:v>21.2</c:v>
                </c:pt>
                <c:pt idx="8489">
                  <c:v>22.1</c:v>
                </c:pt>
                <c:pt idx="8490">
                  <c:v>22.5</c:v>
                </c:pt>
                <c:pt idx="8491">
                  <c:v>21.6</c:v>
                </c:pt>
                <c:pt idx="8492">
                  <c:v>20.6</c:v>
                </c:pt>
                <c:pt idx="8493">
                  <c:v>19.7</c:v>
                </c:pt>
                <c:pt idx="8494">
                  <c:v>19.5</c:v>
                </c:pt>
                <c:pt idx="8495">
                  <c:v>19.2</c:v>
                </c:pt>
                <c:pt idx="8496">
                  <c:v>19.2</c:v>
                </c:pt>
                <c:pt idx="8497">
                  <c:v>20.100000000000001</c:v>
                </c:pt>
                <c:pt idx="8498">
                  <c:v>20.7</c:v>
                </c:pt>
                <c:pt idx="8499">
                  <c:v>21.4</c:v>
                </c:pt>
                <c:pt idx="8500">
                  <c:v>21.4</c:v>
                </c:pt>
                <c:pt idx="8501">
                  <c:v>20.9</c:v>
                </c:pt>
                <c:pt idx="8502">
                  <c:v>21.9</c:v>
                </c:pt>
                <c:pt idx="8503">
                  <c:v>21.7</c:v>
                </c:pt>
                <c:pt idx="8504">
                  <c:v>21.8</c:v>
                </c:pt>
                <c:pt idx="8505">
                  <c:v>21.6</c:v>
                </c:pt>
                <c:pt idx="8506">
                  <c:v>21.7</c:v>
                </c:pt>
                <c:pt idx="8507">
                  <c:v>21.4</c:v>
                </c:pt>
                <c:pt idx="8508">
                  <c:v>21.7</c:v>
                </c:pt>
                <c:pt idx="8509">
                  <c:v>22</c:v>
                </c:pt>
                <c:pt idx="8510">
                  <c:v>21.5</c:v>
                </c:pt>
                <c:pt idx="8511">
                  <c:v>21.6</c:v>
                </c:pt>
                <c:pt idx="8512">
                  <c:v>21.1</c:v>
                </c:pt>
                <c:pt idx="8513">
                  <c:v>21.1</c:v>
                </c:pt>
                <c:pt idx="8514">
                  <c:v>21.1</c:v>
                </c:pt>
                <c:pt idx="8515">
                  <c:v>20.3</c:v>
                </c:pt>
                <c:pt idx="8516">
                  <c:v>19.899999999999999</c:v>
                </c:pt>
                <c:pt idx="8517">
                  <c:v>19.100000000000001</c:v>
                </c:pt>
                <c:pt idx="8518">
                  <c:v>18.8</c:v>
                </c:pt>
                <c:pt idx="8519">
                  <c:v>18.3</c:v>
                </c:pt>
                <c:pt idx="8520">
                  <c:v>17.600000000000001</c:v>
                </c:pt>
                <c:pt idx="8521">
                  <c:v>17.3</c:v>
                </c:pt>
                <c:pt idx="8522">
                  <c:v>16.8</c:v>
                </c:pt>
                <c:pt idx="8523">
                  <c:v>16.399999999999999</c:v>
                </c:pt>
                <c:pt idx="8524">
                  <c:v>16.3</c:v>
                </c:pt>
                <c:pt idx="8525">
                  <c:v>16</c:v>
                </c:pt>
                <c:pt idx="8526">
                  <c:v>16</c:v>
                </c:pt>
                <c:pt idx="8527">
                  <c:v>15.9</c:v>
                </c:pt>
                <c:pt idx="8528">
                  <c:v>15.9</c:v>
                </c:pt>
                <c:pt idx="8529">
                  <c:v>15.9</c:v>
                </c:pt>
                <c:pt idx="8530">
                  <c:v>15.6</c:v>
                </c:pt>
                <c:pt idx="8531">
                  <c:v>15.6</c:v>
                </c:pt>
                <c:pt idx="8532">
                  <c:v>15.6</c:v>
                </c:pt>
                <c:pt idx="8533">
                  <c:v>15.6</c:v>
                </c:pt>
                <c:pt idx="8534">
                  <c:v>15.4</c:v>
                </c:pt>
                <c:pt idx="8535">
                  <c:v>15.6</c:v>
                </c:pt>
                <c:pt idx="8536">
                  <c:v>15.7</c:v>
                </c:pt>
                <c:pt idx="8537">
                  <c:v>15.3</c:v>
                </c:pt>
                <c:pt idx="8538">
                  <c:v>15.2</c:v>
                </c:pt>
                <c:pt idx="8539">
                  <c:v>14.5</c:v>
                </c:pt>
                <c:pt idx="8540">
                  <c:v>14</c:v>
                </c:pt>
                <c:pt idx="8541">
                  <c:v>13.5</c:v>
                </c:pt>
                <c:pt idx="8542">
                  <c:v>12.8</c:v>
                </c:pt>
                <c:pt idx="8543">
                  <c:v>13</c:v>
                </c:pt>
                <c:pt idx="8544">
                  <c:v>13.4</c:v>
                </c:pt>
                <c:pt idx="8545">
                  <c:v>13.2</c:v>
                </c:pt>
                <c:pt idx="8546">
                  <c:v>12.9</c:v>
                </c:pt>
                <c:pt idx="8547">
                  <c:v>12.6</c:v>
                </c:pt>
                <c:pt idx="8548">
                  <c:v>12.5</c:v>
                </c:pt>
                <c:pt idx="8549">
                  <c:v>12.1</c:v>
                </c:pt>
                <c:pt idx="8550">
                  <c:v>12.1</c:v>
                </c:pt>
                <c:pt idx="8551">
                  <c:v>12.1</c:v>
                </c:pt>
                <c:pt idx="8552">
                  <c:v>12.2</c:v>
                </c:pt>
                <c:pt idx="8553">
                  <c:v>12.1</c:v>
                </c:pt>
                <c:pt idx="8554">
                  <c:v>12</c:v>
                </c:pt>
                <c:pt idx="8555">
                  <c:v>12.2</c:v>
                </c:pt>
                <c:pt idx="8556">
                  <c:v>12.3</c:v>
                </c:pt>
                <c:pt idx="8557">
                  <c:v>12.2</c:v>
                </c:pt>
                <c:pt idx="8558">
                  <c:v>12.1</c:v>
                </c:pt>
                <c:pt idx="8559">
                  <c:v>12.1</c:v>
                </c:pt>
                <c:pt idx="8560">
                  <c:v>11.9</c:v>
                </c:pt>
                <c:pt idx="8561">
                  <c:v>11.9</c:v>
                </c:pt>
                <c:pt idx="8562">
                  <c:v>11.9</c:v>
                </c:pt>
                <c:pt idx="8563">
                  <c:v>12</c:v>
                </c:pt>
                <c:pt idx="8564">
                  <c:v>11.8</c:v>
                </c:pt>
                <c:pt idx="8565">
                  <c:v>11.8</c:v>
                </c:pt>
                <c:pt idx="8566">
                  <c:v>12</c:v>
                </c:pt>
                <c:pt idx="8567">
                  <c:v>12.2</c:v>
                </c:pt>
                <c:pt idx="8568">
                  <c:v>12.4</c:v>
                </c:pt>
                <c:pt idx="8569">
                  <c:v>12.3</c:v>
                </c:pt>
                <c:pt idx="8570">
                  <c:v>12.7</c:v>
                </c:pt>
                <c:pt idx="8571">
                  <c:v>13.3</c:v>
                </c:pt>
                <c:pt idx="8572">
                  <c:v>14</c:v>
                </c:pt>
                <c:pt idx="8573">
                  <c:v>14.6</c:v>
                </c:pt>
                <c:pt idx="8574">
                  <c:v>15.7</c:v>
                </c:pt>
                <c:pt idx="8575">
                  <c:v>17.8</c:v>
                </c:pt>
                <c:pt idx="8576">
                  <c:v>19.2</c:v>
                </c:pt>
                <c:pt idx="8577">
                  <c:v>18.5</c:v>
                </c:pt>
                <c:pt idx="8578">
                  <c:v>18.399999999999999</c:v>
                </c:pt>
                <c:pt idx="8579">
                  <c:v>18.2</c:v>
                </c:pt>
                <c:pt idx="8580">
                  <c:v>18.5</c:v>
                </c:pt>
                <c:pt idx="8581">
                  <c:v>18.3</c:v>
                </c:pt>
                <c:pt idx="8582">
                  <c:v>17.8</c:v>
                </c:pt>
                <c:pt idx="8583">
                  <c:v>16.7</c:v>
                </c:pt>
                <c:pt idx="8584">
                  <c:v>15.4</c:v>
                </c:pt>
                <c:pt idx="8585">
                  <c:v>15.6</c:v>
                </c:pt>
                <c:pt idx="8586">
                  <c:v>15.4</c:v>
                </c:pt>
                <c:pt idx="8587">
                  <c:v>14.7</c:v>
                </c:pt>
                <c:pt idx="8588">
                  <c:v>15</c:v>
                </c:pt>
                <c:pt idx="8589">
                  <c:v>15</c:v>
                </c:pt>
                <c:pt idx="8590">
                  <c:v>15.1</c:v>
                </c:pt>
                <c:pt idx="8591">
                  <c:v>15.2</c:v>
                </c:pt>
                <c:pt idx="8592">
                  <c:v>16.3</c:v>
                </c:pt>
                <c:pt idx="8593">
                  <c:v>17.899999999999999</c:v>
                </c:pt>
                <c:pt idx="8594">
                  <c:v>19.399999999999999</c:v>
                </c:pt>
                <c:pt idx="8595">
                  <c:v>19.899999999999999</c:v>
                </c:pt>
                <c:pt idx="8596">
                  <c:v>19.899999999999999</c:v>
                </c:pt>
                <c:pt idx="8597">
                  <c:v>20.5</c:v>
                </c:pt>
                <c:pt idx="8598">
                  <c:v>20.7</c:v>
                </c:pt>
                <c:pt idx="8599">
                  <c:v>20</c:v>
                </c:pt>
                <c:pt idx="8600">
                  <c:v>19.7</c:v>
                </c:pt>
                <c:pt idx="8601">
                  <c:v>20.3</c:v>
                </c:pt>
                <c:pt idx="8602">
                  <c:v>21.2</c:v>
                </c:pt>
                <c:pt idx="8603">
                  <c:v>20.2</c:v>
                </c:pt>
                <c:pt idx="8604">
                  <c:v>21</c:v>
                </c:pt>
                <c:pt idx="8605">
                  <c:v>20</c:v>
                </c:pt>
                <c:pt idx="8606">
                  <c:v>20.8</c:v>
                </c:pt>
                <c:pt idx="8607">
                  <c:v>21.2</c:v>
                </c:pt>
                <c:pt idx="8608">
                  <c:v>21</c:v>
                </c:pt>
                <c:pt idx="8609">
                  <c:v>20.9</c:v>
                </c:pt>
                <c:pt idx="8610">
                  <c:v>20</c:v>
                </c:pt>
                <c:pt idx="8611">
                  <c:v>20.9</c:v>
                </c:pt>
                <c:pt idx="8612">
                  <c:v>20.5</c:v>
                </c:pt>
                <c:pt idx="8613">
                  <c:v>20.100000000000001</c:v>
                </c:pt>
                <c:pt idx="8614">
                  <c:v>19.399999999999999</c:v>
                </c:pt>
                <c:pt idx="8615">
                  <c:v>19</c:v>
                </c:pt>
                <c:pt idx="8616">
                  <c:v>18.100000000000001</c:v>
                </c:pt>
                <c:pt idx="8617">
                  <c:v>17.5</c:v>
                </c:pt>
                <c:pt idx="8618">
                  <c:v>16.8</c:v>
                </c:pt>
                <c:pt idx="8619">
                  <c:v>16.399999999999999</c:v>
                </c:pt>
                <c:pt idx="8620">
                  <c:v>16</c:v>
                </c:pt>
                <c:pt idx="8621">
                  <c:v>15.4</c:v>
                </c:pt>
                <c:pt idx="8622">
                  <c:v>14.8</c:v>
                </c:pt>
                <c:pt idx="8623">
                  <c:v>14.3</c:v>
                </c:pt>
                <c:pt idx="8624">
                  <c:v>13.7</c:v>
                </c:pt>
                <c:pt idx="8625">
                  <c:v>13.4</c:v>
                </c:pt>
                <c:pt idx="8626">
                  <c:v>13.4</c:v>
                </c:pt>
                <c:pt idx="8627">
                  <c:v>13</c:v>
                </c:pt>
                <c:pt idx="8628">
                  <c:v>12.9</c:v>
                </c:pt>
                <c:pt idx="8629">
                  <c:v>12.3</c:v>
                </c:pt>
                <c:pt idx="8630">
                  <c:v>12.2</c:v>
                </c:pt>
                <c:pt idx="8631">
                  <c:v>11.9</c:v>
                </c:pt>
                <c:pt idx="8632">
                  <c:v>12.2</c:v>
                </c:pt>
                <c:pt idx="8633">
                  <c:v>12.1</c:v>
                </c:pt>
                <c:pt idx="8634">
                  <c:v>12.1</c:v>
                </c:pt>
                <c:pt idx="8635">
                  <c:v>11.9</c:v>
                </c:pt>
                <c:pt idx="8636">
                  <c:v>11.8</c:v>
                </c:pt>
                <c:pt idx="8637">
                  <c:v>11.6</c:v>
                </c:pt>
                <c:pt idx="8638">
                  <c:v>11.6</c:v>
                </c:pt>
                <c:pt idx="8639">
                  <c:v>11.4</c:v>
                </c:pt>
                <c:pt idx="8640">
                  <c:v>11</c:v>
                </c:pt>
                <c:pt idx="8641">
                  <c:v>10.6</c:v>
                </c:pt>
                <c:pt idx="8642">
                  <c:v>10.6</c:v>
                </c:pt>
                <c:pt idx="8643">
                  <c:v>10.4</c:v>
                </c:pt>
                <c:pt idx="8644">
                  <c:v>9.9</c:v>
                </c:pt>
                <c:pt idx="8645">
                  <c:v>9.9</c:v>
                </c:pt>
                <c:pt idx="8646">
                  <c:v>9.8000000000000007</c:v>
                </c:pt>
                <c:pt idx="8647">
                  <c:v>9.8000000000000007</c:v>
                </c:pt>
                <c:pt idx="8648">
                  <c:v>10.7</c:v>
                </c:pt>
                <c:pt idx="8649">
                  <c:v>10.7</c:v>
                </c:pt>
                <c:pt idx="8650">
                  <c:v>10.4</c:v>
                </c:pt>
                <c:pt idx="8651">
                  <c:v>10.200000000000001</c:v>
                </c:pt>
                <c:pt idx="8652">
                  <c:v>10.1</c:v>
                </c:pt>
                <c:pt idx="8653">
                  <c:v>9.8000000000000007</c:v>
                </c:pt>
                <c:pt idx="8654">
                  <c:v>10</c:v>
                </c:pt>
                <c:pt idx="8655">
                  <c:v>9.9</c:v>
                </c:pt>
                <c:pt idx="8656">
                  <c:v>9.4</c:v>
                </c:pt>
                <c:pt idx="8657">
                  <c:v>9.5</c:v>
                </c:pt>
                <c:pt idx="8658">
                  <c:v>9.6</c:v>
                </c:pt>
                <c:pt idx="8659">
                  <c:v>9.3000000000000007</c:v>
                </c:pt>
                <c:pt idx="8660">
                  <c:v>9.3000000000000007</c:v>
                </c:pt>
                <c:pt idx="8661">
                  <c:v>9.1</c:v>
                </c:pt>
                <c:pt idx="8662">
                  <c:v>8.9</c:v>
                </c:pt>
                <c:pt idx="8663">
                  <c:v>8.9</c:v>
                </c:pt>
                <c:pt idx="8664">
                  <c:v>9.1</c:v>
                </c:pt>
                <c:pt idx="8665">
                  <c:v>9.6</c:v>
                </c:pt>
                <c:pt idx="8666">
                  <c:v>9.9</c:v>
                </c:pt>
                <c:pt idx="8667">
                  <c:v>10.4</c:v>
                </c:pt>
                <c:pt idx="8668">
                  <c:v>11</c:v>
                </c:pt>
                <c:pt idx="8669">
                  <c:v>11.4</c:v>
                </c:pt>
                <c:pt idx="8670">
                  <c:v>13.1</c:v>
                </c:pt>
                <c:pt idx="8671">
                  <c:v>14</c:v>
                </c:pt>
                <c:pt idx="8672">
                  <c:v>14.6</c:v>
                </c:pt>
                <c:pt idx="8673">
                  <c:v>15.9</c:v>
                </c:pt>
                <c:pt idx="8674">
                  <c:v>16.100000000000001</c:v>
                </c:pt>
                <c:pt idx="8675">
                  <c:v>16.8</c:v>
                </c:pt>
                <c:pt idx="8676">
                  <c:v>16.399999999999999</c:v>
                </c:pt>
                <c:pt idx="8677">
                  <c:v>16.8</c:v>
                </c:pt>
                <c:pt idx="8678">
                  <c:v>17.899999999999999</c:v>
                </c:pt>
                <c:pt idx="8679">
                  <c:v>18.2</c:v>
                </c:pt>
                <c:pt idx="8680">
                  <c:v>18.600000000000001</c:v>
                </c:pt>
                <c:pt idx="8681">
                  <c:v>18.5</c:v>
                </c:pt>
                <c:pt idx="8682">
                  <c:v>18.7</c:v>
                </c:pt>
                <c:pt idx="8683">
                  <c:v>18.5</c:v>
                </c:pt>
                <c:pt idx="8684">
                  <c:v>19.100000000000001</c:v>
                </c:pt>
                <c:pt idx="8685">
                  <c:v>19.8</c:v>
                </c:pt>
                <c:pt idx="8686">
                  <c:v>19.899999999999999</c:v>
                </c:pt>
                <c:pt idx="8687">
                  <c:v>19.2</c:v>
                </c:pt>
                <c:pt idx="8688">
                  <c:v>20.2</c:v>
                </c:pt>
                <c:pt idx="8689">
                  <c:v>20.8</c:v>
                </c:pt>
                <c:pt idx="8690">
                  <c:v>20.2</c:v>
                </c:pt>
                <c:pt idx="8691">
                  <c:v>19.600000000000001</c:v>
                </c:pt>
                <c:pt idx="8692">
                  <c:v>18.100000000000001</c:v>
                </c:pt>
                <c:pt idx="8693">
                  <c:v>17.8</c:v>
                </c:pt>
                <c:pt idx="8694">
                  <c:v>19.3</c:v>
                </c:pt>
                <c:pt idx="8695">
                  <c:v>19.5</c:v>
                </c:pt>
                <c:pt idx="8696">
                  <c:v>19.3</c:v>
                </c:pt>
                <c:pt idx="8697">
                  <c:v>19.899999999999999</c:v>
                </c:pt>
                <c:pt idx="8698">
                  <c:v>20</c:v>
                </c:pt>
                <c:pt idx="8699">
                  <c:v>20.399999999999999</c:v>
                </c:pt>
                <c:pt idx="8700">
                  <c:v>19.899999999999999</c:v>
                </c:pt>
                <c:pt idx="8701">
                  <c:v>20.2</c:v>
                </c:pt>
                <c:pt idx="8702">
                  <c:v>19.899999999999999</c:v>
                </c:pt>
                <c:pt idx="8703">
                  <c:v>20.100000000000001</c:v>
                </c:pt>
                <c:pt idx="8704">
                  <c:v>20.3</c:v>
                </c:pt>
                <c:pt idx="8705">
                  <c:v>19.8</c:v>
                </c:pt>
                <c:pt idx="8706">
                  <c:v>20.100000000000001</c:v>
                </c:pt>
                <c:pt idx="8707">
                  <c:v>19.399999999999999</c:v>
                </c:pt>
                <c:pt idx="8708">
                  <c:v>19.8</c:v>
                </c:pt>
                <c:pt idx="8709">
                  <c:v>19.5</c:v>
                </c:pt>
                <c:pt idx="8710">
                  <c:v>19</c:v>
                </c:pt>
                <c:pt idx="8711">
                  <c:v>18.600000000000001</c:v>
                </c:pt>
                <c:pt idx="8712">
                  <c:v>17.600000000000001</c:v>
                </c:pt>
                <c:pt idx="8713">
                  <c:v>17</c:v>
                </c:pt>
                <c:pt idx="8714">
                  <c:v>16.100000000000001</c:v>
                </c:pt>
                <c:pt idx="8715">
                  <c:v>15.6</c:v>
                </c:pt>
                <c:pt idx="8716">
                  <c:v>14.8</c:v>
                </c:pt>
                <c:pt idx="8717">
                  <c:v>14.1</c:v>
                </c:pt>
                <c:pt idx="8718">
                  <c:v>13.5</c:v>
                </c:pt>
                <c:pt idx="8719">
                  <c:v>13.4</c:v>
                </c:pt>
                <c:pt idx="8720">
                  <c:v>12.9</c:v>
                </c:pt>
                <c:pt idx="8721">
                  <c:v>12.3</c:v>
                </c:pt>
                <c:pt idx="8722">
                  <c:v>11.9</c:v>
                </c:pt>
                <c:pt idx="8723">
                  <c:v>11.3</c:v>
                </c:pt>
                <c:pt idx="8724">
                  <c:v>11.1</c:v>
                </c:pt>
                <c:pt idx="8725">
                  <c:v>10.7</c:v>
                </c:pt>
                <c:pt idx="8726">
                  <c:v>10.4</c:v>
                </c:pt>
                <c:pt idx="8727">
                  <c:v>10</c:v>
                </c:pt>
                <c:pt idx="8728">
                  <c:v>9.7000000000000011</c:v>
                </c:pt>
                <c:pt idx="8729">
                  <c:v>9.6</c:v>
                </c:pt>
                <c:pt idx="8730">
                  <c:v>9.5</c:v>
                </c:pt>
                <c:pt idx="8731">
                  <c:v>9</c:v>
                </c:pt>
                <c:pt idx="8732">
                  <c:v>8.9</c:v>
                </c:pt>
                <c:pt idx="8733">
                  <c:v>8.8000000000000007</c:v>
                </c:pt>
                <c:pt idx="8734">
                  <c:v>8.9</c:v>
                </c:pt>
                <c:pt idx="8735">
                  <c:v>8.8000000000000007</c:v>
                </c:pt>
                <c:pt idx="8736">
                  <c:v>8.8000000000000007</c:v>
                </c:pt>
                <c:pt idx="8737">
                  <c:v>8.7000000000000011</c:v>
                </c:pt>
                <c:pt idx="8738">
                  <c:v>8.7000000000000011</c:v>
                </c:pt>
                <c:pt idx="8739">
                  <c:v>9.1</c:v>
                </c:pt>
                <c:pt idx="8740">
                  <c:v>9.1</c:v>
                </c:pt>
                <c:pt idx="8741">
                  <c:v>8.7000000000000011</c:v>
                </c:pt>
                <c:pt idx="8742">
                  <c:v>8.5</c:v>
                </c:pt>
                <c:pt idx="8743">
                  <c:v>8.7000000000000011</c:v>
                </c:pt>
                <c:pt idx="8744">
                  <c:v>8.8000000000000007</c:v>
                </c:pt>
                <c:pt idx="8745">
                  <c:v>9.1</c:v>
                </c:pt>
                <c:pt idx="8746">
                  <c:v>8.8000000000000007</c:v>
                </c:pt>
                <c:pt idx="8747">
                  <c:v>8.6</c:v>
                </c:pt>
                <c:pt idx="8748">
                  <c:v>8.4</c:v>
                </c:pt>
                <c:pt idx="8749">
                  <c:v>8.5</c:v>
                </c:pt>
                <c:pt idx="8750">
                  <c:v>8.6</c:v>
                </c:pt>
                <c:pt idx="8751">
                  <c:v>8.6</c:v>
                </c:pt>
                <c:pt idx="8752">
                  <c:v>8.6</c:v>
                </c:pt>
                <c:pt idx="8753">
                  <c:v>8.2000000000000011</c:v>
                </c:pt>
                <c:pt idx="8754">
                  <c:v>8.5</c:v>
                </c:pt>
                <c:pt idx="8755">
                  <c:v>8.2000000000000011</c:v>
                </c:pt>
                <c:pt idx="8756">
                  <c:v>8</c:v>
                </c:pt>
                <c:pt idx="8757">
                  <c:v>8.3000000000000007</c:v>
                </c:pt>
                <c:pt idx="8758">
                  <c:v>8</c:v>
                </c:pt>
                <c:pt idx="8759">
                  <c:v>7.8</c:v>
                </c:pt>
                <c:pt idx="8760">
                  <c:v>8.1</c:v>
                </c:pt>
                <c:pt idx="8761">
                  <c:v>8.3000000000000007</c:v>
                </c:pt>
                <c:pt idx="8762">
                  <c:v>8.7000000000000011</c:v>
                </c:pt>
                <c:pt idx="8763">
                  <c:v>9.5</c:v>
                </c:pt>
                <c:pt idx="8764">
                  <c:v>10.200000000000001</c:v>
                </c:pt>
                <c:pt idx="8765">
                  <c:v>11</c:v>
                </c:pt>
                <c:pt idx="8766">
                  <c:v>13.1</c:v>
                </c:pt>
                <c:pt idx="8767">
                  <c:v>14.9</c:v>
                </c:pt>
                <c:pt idx="8768">
                  <c:v>16.100000000000001</c:v>
                </c:pt>
                <c:pt idx="8769">
                  <c:v>17.2</c:v>
                </c:pt>
                <c:pt idx="8770">
                  <c:v>17.8</c:v>
                </c:pt>
                <c:pt idx="8771">
                  <c:v>18.3</c:v>
                </c:pt>
                <c:pt idx="8772">
                  <c:v>19</c:v>
                </c:pt>
                <c:pt idx="8773">
                  <c:v>19.100000000000001</c:v>
                </c:pt>
                <c:pt idx="8774">
                  <c:v>19</c:v>
                </c:pt>
                <c:pt idx="8775">
                  <c:v>19.2</c:v>
                </c:pt>
                <c:pt idx="8776">
                  <c:v>19.7</c:v>
                </c:pt>
                <c:pt idx="8777">
                  <c:v>19.8</c:v>
                </c:pt>
                <c:pt idx="8778">
                  <c:v>19.899999999999999</c:v>
                </c:pt>
                <c:pt idx="8779">
                  <c:v>20.7</c:v>
                </c:pt>
                <c:pt idx="8780">
                  <c:v>21.3</c:v>
                </c:pt>
                <c:pt idx="8781">
                  <c:v>21.5</c:v>
                </c:pt>
                <c:pt idx="8782">
                  <c:v>22.1</c:v>
                </c:pt>
                <c:pt idx="8783">
                  <c:v>22.2</c:v>
                </c:pt>
                <c:pt idx="8784">
                  <c:v>22.7</c:v>
                </c:pt>
                <c:pt idx="8785">
                  <c:v>23</c:v>
                </c:pt>
                <c:pt idx="8786">
                  <c:v>23.4</c:v>
                </c:pt>
                <c:pt idx="8787">
                  <c:v>23.3</c:v>
                </c:pt>
                <c:pt idx="8788">
                  <c:v>22.9</c:v>
                </c:pt>
                <c:pt idx="8789">
                  <c:v>23.5</c:v>
                </c:pt>
                <c:pt idx="8790">
                  <c:v>23.9</c:v>
                </c:pt>
                <c:pt idx="8791">
                  <c:v>23.4</c:v>
                </c:pt>
                <c:pt idx="8792">
                  <c:v>22.9</c:v>
                </c:pt>
                <c:pt idx="8793">
                  <c:v>23.1</c:v>
                </c:pt>
                <c:pt idx="8794">
                  <c:v>23.5</c:v>
                </c:pt>
                <c:pt idx="8795">
                  <c:v>22.9</c:v>
                </c:pt>
                <c:pt idx="8796">
                  <c:v>23</c:v>
                </c:pt>
                <c:pt idx="8797">
                  <c:v>22.5</c:v>
                </c:pt>
                <c:pt idx="8798">
                  <c:v>22.8</c:v>
                </c:pt>
                <c:pt idx="8799">
                  <c:v>22.9</c:v>
                </c:pt>
                <c:pt idx="8800">
                  <c:v>22.7</c:v>
                </c:pt>
                <c:pt idx="8801">
                  <c:v>21.9</c:v>
                </c:pt>
                <c:pt idx="8802">
                  <c:v>21</c:v>
                </c:pt>
                <c:pt idx="8803">
                  <c:v>21</c:v>
                </c:pt>
                <c:pt idx="8804">
                  <c:v>20.5</c:v>
                </c:pt>
                <c:pt idx="8805">
                  <c:v>20.2</c:v>
                </c:pt>
                <c:pt idx="8806">
                  <c:v>19.899999999999999</c:v>
                </c:pt>
                <c:pt idx="8807">
                  <c:v>19.399999999999999</c:v>
                </c:pt>
                <c:pt idx="8808">
                  <c:v>18.399999999999999</c:v>
                </c:pt>
                <c:pt idx="8809">
                  <c:v>17.8</c:v>
                </c:pt>
                <c:pt idx="8810">
                  <c:v>17.3</c:v>
                </c:pt>
                <c:pt idx="8811">
                  <c:v>16.3</c:v>
                </c:pt>
                <c:pt idx="8812">
                  <c:v>15.5</c:v>
                </c:pt>
                <c:pt idx="8813">
                  <c:v>14.8</c:v>
                </c:pt>
                <c:pt idx="8814">
                  <c:v>14.4</c:v>
                </c:pt>
                <c:pt idx="8815">
                  <c:v>14</c:v>
                </c:pt>
                <c:pt idx="8816">
                  <c:v>13.6</c:v>
                </c:pt>
                <c:pt idx="8817">
                  <c:v>13.2</c:v>
                </c:pt>
                <c:pt idx="8818">
                  <c:v>12.8</c:v>
                </c:pt>
                <c:pt idx="8819">
                  <c:v>12.5</c:v>
                </c:pt>
                <c:pt idx="8820">
                  <c:v>12.3</c:v>
                </c:pt>
                <c:pt idx="8821">
                  <c:v>12.2</c:v>
                </c:pt>
                <c:pt idx="8822">
                  <c:v>12.2</c:v>
                </c:pt>
                <c:pt idx="8823">
                  <c:v>12</c:v>
                </c:pt>
                <c:pt idx="8824">
                  <c:v>11.8</c:v>
                </c:pt>
                <c:pt idx="8825">
                  <c:v>11.5</c:v>
                </c:pt>
                <c:pt idx="8826">
                  <c:v>11.2</c:v>
                </c:pt>
                <c:pt idx="8827">
                  <c:v>11.2</c:v>
                </c:pt>
                <c:pt idx="8828">
                  <c:v>11</c:v>
                </c:pt>
                <c:pt idx="8829">
                  <c:v>10.8</c:v>
                </c:pt>
                <c:pt idx="8830">
                  <c:v>10.8</c:v>
                </c:pt>
                <c:pt idx="8831">
                  <c:v>10.6</c:v>
                </c:pt>
              </c:numCache>
            </c:numRef>
          </c:yVal>
          <c:smooth val="0"/>
          <c:extLst>
            <c:ext xmlns:c16="http://schemas.microsoft.com/office/drawing/2014/chart" uri="{C3380CC4-5D6E-409C-BE32-E72D297353CC}">
              <c16:uniqueId val="{00000000-E012-4A1F-B93D-89C31D02B384}"/>
            </c:ext>
          </c:extLst>
        </c:ser>
        <c:dLbls>
          <c:showLegendKey val="0"/>
          <c:showVal val="0"/>
          <c:showCatName val="0"/>
          <c:showSerName val="0"/>
          <c:showPercent val="0"/>
          <c:showBubbleSize val="0"/>
        </c:dLbls>
        <c:axId val="110833664"/>
        <c:axId val="110835200"/>
      </c:scatterChart>
      <c:valAx>
        <c:axId val="110833664"/>
        <c:scaling>
          <c:orientation val="minMax"/>
          <c:max val="44440"/>
          <c:min val="44348"/>
        </c:scaling>
        <c:delete val="0"/>
        <c:axPos val="b"/>
        <c:numFmt formatCode="d/m/yy\ h\.mm;@" sourceLinked="1"/>
        <c:majorTickMark val="out"/>
        <c:minorTickMark val="none"/>
        <c:tickLblPos val="nextTo"/>
        <c:crossAx val="110835200"/>
        <c:crosses val="autoZero"/>
        <c:crossBetween val="midCat"/>
      </c:valAx>
      <c:valAx>
        <c:axId val="110835200"/>
        <c:scaling>
          <c:orientation val="minMax"/>
        </c:scaling>
        <c:delete val="0"/>
        <c:axPos val="l"/>
        <c:majorGridlines/>
        <c:numFmt formatCode="General" sourceLinked="1"/>
        <c:majorTickMark val="out"/>
        <c:minorTickMark val="none"/>
        <c:tickLblPos val="nextTo"/>
        <c:crossAx val="11083366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it-IT"/>
              <a:t>CECITA giorni</a:t>
            </a:r>
            <a:r>
              <a:rPr lang="it-IT" baseline="0"/>
              <a:t> estivi</a:t>
            </a:r>
            <a:endParaRPr lang="it-IT"/>
          </a:p>
        </c:rich>
      </c:tx>
      <c:layout>
        <c:manualLayout>
          <c:xMode val="edge"/>
          <c:yMode val="edge"/>
          <c:x val="0.37430167597765418"/>
          <c:y val="3.080085223712245E-2"/>
        </c:manualLayout>
      </c:layout>
      <c:overlay val="0"/>
      <c:spPr>
        <a:noFill/>
        <a:ln w="25400">
          <a:noFill/>
        </a:ln>
      </c:spPr>
    </c:title>
    <c:autoTitleDeleted val="0"/>
    <c:plotArea>
      <c:layout>
        <c:manualLayout>
          <c:layoutTarget val="inner"/>
          <c:xMode val="edge"/>
          <c:yMode val="edge"/>
          <c:x val="0.10335195530726253"/>
          <c:y val="0.15400426118561231"/>
          <c:w val="0.65782122905027984"/>
          <c:h val="0.68583230981325927"/>
        </c:manualLayout>
      </c:layout>
      <c:scatterChart>
        <c:scatterStyle val="lineMarker"/>
        <c:varyColors val="0"/>
        <c:ser>
          <c:idx val="0"/>
          <c:order val="0"/>
          <c:tx>
            <c:strRef>
              <c:f>'giorni estivi cecita finale'!$C$1</c:f>
              <c:strCache>
                <c:ptCount val="1"/>
                <c:pt idx="0">
                  <c:v>giorni estivi</c:v>
                </c:pt>
              </c:strCache>
            </c:strRef>
          </c:tx>
          <c:spPr>
            <a:ln w="12700">
              <a:solidFill>
                <a:srgbClr val="FF0000"/>
              </a:solidFill>
              <a:prstDash val="solid"/>
            </a:ln>
          </c:spPr>
          <c:marker>
            <c:symbol val="triangle"/>
            <c:size val="5"/>
            <c:spPr>
              <a:solidFill>
                <a:srgbClr val="FF0000"/>
              </a:solidFill>
              <a:ln>
                <a:solidFill>
                  <a:srgbClr val="FF0000"/>
                </a:solidFill>
                <a:prstDash val="solid"/>
              </a:ln>
            </c:spPr>
          </c:marker>
          <c:xVal>
            <c:numRef>
              <c:f>'giorni estivi cecita finale'!$A$2:$A$56</c:f>
              <c:numCache>
                <c:formatCode>General</c:formatCode>
                <c:ptCount val="55"/>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1983</c:v>
                </c:pt>
                <c:pt idx="20">
                  <c:v>1984</c:v>
                </c:pt>
                <c:pt idx="21">
                  <c:v>1986</c:v>
                </c:pt>
                <c:pt idx="22">
                  <c:v>1987</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numCache>
            </c:numRef>
          </c:xVal>
          <c:yVal>
            <c:numRef>
              <c:f>'giorni estivi cecita finale'!$C$2:$C$56</c:f>
              <c:numCache>
                <c:formatCode>General</c:formatCode>
                <c:ptCount val="55"/>
                <c:pt idx="0">
                  <c:v>2</c:v>
                </c:pt>
                <c:pt idx="1">
                  <c:v>4</c:v>
                </c:pt>
                <c:pt idx="2">
                  <c:v>8</c:v>
                </c:pt>
                <c:pt idx="3">
                  <c:v>2</c:v>
                </c:pt>
                <c:pt idx="4">
                  <c:v>11</c:v>
                </c:pt>
                <c:pt idx="5">
                  <c:v>2</c:v>
                </c:pt>
                <c:pt idx="6">
                  <c:v>10</c:v>
                </c:pt>
                <c:pt idx="7">
                  <c:v>5</c:v>
                </c:pt>
                <c:pt idx="8">
                  <c:v>5</c:v>
                </c:pt>
                <c:pt idx="9">
                  <c:v>3</c:v>
                </c:pt>
                <c:pt idx="10">
                  <c:v>25</c:v>
                </c:pt>
                <c:pt idx="11">
                  <c:v>1</c:v>
                </c:pt>
                <c:pt idx="12">
                  <c:v>7</c:v>
                </c:pt>
                <c:pt idx="13">
                  <c:v>6</c:v>
                </c:pt>
                <c:pt idx="14">
                  <c:v>0</c:v>
                </c:pt>
                <c:pt idx="15">
                  <c:v>16</c:v>
                </c:pt>
                <c:pt idx="16">
                  <c:v>2</c:v>
                </c:pt>
                <c:pt idx="17">
                  <c:v>9</c:v>
                </c:pt>
                <c:pt idx="18">
                  <c:v>5</c:v>
                </c:pt>
                <c:pt idx="19">
                  <c:v>4</c:v>
                </c:pt>
                <c:pt idx="20">
                  <c:v>0</c:v>
                </c:pt>
                <c:pt idx="21">
                  <c:v>5</c:v>
                </c:pt>
                <c:pt idx="22">
                  <c:v>16</c:v>
                </c:pt>
                <c:pt idx="23">
                  <c:v>26</c:v>
                </c:pt>
                <c:pt idx="24">
                  <c:v>0</c:v>
                </c:pt>
                <c:pt idx="25">
                  <c:v>2</c:v>
                </c:pt>
                <c:pt idx="26">
                  <c:v>4</c:v>
                </c:pt>
                <c:pt idx="27">
                  <c:v>12</c:v>
                </c:pt>
                <c:pt idx="28">
                  <c:v>11</c:v>
                </c:pt>
                <c:pt idx="29">
                  <c:v>11</c:v>
                </c:pt>
                <c:pt idx="30">
                  <c:v>4</c:v>
                </c:pt>
                <c:pt idx="31">
                  <c:v>3</c:v>
                </c:pt>
                <c:pt idx="32">
                  <c:v>8</c:v>
                </c:pt>
                <c:pt idx="33">
                  <c:v>5</c:v>
                </c:pt>
                <c:pt idx="34">
                  <c:v>11</c:v>
                </c:pt>
                <c:pt idx="35">
                  <c:v>8</c:v>
                </c:pt>
                <c:pt idx="36">
                  <c:v>21</c:v>
                </c:pt>
                <c:pt idx="37">
                  <c:v>7</c:v>
                </c:pt>
                <c:pt idx="38">
                  <c:v>3</c:v>
                </c:pt>
                <c:pt idx="39">
                  <c:v>0</c:v>
                </c:pt>
                <c:pt idx="40">
                  <c:v>4</c:v>
                </c:pt>
                <c:pt idx="41">
                  <c:v>15</c:v>
                </c:pt>
                <c:pt idx="42">
                  <c:v>4</c:v>
                </c:pt>
                <c:pt idx="43">
                  <c:v>1</c:v>
                </c:pt>
                <c:pt idx="44">
                  <c:v>11</c:v>
                </c:pt>
                <c:pt idx="45">
                  <c:v>1</c:v>
                </c:pt>
                <c:pt idx="46">
                  <c:v>20</c:v>
                </c:pt>
                <c:pt idx="47">
                  <c:v>2</c:v>
                </c:pt>
                <c:pt idx="48">
                  <c:v>7</c:v>
                </c:pt>
                <c:pt idx="49">
                  <c:v>11</c:v>
                </c:pt>
                <c:pt idx="50">
                  <c:v>31</c:v>
                </c:pt>
              </c:numCache>
            </c:numRef>
          </c:yVal>
          <c:smooth val="0"/>
          <c:extLst>
            <c:ext xmlns:c16="http://schemas.microsoft.com/office/drawing/2014/chart" uri="{C3380CC4-5D6E-409C-BE32-E72D297353CC}">
              <c16:uniqueId val="{00000000-041C-489E-BDB3-DBBF35670C69}"/>
            </c:ext>
          </c:extLst>
        </c:ser>
        <c:ser>
          <c:idx val="1"/>
          <c:order val="1"/>
          <c:tx>
            <c:v>61-90</c:v>
          </c:tx>
          <c:spPr>
            <a:ln w="3175">
              <a:solidFill>
                <a:srgbClr val="333399"/>
              </a:solidFill>
              <a:prstDash val="solid"/>
            </a:ln>
          </c:spPr>
          <c:marker>
            <c:symbol val="none"/>
          </c:marker>
          <c:xVal>
            <c:numRef>
              <c:f>'giorni estivi cecita finale'!$A$2:$A$56</c:f>
              <c:numCache>
                <c:formatCode>General</c:formatCode>
                <c:ptCount val="55"/>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1983</c:v>
                </c:pt>
                <c:pt idx="20">
                  <c:v>1984</c:v>
                </c:pt>
                <c:pt idx="21">
                  <c:v>1986</c:v>
                </c:pt>
                <c:pt idx="22">
                  <c:v>1987</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numCache>
            </c:numRef>
          </c:xVal>
          <c:yVal>
            <c:numRef>
              <c:f>'giorni estivi cecita finale'!$E$2:$E$56</c:f>
              <c:numCache>
                <c:formatCode>0.00</c:formatCode>
                <c:ptCount val="55"/>
                <c:pt idx="0">
                  <c:v>6.4347826086956514</c:v>
                </c:pt>
                <c:pt idx="1">
                  <c:v>6.4347826086956514</c:v>
                </c:pt>
                <c:pt idx="2">
                  <c:v>6.4347826086956514</c:v>
                </c:pt>
                <c:pt idx="3">
                  <c:v>6.4347826086956514</c:v>
                </c:pt>
                <c:pt idx="4">
                  <c:v>6.4347826086956514</c:v>
                </c:pt>
                <c:pt idx="5">
                  <c:v>6.4347826086956514</c:v>
                </c:pt>
                <c:pt idx="6">
                  <c:v>6.4347826086956514</c:v>
                </c:pt>
                <c:pt idx="7">
                  <c:v>6.4347826086956514</c:v>
                </c:pt>
                <c:pt idx="8">
                  <c:v>6.4347826086956514</c:v>
                </c:pt>
                <c:pt idx="9">
                  <c:v>6.4347826086956514</c:v>
                </c:pt>
                <c:pt idx="10">
                  <c:v>6.4347826086956514</c:v>
                </c:pt>
                <c:pt idx="11">
                  <c:v>6.4347826086956514</c:v>
                </c:pt>
                <c:pt idx="12">
                  <c:v>6.4347826086956514</c:v>
                </c:pt>
                <c:pt idx="13">
                  <c:v>6.4347826086956514</c:v>
                </c:pt>
                <c:pt idx="14">
                  <c:v>6.4347826086956514</c:v>
                </c:pt>
                <c:pt idx="15">
                  <c:v>6.4347826086956514</c:v>
                </c:pt>
                <c:pt idx="16">
                  <c:v>6.4347826086956514</c:v>
                </c:pt>
                <c:pt idx="17">
                  <c:v>6.4347826086956514</c:v>
                </c:pt>
                <c:pt idx="18">
                  <c:v>6.4347826086956514</c:v>
                </c:pt>
                <c:pt idx="19">
                  <c:v>6.4347826086956514</c:v>
                </c:pt>
                <c:pt idx="20">
                  <c:v>6.4347826086956514</c:v>
                </c:pt>
                <c:pt idx="21">
                  <c:v>6.4347826086956514</c:v>
                </c:pt>
                <c:pt idx="22">
                  <c:v>6.4347826086956514</c:v>
                </c:pt>
                <c:pt idx="23">
                  <c:v>6.4347826086956514</c:v>
                </c:pt>
                <c:pt idx="24">
                  <c:v>6.4347826086956514</c:v>
                </c:pt>
                <c:pt idx="25">
                  <c:v>6.4347826086956514</c:v>
                </c:pt>
                <c:pt idx="26">
                  <c:v>6.4347826086956514</c:v>
                </c:pt>
                <c:pt idx="27">
                  <c:v>6.4347826086956514</c:v>
                </c:pt>
                <c:pt idx="28">
                  <c:v>6.4347826086956514</c:v>
                </c:pt>
                <c:pt idx="29">
                  <c:v>6.4347826086956514</c:v>
                </c:pt>
                <c:pt idx="30">
                  <c:v>6.4347826086956514</c:v>
                </c:pt>
                <c:pt idx="31">
                  <c:v>6.4347826086956514</c:v>
                </c:pt>
                <c:pt idx="32">
                  <c:v>6.4347826086956514</c:v>
                </c:pt>
                <c:pt idx="33">
                  <c:v>6.4347826086956514</c:v>
                </c:pt>
                <c:pt idx="34">
                  <c:v>6.4347826086956514</c:v>
                </c:pt>
                <c:pt idx="35">
                  <c:v>6.4347826086956514</c:v>
                </c:pt>
                <c:pt idx="36">
                  <c:v>6.4347826086956514</c:v>
                </c:pt>
                <c:pt idx="37">
                  <c:v>6.4347826086956514</c:v>
                </c:pt>
                <c:pt idx="38">
                  <c:v>6.4347826086956514</c:v>
                </c:pt>
                <c:pt idx="39">
                  <c:v>6.4347826086956514</c:v>
                </c:pt>
                <c:pt idx="40">
                  <c:v>6.4347826086956514</c:v>
                </c:pt>
                <c:pt idx="41">
                  <c:v>6.4347826086956514</c:v>
                </c:pt>
                <c:pt idx="42">
                  <c:v>6.4347826086956514</c:v>
                </c:pt>
                <c:pt idx="43">
                  <c:v>6.4347826086956514</c:v>
                </c:pt>
                <c:pt idx="44">
                  <c:v>6.4347826086956514</c:v>
                </c:pt>
                <c:pt idx="45">
                  <c:v>6.4347826086956514</c:v>
                </c:pt>
                <c:pt idx="46">
                  <c:v>6.4347826086956514</c:v>
                </c:pt>
                <c:pt idx="47">
                  <c:v>6.4347826086956514</c:v>
                </c:pt>
                <c:pt idx="48">
                  <c:v>6.4347826086956514</c:v>
                </c:pt>
                <c:pt idx="49">
                  <c:v>6.4347826086956514</c:v>
                </c:pt>
                <c:pt idx="50">
                  <c:v>6.4347826086956514</c:v>
                </c:pt>
              </c:numCache>
            </c:numRef>
          </c:yVal>
          <c:smooth val="0"/>
          <c:extLst>
            <c:ext xmlns:c16="http://schemas.microsoft.com/office/drawing/2014/chart" uri="{C3380CC4-5D6E-409C-BE32-E72D297353CC}">
              <c16:uniqueId val="{00000001-041C-489E-BDB3-DBBF35670C69}"/>
            </c:ext>
          </c:extLst>
        </c:ser>
        <c:ser>
          <c:idx val="2"/>
          <c:order val="2"/>
          <c:tx>
            <c:v>91-20</c:v>
          </c:tx>
          <c:spPr>
            <a:ln w="12700">
              <a:solidFill>
                <a:srgbClr val="00FF00"/>
              </a:solidFill>
              <a:prstDash val="solid"/>
            </a:ln>
          </c:spPr>
          <c:marker>
            <c:symbol val="none"/>
          </c:marker>
          <c:xVal>
            <c:numRef>
              <c:f>'giorni estivi cecita finale'!$A$2:$A$56</c:f>
              <c:numCache>
                <c:formatCode>General</c:formatCode>
                <c:ptCount val="55"/>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1983</c:v>
                </c:pt>
                <c:pt idx="20">
                  <c:v>1984</c:v>
                </c:pt>
                <c:pt idx="21">
                  <c:v>1986</c:v>
                </c:pt>
                <c:pt idx="22">
                  <c:v>1987</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pt idx="49">
                  <c:v>2020</c:v>
                </c:pt>
                <c:pt idx="50">
                  <c:v>2021</c:v>
                </c:pt>
              </c:numCache>
            </c:numRef>
          </c:xVal>
          <c:yVal>
            <c:numRef>
              <c:f>'giorni estivi cecita finale'!$F$2:$F$56</c:f>
              <c:numCache>
                <c:formatCode>General</c:formatCode>
                <c:ptCount val="55"/>
                <c:pt idx="0">
                  <c:v>11</c:v>
                </c:pt>
                <c:pt idx="1">
                  <c:v>11</c:v>
                </c:pt>
                <c:pt idx="2">
                  <c:v>11</c:v>
                </c:pt>
                <c:pt idx="3">
                  <c:v>11</c:v>
                </c:pt>
                <c:pt idx="4">
                  <c:v>11</c:v>
                </c:pt>
                <c:pt idx="5">
                  <c:v>11</c:v>
                </c:pt>
                <c:pt idx="6">
                  <c:v>11</c:v>
                </c:pt>
                <c:pt idx="7">
                  <c:v>11</c:v>
                </c:pt>
                <c:pt idx="8">
                  <c:v>11</c:v>
                </c:pt>
                <c:pt idx="9">
                  <c:v>11</c:v>
                </c:pt>
                <c:pt idx="10">
                  <c:v>11</c:v>
                </c:pt>
                <c:pt idx="11">
                  <c:v>11</c:v>
                </c:pt>
                <c:pt idx="12">
                  <c:v>11</c:v>
                </c:pt>
                <c:pt idx="13">
                  <c:v>11</c:v>
                </c:pt>
                <c:pt idx="14">
                  <c:v>11</c:v>
                </c:pt>
                <c:pt idx="15">
                  <c:v>11</c:v>
                </c:pt>
                <c:pt idx="16">
                  <c:v>11</c:v>
                </c:pt>
                <c:pt idx="17">
                  <c:v>11</c:v>
                </c:pt>
                <c:pt idx="18">
                  <c:v>11</c:v>
                </c:pt>
                <c:pt idx="19">
                  <c:v>11</c:v>
                </c:pt>
                <c:pt idx="20">
                  <c:v>11</c:v>
                </c:pt>
                <c:pt idx="21">
                  <c:v>11</c:v>
                </c:pt>
                <c:pt idx="22">
                  <c:v>11</c:v>
                </c:pt>
                <c:pt idx="23">
                  <c:v>11</c:v>
                </c:pt>
                <c:pt idx="24">
                  <c:v>11</c:v>
                </c:pt>
                <c:pt idx="25">
                  <c:v>11</c:v>
                </c:pt>
                <c:pt idx="26">
                  <c:v>11</c:v>
                </c:pt>
                <c:pt idx="27">
                  <c:v>11</c:v>
                </c:pt>
                <c:pt idx="28">
                  <c:v>11</c:v>
                </c:pt>
                <c:pt idx="29">
                  <c:v>11</c:v>
                </c:pt>
                <c:pt idx="30">
                  <c:v>11</c:v>
                </c:pt>
                <c:pt idx="31">
                  <c:v>11</c:v>
                </c:pt>
                <c:pt idx="32">
                  <c:v>11</c:v>
                </c:pt>
                <c:pt idx="33">
                  <c:v>11</c:v>
                </c:pt>
                <c:pt idx="34">
                  <c:v>11</c:v>
                </c:pt>
                <c:pt idx="35">
                  <c:v>11</c:v>
                </c:pt>
                <c:pt idx="36">
                  <c:v>11</c:v>
                </c:pt>
                <c:pt idx="37">
                  <c:v>11</c:v>
                </c:pt>
                <c:pt idx="38">
                  <c:v>11</c:v>
                </c:pt>
                <c:pt idx="39">
                  <c:v>11</c:v>
                </c:pt>
                <c:pt idx="40">
                  <c:v>11</c:v>
                </c:pt>
                <c:pt idx="41">
                  <c:v>11</c:v>
                </c:pt>
                <c:pt idx="42">
                  <c:v>11</c:v>
                </c:pt>
                <c:pt idx="43">
                  <c:v>11</c:v>
                </c:pt>
                <c:pt idx="44">
                  <c:v>11</c:v>
                </c:pt>
                <c:pt idx="45">
                  <c:v>11</c:v>
                </c:pt>
                <c:pt idx="46">
                  <c:v>11</c:v>
                </c:pt>
                <c:pt idx="47">
                  <c:v>11</c:v>
                </c:pt>
                <c:pt idx="48">
                  <c:v>11</c:v>
                </c:pt>
                <c:pt idx="49">
                  <c:v>11</c:v>
                </c:pt>
                <c:pt idx="50">
                  <c:v>11</c:v>
                </c:pt>
              </c:numCache>
            </c:numRef>
          </c:yVal>
          <c:smooth val="0"/>
          <c:extLst>
            <c:ext xmlns:c16="http://schemas.microsoft.com/office/drawing/2014/chart" uri="{C3380CC4-5D6E-409C-BE32-E72D297353CC}">
              <c16:uniqueId val="{00000002-041C-489E-BDB3-DBBF35670C69}"/>
            </c:ext>
          </c:extLst>
        </c:ser>
        <c:dLbls>
          <c:showLegendKey val="0"/>
          <c:showVal val="0"/>
          <c:showCatName val="0"/>
          <c:showSerName val="0"/>
          <c:showPercent val="0"/>
          <c:showBubbleSize val="0"/>
        </c:dLbls>
        <c:axId val="116218112"/>
        <c:axId val="116232576"/>
      </c:scatterChart>
      <c:valAx>
        <c:axId val="116218112"/>
        <c:scaling>
          <c:orientation val="minMax"/>
          <c:max val="2021"/>
          <c:min val="1961"/>
        </c:scaling>
        <c:delete val="0"/>
        <c:axPos val="b"/>
        <c:title>
          <c:tx>
            <c:rich>
              <a:bodyPr/>
              <a:lstStyle/>
              <a:p>
                <a:pPr>
                  <a:defRPr sz="1100" b="1" i="0" u="none" strike="noStrike" baseline="0">
                    <a:solidFill>
                      <a:srgbClr val="000000"/>
                    </a:solidFill>
                    <a:latin typeface="Arial"/>
                    <a:ea typeface="Arial"/>
                    <a:cs typeface="Arial"/>
                  </a:defRPr>
                </a:pPr>
                <a:r>
                  <a:rPr lang="it-IT"/>
                  <a:t>anni</a:t>
                </a:r>
              </a:p>
            </c:rich>
          </c:tx>
          <c:layout>
            <c:manualLayout>
              <c:xMode val="edge"/>
              <c:yMode val="edge"/>
              <c:x val="0.40782122905027951"/>
              <c:y val="0.911705226218825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116232576"/>
        <c:crosses val="autoZero"/>
        <c:crossBetween val="midCat"/>
      </c:valAx>
      <c:valAx>
        <c:axId val="116232576"/>
        <c:scaling>
          <c:orientation val="minMax"/>
        </c:scaling>
        <c:delete val="0"/>
        <c:axPos val="l"/>
        <c:title>
          <c:tx>
            <c:rich>
              <a:bodyPr/>
              <a:lstStyle/>
              <a:p>
                <a:pPr>
                  <a:defRPr sz="1100" b="1" i="0" u="none" strike="noStrike" baseline="0">
                    <a:solidFill>
                      <a:srgbClr val="000000"/>
                    </a:solidFill>
                    <a:latin typeface="Arial"/>
                    <a:ea typeface="Arial"/>
                    <a:cs typeface="Arial"/>
                  </a:defRPr>
                </a:pPr>
                <a:r>
                  <a:rPr lang="it-IT"/>
                  <a:t>giorni</a:t>
                </a:r>
              </a:p>
            </c:rich>
          </c:tx>
          <c:layout>
            <c:manualLayout>
              <c:xMode val="edge"/>
              <c:yMode val="edge"/>
              <c:x val="2.2346368715083813E-2"/>
              <c:y val="0.4517458328111289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116218112"/>
        <c:crosses val="autoZero"/>
        <c:crossBetween val="midCat"/>
      </c:valAx>
      <c:spPr>
        <a:solidFill>
          <a:srgbClr val="FFFFCC"/>
        </a:solidFill>
        <a:ln w="12700">
          <a:solidFill>
            <a:srgbClr val="808080"/>
          </a:solidFill>
          <a:prstDash val="solid"/>
        </a:ln>
      </c:spPr>
    </c:plotArea>
    <c:legend>
      <c:legendPos val="r"/>
      <c:layout>
        <c:manualLayout>
          <c:xMode val="edge"/>
          <c:yMode val="edge"/>
          <c:x val="0.80167597765363185"/>
          <c:y val="0.42505176087228996"/>
          <c:w val="0.18715083798882681"/>
          <c:h val="0.14373731043990484"/>
        </c:manualLayout>
      </c:layout>
      <c:overlay val="0"/>
      <c:spPr>
        <a:solidFill>
          <a:srgbClr val="FFFFFF"/>
        </a:solidFill>
        <a:ln w="3175">
          <a:solidFill>
            <a:srgbClr val="000000"/>
          </a:solidFill>
          <a:prstDash val="solid"/>
        </a:ln>
      </c:spPr>
      <c:txPr>
        <a:bodyPr/>
        <a:lstStyle/>
        <a:p>
          <a:pPr>
            <a:defRPr sz="101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it-IT"/>
              <a:t>CECITA giorni di gelo</a:t>
            </a:r>
          </a:p>
        </c:rich>
      </c:tx>
      <c:layout>
        <c:manualLayout>
          <c:xMode val="edge"/>
          <c:yMode val="edge"/>
          <c:x val="0.36376429440910735"/>
          <c:y val="3.1746102045471181E-2"/>
        </c:manualLayout>
      </c:layout>
      <c:overlay val="0"/>
      <c:spPr>
        <a:noFill/>
        <a:ln w="25400">
          <a:noFill/>
        </a:ln>
      </c:spPr>
    </c:title>
    <c:autoTitleDeleted val="0"/>
    <c:plotArea>
      <c:layout>
        <c:manualLayout>
          <c:layoutTarget val="inner"/>
          <c:xMode val="edge"/>
          <c:yMode val="edge"/>
          <c:x val="0.11516861830713049"/>
          <c:y val="0.16553324637995673"/>
          <c:w val="0.61797795189191951"/>
          <c:h val="0.65759782808475964"/>
        </c:manualLayout>
      </c:layout>
      <c:scatterChart>
        <c:scatterStyle val="lineMarker"/>
        <c:varyColors val="0"/>
        <c:ser>
          <c:idx val="0"/>
          <c:order val="0"/>
          <c:tx>
            <c:strRef>
              <c:f>'cecita giorni di gelo per anno'!$C$1</c:f>
              <c:strCache>
                <c:ptCount val="1"/>
                <c:pt idx="0">
                  <c:v>giorni di gelo</c:v>
                </c:pt>
              </c:strCache>
            </c:strRef>
          </c:tx>
          <c:spPr>
            <a:ln w="12700">
              <a:solidFill>
                <a:srgbClr val="FF0000"/>
              </a:solidFill>
              <a:prstDash val="solid"/>
            </a:ln>
          </c:spPr>
          <c:marker>
            <c:symbol val="diamond"/>
            <c:size val="5"/>
            <c:spPr>
              <a:solidFill>
                <a:srgbClr val="FF0000"/>
              </a:solidFill>
              <a:ln>
                <a:solidFill>
                  <a:srgbClr val="FF0000"/>
                </a:solidFill>
                <a:prstDash val="solid"/>
              </a:ln>
            </c:spPr>
          </c:marker>
          <c:xVal>
            <c:numRef>
              <c:f>'cecita giorni di gelo per anno'!$A$2:$A$53</c:f>
              <c:numCache>
                <c:formatCode>General</c:formatCode>
                <c:ptCount val="5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1983</c:v>
                </c:pt>
                <c:pt idx="20">
                  <c:v>1984</c:v>
                </c:pt>
                <c:pt idx="21">
                  <c:v>1986</c:v>
                </c:pt>
                <c:pt idx="22">
                  <c:v>1987</c:v>
                </c:pt>
                <c:pt idx="23">
                  <c:v>1988</c:v>
                </c:pt>
                <c:pt idx="24">
                  <c:v>1989</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2012</c:v>
                </c:pt>
                <c:pt idx="43">
                  <c:v>2013</c:v>
                </c:pt>
                <c:pt idx="44">
                  <c:v>2014</c:v>
                </c:pt>
                <c:pt idx="45">
                  <c:v>2015</c:v>
                </c:pt>
                <c:pt idx="46">
                  <c:v>2016</c:v>
                </c:pt>
                <c:pt idx="47">
                  <c:v>2017</c:v>
                </c:pt>
                <c:pt idx="48">
                  <c:v>2018</c:v>
                </c:pt>
                <c:pt idx="49">
                  <c:v>2019</c:v>
                </c:pt>
                <c:pt idx="50">
                  <c:v>2020</c:v>
                </c:pt>
                <c:pt idx="51">
                  <c:v>2021</c:v>
                </c:pt>
              </c:numCache>
            </c:numRef>
          </c:xVal>
          <c:yVal>
            <c:numRef>
              <c:f>'cecita giorni di gelo per anno'!$C$2:$C$53</c:f>
              <c:numCache>
                <c:formatCode>General</c:formatCode>
                <c:ptCount val="52"/>
                <c:pt idx="0">
                  <c:v>118</c:v>
                </c:pt>
                <c:pt idx="1">
                  <c:v>122</c:v>
                </c:pt>
                <c:pt idx="2">
                  <c:v>91</c:v>
                </c:pt>
                <c:pt idx="3">
                  <c:v>131</c:v>
                </c:pt>
                <c:pt idx="4">
                  <c:v>135</c:v>
                </c:pt>
                <c:pt idx="5">
                  <c:v>119</c:v>
                </c:pt>
                <c:pt idx="6">
                  <c:v>128</c:v>
                </c:pt>
                <c:pt idx="7">
                  <c:v>104</c:v>
                </c:pt>
                <c:pt idx="8">
                  <c:v>138</c:v>
                </c:pt>
                <c:pt idx="9">
                  <c:v>167</c:v>
                </c:pt>
                <c:pt idx="10">
                  <c:v>191</c:v>
                </c:pt>
                <c:pt idx="11">
                  <c:v>125</c:v>
                </c:pt>
                <c:pt idx="12">
                  <c:v>142</c:v>
                </c:pt>
                <c:pt idx="13">
                  <c:v>106</c:v>
                </c:pt>
                <c:pt idx="14">
                  <c:v>173</c:v>
                </c:pt>
                <c:pt idx="15">
                  <c:v>65</c:v>
                </c:pt>
                <c:pt idx="16">
                  <c:v>117</c:v>
                </c:pt>
                <c:pt idx="17">
                  <c:v>151</c:v>
                </c:pt>
                <c:pt idx="18">
                  <c:v>141</c:v>
                </c:pt>
                <c:pt idx="19">
                  <c:v>137</c:v>
                </c:pt>
                <c:pt idx="20">
                  <c:v>171</c:v>
                </c:pt>
                <c:pt idx="21">
                  <c:v>59</c:v>
                </c:pt>
                <c:pt idx="22">
                  <c:v>63</c:v>
                </c:pt>
                <c:pt idx="23">
                  <c:v>90</c:v>
                </c:pt>
                <c:pt idx="24">
                  <c:v>108</c:v>
                </c:pt>
                <c:pt idx="25">
                  <c:v>111</c:v>
                </c:pt>
                <c:pt idx="26">
                  <c:v>145</c:v>
                </c:pt>
                <c:pt idx="27">
                  <c:v>121</c:v>
                </c:pt>
                <c:pt idx="28">
                  <c:v>138</c:v>
                </c:pt>
                <c:pt idx="29">
                  <c:v>128</c:v>
                </c:pt>
                <c:pt idx="30">
                  <c:v>149</c:v>
                </c:pt>
                <c:pt idx="31">
                  <c:v>140</c:v>
                </c:pt>
                <c:pt idx="32">
                  <c:v>97</c:v>
                </c:pt>
                <c:pt idx="33">
                  <c:v>122</c:v>
                </c:pt>
                <c:pt idx="34">
                  <c:v>112</c:v>
                </c:pt>
                <c:pt idx="35">
                  <c:v>99</c:v>
                </c:pt>
                <c:pt idx="36">
                  <c:v>133</c:v>
                </c:pt>
                <c:pt idx="37">
                  <c:v>109</c:v>
                </c:pt>
                <c:pt idx="38">
                  <c:v>110</c:v>
                </c:pt>
                <c:pt idx="39">
                  <c:v>91</c:v>
                </c:pt>
                <c:pt idx="40">
                  <c:v>95</c:v>
                </c:pt>
                <c:pt idx="41">
                  <c:v>114</c:v>
                </c:pt>
                <c:pt idx="42">
                  <c:v>123</c:v>
                </c:pt>
                <c:pt idx="43">
                  <c:v>82</c:v>
                </c:pt>
                <c:pt idx="44">
                  <c:v>104</c:v>
                </c:pt>
                <c:pt idx="45">
                  <c:v>123</c:v>
                </c:pt>
                <c:pt idx="46">
                  <c:v>98</c:v>
                </c:pt>
                <c:pt idx="47">
                  <c:v>133</c:v>
                </c:pt>
                <c:pt idx="48">
                  <c:v>94</c:v>
                </c:pt>
                <c:pt idx="49">
                  <c:v>97</c:v>
                </c:pt>
                <c:pt idx="50">
                  <c:v>85</c:v>
                </c:pt>
                <c:pt idx="51">
                  <c:v>95</c:v>
                </c:pt>
              </c:numCache>
            </c:numRef>
          </c:yVal>
          <c:smooth val="0"/>
          <c:extLst>
            <c:ext xmlns:c16="http://schemas.microsoft.com/office/drawing/2014/chart" uri="{C3380CC4-5D6E-409C-BE32-E72D297353CC}">
              <c16:uniqueId val="{00000000-A554-419B-AE44-5E4EDBB9D09C}"/>
            </c:ext>
          </c:extLst>
        </c:ser>
        <c:ser>
          <c:idx val="1"/>
          <c:order val="1"/>
          <c:tx>
            <c:strRef>
              <c:f>'cecita giorni di gelo per anno'!$D$1</c:f>
              <c:strCache>
                <c:ptCount val="1"/>
                <c:pt idx="0">
                  <c:v>61-90</c:v>
                </c:pt>
              </c:strCache>
            </c:strRef>
          </c:tx>
          <c:spPr>
            <a:ln w="25400">
              <a:solidFill>
                <a:srgbClr val="00FF00"/>
              </a:solidFill>
              <a:prstDash val="solid"/>
            </a:ln>
          </c:spPr>
          <c:marker>
            <c:symbol val="none"/>
          </c:marker>
          <c:xVal>
            <c:numRef>
              <c:f>'cecita giorni di gelo per anno'!$A$2:$A$53</c:f>
              <c:numCache>
                <c:formatCode>General</c:formatCode>
                <c:ptCount val="5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1983</c:v>
                </c:pt>
                <c:pt idx="20">
                  <c:v>1984</c:v>
                </c:pt>
                <c:pt idx="21">
                  <c:v>1986</c:v>
                </c:pt>
                <c:pt idx="22">
                  <c:v>1987</c:v>
                </c:pt>
                <c:pt idx="23">
                  <c:v>1988</c:v>
                </c:pt>
                <c:pt idx="24">
                  <c:v>1989</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2012</c:v>
                </c:pt>
                <c:pt idx="43">
                  <c:v>2013</c:v>
                </c:pt>
                <c:pt idx="44">
                  <c:v>2014</c:v>
                </c:pt>
                <c:pt idx="45">
                  <c:v>2015</c:v>
                </c:pt>
                <c:pt idx="46">
                  <c:v>2016</c:v>
                </c:pt>
                <c:pt idx="47">
                  <c:v>2017</c:v>
                </c:pt>
                <c:pt idx="48">
                  <c:v>2018</c:v>
                </c:pt>
                <c:pt idx="49">
                  <c:v>2019</c:v>
                </c:pt>
                <c:pt idx="50">
                  <c:v>2020</c:v>
                </c:pt>
                <c:pt idx="51">
                  <c:v>2021</c:v>
                </c:pt>
              </c:numCache>
            </c:numRef>
          </c:xVal>
          <c:yVal>
            <c:numRef>
              <c:f>'cecita giorni di gelo per anno'!$D$2:$D$53</c:f>
              <c:numCache>
                <c:formatCode>General</c:formatCode>
                <c:ptCount val="52"/>
                <c:pt idx="0">
                  <c:v>123.67999999999999</c:v>
                </c:pt>
                <c:pt idx="1">
                  <c:v>123.67999999999999</c:v>
                </c:pt>
                <c:pt idx="2">
                  <c:v>123.67999999999999</c:v>
                </c:pt>
                <c:pt idx="3">
                  <c:v>123.67999999999999</c:v>
                </c:pt>
                <c:pt idx="4">
                  <c:v>123.67999999999999</c:v>
                </c:pt>
                <c:pt idx="5">
                  <c:v>123.67999999999999</c:v>
                </c:pt>
                <c:pt idx="6">
                  <c:v>123.67999999999999</c:v>
                </c:pt>
                <c:pt idx="7">
                  <c:v>123.67999999999999</c:v>
                </c:pt>
                <c:pt idx="8">
                  <c:v>123.67999999999999</c:v>
                </c:pt>
                <c:pt idx="9">
                  <c:v>123.67999999999999</c:v>
                </c:pt>
                <c:pt idx="10">
                  <c:v>123.67999999999999</c:v>
                </c:pt>
                <c:pt idx="11">
                  <c:v>123.67999999999999</c:v>
                </c:pt>
                <c:pt idx="12">
                  <c:v>123.67999999999999</c:v>
                </c:pt>
                <c:pt idx="13">
                  <c:v>123.67999999999999</c:v>
                </c:pt>
                <c:pt idx="14">
                  <c:v>123.67999999999999</c:v>
                </c:pt>
                <c:pt idx="15">
                  <c:v>123.67999999999999</c:v>
                </c:pt>
                <c:pt idx="16">
                  <c:v>123.67999999999999</c:v>
                </c:pt>
                <c:pt idx="17">
                  <c:v>123.67999999999999</c:v>
                </c:pt>
                <c:pt idx="18">
                  <c:v>123.67999999999999</c:v>
                </c:pt>
                <c:pt idx="19">
                  <c:v>123.67999999999999</c:v>
                </c:pt>
                <c:pt idx="20">
                  <c:v>123.67999999999999</c:v>
                </c:pt>
                <c:pt idx="21">
                  <c:v>123.67999999999999</c:v>
                </c:pt>
                <c:pt idx="22">
                  <c:v>123.67999999999999</c:v>
                </c:pt>
                <c:pt idx="23">
                  <c:v>123.67999999999999</c:v>
                </c:pt>
                <c:pt idx="24">
                  <c:v>123.67999999999999</c:v>
                </c:pt>
                <c:pt idx="25">
                  <c:v>123.67999999999999</c:v>
                </c:pt>
                <c:pt idx="26">
                  <c:v>123.67999999999999</c:v>
                </c:pt>
                <c:pt idx="27">
                  <c:v>123.67999999999999</c:v>
                </c:pt>
                <c:pt idx="28">
                  <c:v>123.67999999999999</c:v>
                </c:pt>
                <c:pt idx="29">
                  <c:v>123.67999999999999</c:v>
                </c:pt>
                <c:pt idx="30">
                  <c:v>123.67999999999999</c:v>
                </c:pt>
                <c:pt idx="31">
                  <c:v>123.67999999999999</c:v>
                </c:pt>
                <c:pt idx="32">
                  <c:v>123.67999999999999</c:v>
                </c:pt>
                <c:pt idx="33">
                  <c:v>123.67999999999999</c:v>
                </c:pt>
                <c:pt idx="34">
                  <c:v>123.67999999999999</c:v>
                </c:pt>
                <c:pt idx="35">
                  <c:v>123.67999999999999</c:v>
                </c:pt>
                <c:pt idx="36">
                  <c:v>123.67999999999999</c:v>
                </c:pt>
                <c:pt idx="37">
                  <c:v>123.67999999999999</c:v>
                </c:pt>
                <c:pt idx="38">
                  <c:v>123.67999999999999</c:v>
                </c:pt>
                <c:pt idx="39">
                  <c:v>123.67999999999999</c:v>
                </c:pt>
                <c:pt idx="40">
                  <c:v>123.67999999999999</c:v>
                </c:pt>
                <c:pt idx="41">
                  <c:v>123.67999999999999</c:v>
                </c:pt>
                <c:pt idx="42">
                  <c:v>123.67999999999999</c:v>
                </c:pt>
                <c:pt idx="43">
                  <c:v>123.67999999999999</c:v>
                </c:pt>
                <c:pt idx="44">
                  <c:v>123.67999999999999</c:v>
                </c:pt>
                <c:pt idx="45">
                  <c:v>123.67999999999999</c:v>
                </c:pt>
                <c:pt idx="46">
                  <c:v>123.67999999999999</c:v>
                </c:pt>
                <c:pt idx="47">
                  <c:v>123.67999999999999</c:v>
                </c:pt>
                <c:pt idx="48">
                  <c:v>123.67999999999999</c:v>
                </c:pt>
                <c:pt idx="49">
                  <c:v>123.67999999999999</c:v>
                </c:pt>
                <c:pt idx="50">
                  <c:v>123.67999999999999</c:v>
                </c:pt>
                <c:pt idx="51">
                  <c:v>123.67999999999999</c:v>
                </c:pt>
              </c:numCache>
            </c:numRef>
          </c:yVal>
          <c:smooth val="0"/>
          <c:extLst>
            <c:ext xmlns:c16="http://schemas.microsoft.com/office/drawing/2014/chart" uri="{C3380CC4-5D6E-409C-BE32-E72D297353CC}">
              <c16:uniqueId val="{00000001-A554-419B-AE44-5E4EDBB9D09C}"/>
            </c:ext>
          </c:extLst>
        </c:ser>
        <c:ser>
          <c:idx val="2"/>
          <c:order val="2"/>
          <c:tx>
            <c:strRef>
              <c:f>'cecita giorni di gelo per anno'!$E$1</c:f>
              <c:strCache>
                <c:ptCount val="1"/>
                <c:pt idx="0">
                  <c:v>91-20</c:v>
                </c:pt>
              </c:strCache>
            </c:strRef>
          </c:tx>
          <c:spPr>
            <a:ln w="12700">
              <a:solidFill>
                <a:srgbClr val="0000FF"/>
              </a:solidFill>
              <a:prstDash val="solid"/>
            </a:ln>
          </c:spPr>
          <c:marker>
            <c:symbol val="none"/>
          </c:marker>
          <c:xVal>
            <c:numRef>
              <c:f>'cecita giorni di gelo per anno'!$A$2:$A$53</c:f>
              <c:numCache>
                <c:formatCode>General</c:formatCode>
                <c:ptCount val="5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1983</c:v>
                </c:pt>
                <c:pt idx="20">
                  <c:v>1984</c:v>
                </c:pt>
                <c:pt idx="21">
                  <c:v>1986</c:v>
                </c:pt>
                <c:pt idx="22">
                  <c:v>1987</c:v>
                </c:pt>
                <c:pt idx="23">
                  <c:v>1988</c:v>
                </c:pt>
                <c:pt idx="24">
                  <c:v>1989</c:v>
                </c:pt>
                <c:pt idx="25">
                  <c:v>1992</c:v>
                </c:pt>
                <c:pt idx="26">
                  <c:v>1993</c:v>
                </c:pt>
                <c:pt idx="27">
                  <c:v>1994</c:v>
                </c:pt>
                <c:pt idx="28">
                  <c:v>1995</c:v>
                </c:pt>
                <c:pt idx="29">
                  <c:v>1996</c:v>
                </c:pt>
                <c:pt idx="30">
                  <c:v>1997</c:v>
                </c:pt>
                <c:pt idx="31">
                  <c:v>1998</c:v>
                </c:pt>
                <c:pt idx="32">
                  <c:v>1999</c:v>
                </c:pt>
                <c:pt idx="33">
                  <c:v>2000</c:v>
                </c:pt>
                <c:pt idx="34">
                  <c:v>2001</c:v>
                </c:pt>
                <c:pt idx="35">
                  <c:v>2002</c:v>
                </c:pt>
                <c:pt idx="36">
                  <c:v>2003</c:v>
                </c:pt>
                <c:pt idx="37">
                  <c:v>2004</c:v>
                </c:pt>
                <c:pt idx="38">
                  <c:v>2005</c:v>
                </c:pt>
                <c:pt idx="39">
                  <c:v>2006</c:v>
                </c:pt>
                <c:pt idx="40">
                  <c:v>2007</c:v>
                </c:pt>
                <c:pt idx="41">
                  <c:v>2008</c:v>
                </c:pt>
                <c:pt idx="42">
                  <c:v>2012</c:v>
                </c:pt>
                <c:pt idx="43">
                  <c:v>2013</c:v>
                </c:pt>
                <c:pt idx="44">
                  <c:v>2014</c:v>
                </c:pt>
                <c:pt idx="45">
                  <c:v>2015</c:v>
                </c:pt>
                <c:pt idx="46">
                  <c:v>2016</c:v>
                </c:pt>
                <c:pt idx="47">
                  <c:v>2017</c:v>
                </c:pt>
                <c:pt idx="48">
                  <c:v>2018</c:v>
                </c:pt>
                <c:pt idx="49">
                  <c:v>2019</c:v>
                </c:pt>
                <c:pt idx="50">
                  <c:v>2020</c:v>
                </c:pt>
                <c:pt idx="51">
                  <c:v>2021</c:v>
                </c:pt>
              </c:numCache>
            </c:numRef>
          </c:xVal>
          <c:yVal>
            <c:numRef>
              <c:f>'cecita giorni di gelo per anno'!$E$2:$E$53</c:f>
              <c:numCache>
                <c:formatCode>General</c:formatCode>
                <c:ptCount val="52"/>
                <c:pt idx="0">
                  <c:v>113.57692307692298</c:v>
                </c:pt>
                <c:pt idx="1">
                  <c:v>113.57692307692298</c:v>
                </c:pt>
                <c:pt idx="2">
                  <c:v>113.57692307692298</c:v>
                </c:pt>
                <c:pt idx="3">
                  <c:v>113.57692307692298</c:v>
                </c:pt>
                <c:pt idx="4">
                  <c:v>113.57692307692298</c:v>
                </c:pt>
                <c:pt idx="5">
                  <c:v>113.57692307692298</c:v>
                </c:pt>
                <c:pt idx="6">
                  <c:v>113.57692307692298</c:v>
                </c:pt>
                <c:pt idx="7">
                  <c:v>113.57692307692298</c:v>
                </c:pt>
                <c:pt idx="8">
                  <c:v>113.57692307692298</c:v>
                </c:pt>
                <c:pt idx="9">
                  <c:v>113.57692307692298</c:v>
                </c:pt>
                <c:pt idx="10">
                  <c:v>113.57692307692298</c:v>
                </c:pt>
                <c:pt idx="11">
                  <c:v>113.57692307692298</c:v>
                </c:pt>
                <c:pt idx="12">
                  <c:v>113.57692307692298</c:v>
                </c:pt>
                <c:pt idx="13">
                  <c:v>113.57692307692298</c:v>
                </c:pt>
                <c:pt idx="14">
                  <c:v>113.57692307692298</c:v>
                </c:pt>
                <c:pt idx="15">
                  <c:v>113.57692307692298</c:v>
                </c:pt>
                <c:pt idx="16">
                  <c:v>113.57692307692298</c:v>
                </c:pt>
                <c:pt idx="17">
                  <c:v>113.57692307692298</c:v>
                </c:pt>
                <c:pt idx="18">
                  <c:v>113.57692307692298</c:v>
                </c:pt>
                <c:pt idx="19">
                  <c:v>113.57692307692298</c:v>
                </c:pt>
                <c:pt idx="20">
                  <c:v>113.57692307692298</c:v>
                </c:pt>
                <c:pt idx="21">
                  <c:v>113.57692307692298</c:v>
                </c:pt>
                <c:pt idx="22">
                  <c:v>113.57692307692298</c:v>
                </c:pt>
                <c:pt idx="23">
                  <c:v>113.57692307692298</c:v>
                </c:pt>
                <c:pt idx="24">
                  <c:v>113.57692307692298</c:v>
                </c:pt>
                <c:pt idx="25">
                  <c:v>113.57692307692298</c:v>
                </c:pt>
                <c:pt idx="26">
                  <c:v>113.57692307692298</c:v>
                </c:pt>
                <c:pt idx="27">
                  <c:v>113.57692307692298</c:v>
                </c:pt>
                <c:pt idx="28">
                  <c:v>113.57692307692298</c:v>
                </c:pt>
                <c:pt idx="29">
                  <c:v>113.57692307692298</c:v>
                </c:pt>
                <c:pt idx="30">
                  <c:v>113.57692307692298</c:v>
                </c:pt>
                <c:pt idx="31">
                  <c:v>113.57692307692298</c:v>
                </c:pt>
                <c:pt idx="32">
                  <c:v>113.57692307692298</c:v>
                </c:pt>
                <c:pt idx="33">
                  <c:v>113.57692307692298</c:v>
                </c:pt>
                <c:pt idx="34">
                  <c:v>113.57692307692298</c:v>
                </c:pt>
                <c:pt idx="35">
                  <c:v>113.57692307692298</c:v>
                </c:pt>
                <c:pt idx="36">
                  <c:v>113.57692307692298</c:v>
                </c:pt>
                <c:pt idx="37">
                  <c:v>113.57692307692298</c:v>
                </c:pt>
                <c:pt idx="38">
                  <c:v>113.57692307692298</c:v>
                </c:pt>
                <c:pt idx="39">
                  <c:v>113.57692307692298</c:v>
                </c:pt>
                <c:pt idx="40">
                  <c:v>113.57692307692298</c:v>
                </c:pt>
                <c:pt idx="41">
                  <c:v>113.57692307692298</c:v>
                </c:pt>
                <c:pt idx="42">
                  <c:v>113.57692307692298</c:v>
                </c:pt>
                <c:pt idx="43">
                  <c:v>113.57692307692298</c:v>
                </c:pt>
                <c:pt idx="44">
                  <c:v>113.57692307692298</c:v>
                </c:pt>
                <c:pt idx="45">
                  <c:v>113.57692307692298</c:v>
                </c:pt>
                <c:pt idx="46">
                  <c:v>113.57692307692298</c:v>
                </c:pt>
                <c:pt idx="47">
                  <c:v>113.57692307692298</c:v>
                </c:pt>
                <c:pt idx="48">
                  <c:v>113.57692307692298</c:v>
                </c:pt>
                <c:pt idx="49">
                  <c:v>113.57692307692298</c:v>
                </c:pt>
                <c:pt idx="50">
                  <c:v>113.57692307692308</c:v>
                </c:pt>
                <c:pt idx="51">
                  <c:v>113.57692307692308</c:v>
                </c:pt>
              </c:numCache>
            </c:numRef>
          </c:yVal>
          <c:smooth val="0"/>
          <c:extLst>
            <c:ext xmlns:c16="http://schemas.microsoft.com/office/drawing/2014/chart" uri="{C3380CC4-5D6E-409C-BE32-E72D297353CC}">
              <c16:uniqueId val="{00000002-A554-419B-AE44-5E4EDBB9D09C}"/>
            </c:ext>
          </c:extLst>
        </c:ser>
        <c:dLbls>
          <c:showLegendKey val="0"/>
          <c:showVal val="0"/>
          <c:showCatName val="0"/>
          <c:showSerName val="0"/>
          <c:showPercent val="0"/>
          <c:showBubbleSize val="0"/>
        </c:dLbls>
        <c:axId val="111320064"/>
        <c:axId val="111338624"/>
      </c:scatterChart>
      <c:valAx>
        <c:axId val="111320064"/>
        <c:scaling>
          <c:orientation val="minMax"/>
          <c:max val="2021"/>
          <c:min val="1961"/>
        </c:scaling>
        <c:delete val="0"/>
        <c:axPos val="b"/>
        <c:title>
          <c:tx>
            <c:rich>
              <a:bodyPr/>
              <a:lstStyle/>
              <a:p>
                <a:pPr>
                  <a:defRPr sz="1100" b="1" i="0" u="none" strike="noStrike" baseline="0">
                    <a:solidFill>
                      <a:srgbClr val="000000"/>
                    </a:solidFill>
                    <a:latin typeface="Arial"/>
                    <a:ea typeface="Arial"/>
                    <a:cs typeface="Arial"/>
                  </a:defRPr>
                </a:pPr>
                <a:r>
                  <a:rPr lang="it-IT"/>
                  <a:t>anno</a:t>
                </a:r>
              </a:p>
            </c:rich>
          </c:tx>
          <c:layout>
            <c:manualLayout>
              <c:xMode val="edge"/>
              <c:yMode val="edge"/>
              <c:x val="0.39747218269412138"/>
              <c:y val="0.9024963295783942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111338624"/>
        <c:crosses val="autoZero"/>
        <c:crossBetween val="midCat"/>
      </c:valAx>
      <c:valAx>
        <c:axId val="111338624"/>
        <c:scaling>
          <c:orientation val="minMax"/>
        </c:scaling>
        <c:delete val="0"/>
        <c:axPos val="l"/>
        <c:title>
          <c:tx>
            <c:rich>
              <a:bodyPr/>
              <a:lstStyle/>
              <a:p>
                <a:pPr>
                  <a:defRPr sz="1100" b="1" i="0" u="none" strike="noStrike" baseline="0">
                    <a:solidFill>
                      <a:srgbClr val="000000"/>
                    </a:solidFill>
                    <a:latin typeface="Arial"/>
                    <a:ea typeface="Arial"/>
                    <a:cs typeface="Arial"/>
                  </a:defRPr>
                </a:pPr>
                <a:r>
                  <a:rPr lang="it-IT"/>
                  <a:t>giorni</a:t>
                </a:r>
              </a:p>
            </c:rich>
          </c:tx>
          <c:layout>
            <c:manualLayout>
              <c:xMode val="edge"/>
              <c:yMode val="edge"/>
              <c:x val="2.2471925523342574E-2"/>
              <c:y val="0.4444454286365958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111320064"/>
        <c:crosses val="autoZero"/>
        <c:crossBetween val="midCat"/>
      </c:valAx>
      <c:spPr>
        <a:solidFill>
          <a:srgbClr val="FFFFCC"/>
        </a:solidFill>
        <a:ln w="12700">
          <a:solidFill>
            <a:srgbClr val="808080"/>
          </a:solidFill>
          <a:prstDash val="solid"/>
        </a:ln>
      </c:spPr>
    </c:plotArea>
    <c:legend>
      <c:legendPos val="r"/>
      <c:layout>
        <c:manualLayout>
          <c:xMode val="edge"/>
          <c:yMode val="edge"/>
          <c:x val="0.77387693521010892"/>
          <c:y val="0.4149669053086591"/>
          <c:w val="0.21488778781696313"/>
          <c:h val="0.15873051022735576"/>
        </c:manualLayout>
      </c:layout>
      <c:overlay val="0"/>
      <c:spPr>
        <a:solidFill>
          <a:srgbClr val="FFFFFF"/>
        </a:solidFill>
        <a:ln w="3175">
          <a:solidFill>
            <a:srgbClr val="000000"/>
          </a:solidFill>
          <a:prstDash val="solid"/>
        </a:ln>
      </c:spPr>
      <c:txPr>
        <a:bodyPr/>
        <a:lstStyle/>
        <a:p>
          <a:pPr>
            <a:defRPr sz="101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Torano Scalo </a:t>
            </a:r>
          </a:p>
        </c:rich>
      </c:tx>
      <c:overlay val="0"/>
    </c:title>
    <c:autoTitleDeleted val="0"/>
    <c:plotArea>
      <c:layout/>
      <c:scatterChart>
        <c:scatterStyle val="lineMarker"/>
        <c:varyColors val="0"/>
        <c:ser>
          <c:idx val="0"/>
          <c:order val="0"/>
          <c:tx>
            <c:strRef>
              <c:f>'cecita-torano'!$E$1</c:f>
              <c:strCache>
                <c:ptCount val="1"/>
                <c:pt idx="0">
                  <c:v>Torano Scalo - T - Temperature Rilevate</c:v>
                </c:pt>
              </c:strCache>
            </c:strRef>
          </c:tx>
          <c:spPr>
            <a:ln w="28575">
              <a:solidFill>
                <a:schemeClr val="accent1"/>
              </a:solidFill>
            </a:ln>
          </c:spPr>
          <c:marker>
            <c:symbol val="none"/>
          </c:marker>
          <c:xVal>
            <c:numRef>
              <c:f>'cecita-torano'!$C$2:$C$8833</c:f>
              <c:numCache>
                <c:formatCode>d/m/yy\ h\.mm;@</c:formatCode>
                <c:ptCount val="8832"/>
                <c:pt idx="0">
                  <c:v>44348</c:v>
                </c:pt>
                <c:pt idx="1">
                  <c:v>44348.010416666664</c:v>
                </c:pt>
                <c:pt idx="2">
                  <c:v>44348.020833333336</c:v>
                </c:pt>
                <c:pt idx="3">
                  <c:v>44348.03125</c:v>
                </c:pt>
                <c:pt idx="4">
                  <c:v>44348.041666666657</c:v>
                </c:pt>
                <c:pt idx="5">
                  <c:v>44348.052083333336</c:v>
                </c:pt>
                <c:pt idx="6">
                  <c:v>44348.0625</c:v>
                </c:pt>
                <c:pt idx="7">
                  <c:v>44348.072916666664</c:v>
                </c:pt>
                <c:pt idx="8">
                  <c:v>44348.083333333336</c:v>
                </c:pt>
                <c:pt idx="9">
                  <c:v>44348.093749999993</c:v>
                </c:pt>
                <c:pt idx="10">
                  <c:v>44348.104166666657</c:v>
                </c:pt>
                <c:pt idx="11">
                  <c:v>44348.114583333336</c:v>
                </c:pt>
                <c:pt idx="12">
                  <c:v>44348.124999999993</c:v>
                </c:pt>
                <c:pt idx="13">
                  <c:v>44348.135416666657</c:v>
                </c:pt>
                <c:pt idx="14">
                  <c:v>44348.145833333336</c:v>
                </c:pt>
                <c:pt idx="15">
                  <c:v>44348.156250000007</c:v>
                </c:pt>
                <c:pt idx="16">
                  <c:v>44348.166666666657</c:v>
                </c:pt>
                <c:pt idx="17">
                  <c:v>44348.177083333328</c:v>
                </c:pt>
                <c:pt idx="18">
                  <c:v>44348.1875</c:v>
                </c:pt>
                <c:pt idx="19">
                  <c:v>44348.197916666657</c:v>
                </c:pt>
                <c:pt idx="20">
                  <c:v>44348.208333333336</c:v>
                </c:pt>
                <c:pt idx="21">
                  <c:v>44348.21875</c:v>
                </c:pt>
                <c:pt idx="22">
                  <c:v>44348.22916666665</c:v>
                </c:pt>
                <c:pt idx="23">
                  <c:v>44348.239583333328</c:v>
                </c:pt>
                <c:pt idx="24">
                  <c:v>44348.25</c:v>
                </c:pt>
                <c:pt idx="25">
                  <c:v>44348.260416666657</c:v>
                </c:pt>
                <c:pt idx="26">
                  <c:v>44348.270833333336</c:v>
                </c:pt>
                <c:pt idx="27">
                  <c:v>44348.28125</c:v>
                </c:pt>
                <c:pt idx="28">
                  <c:v>44348.29166666665</c:v>
                </c:pt>
                <c:pt idx="29">
                  <c:v>44348.302083333336</c:v>
                </c:pt>
                <c:pt idx="30">
                  <c:v>44348.312500000007</c:v>
                </c:pt>
                <c:pt idx="31">
                  <c:v>44348.322916666664</c:v>
                </c:pt>
                <c:pt idx="32">
                  <c:v>44348.333333333336</c:v>
                </c:pt>
                <c:pt idx="33">
                  <c:v>44348.34375</c:v>
                </c:pt>
                <c:pt idx="34">
                  <c:v>44348.354166666664</c:v>
                </c:pt>
                <c:pt idx="35">
                  <c:v>44348.364583333336</c:v>
                </c:pt>
                <c:pt idx="36">
                  <c:v>44348.375</c:v>
                </c:pt>
                <c:pt idx="37">
                  <c:v>44348.385416666664</c:v>
                </c:pt>
                <c:pt idx="38">
                  <c:v>44348.395833333336</c:v>
                </c:pt>
                <c:pt idx="39">
                  <c:v>44348.406250000007</c:v>
                </c:pt>
                <c:pt idx="40">
                  <c:v>44348.416666666664</c:v>
                </c:pt>
                <c:pt idx="41">
                  <c:v>44348.427083333328</c:v>
                </c:pt>
                <c:pt idx="42">
                  <c:v>44348.4375</c:v>
                </c:pt>
                <c:pt idx="43">
                  <c:v>44348.447916666664</c:v>
                </c:pt>
                <c:pt idx="44">
                  <c:v>44348.458333333343</c:v>
                </c:pt>
                <c:pt idx="45">
                  <c:v>44348.46875</c:v>
                </c:pt>
                <c:pt idx="46">
                  <c:v>44348.479166666657</c:v>
                </c:pt>
                <c:pt idx="47">
                  <c:v>44348.489583333336</c:v>
                </c:pt>
                <c:pt idx="48">
                  <c:v>44348.5</c:v>
                </c:pt>
                <c:pt idx="49">
                  <c:v>44348.510416666664</c:v>
                </c:pt>
                <c:pt idx="50">
                  <c:v>44348.520833333336</c:v>
                </c:pt>
                <c:pt idx="51">
                  <c:v>44348.53125</c:v>
                </c:pt>
                <c:pt idx="52">
                  <c:v>44348.541666666657</c:v>
                </c:pt>
                <c:pt idx="53">
                  <c:v>44348.552083333336</c:v>
                </c:pt>
                <c:pt idx="54">
                  <c:v>44348.5625</c:v>
                </c:pt>
                <c:pt idx="55">
                  <c:v>44348.572916666664</c:v>
                </c:pt>
                <c:pt idx="56">
                  <c:v>44348.583333333336</c:v>
                </c:pt>
                <c:pt idx="57">
                  <c:v>44348.593749999993</c:v>
                </c:pt>
                <c:pt idx="58">
                  <c:v>44348.604166666657</c:v>
                </c:pt>
                <c:pt idx="59">
                  <c:v>44348.614583333336</c:v>
                </c:pt>
                <c:pt idx="60">
                  <c:v>44348.624999999993</c:v>
                </c:pt>
                <c:pt idx="61">
                  <c:v>44348.635416666657</c:v>
                </c:pt>
                <c:pt idx="62">
                  <c:v>44348.645833333336</c:v>
                </c:pt>
                <c:pt idx="63">
                  <c:v>44348.656250000007</c:v>
                </c:pt>
                <c:pt idx="64">
                  <c:v>44348.666666666657</c:v>
                </c:pt>
                <c:pt idx="65">
                  <c:v>44348.677083333328</c:v>
                </c:pt>
                <c:pt idx="66">
                  <c:v>44348.6875</c:v>
                </c:pt>
                <c:pt idx="67">
                  <c:v>44348.697916666657</c:v>
                </c:pt>
                <c:pt idx="68">
                  <c:v>44348.708333333336</c:v>
                </c:pt>
                <c:pt idx="69">
                  <c:v>44348.71875</c:v>
                </c:pt>
                <c:pt idx="70">
                  <c:v>44348.72916666665</c:v>
                </c:pt>
                <c:pt idx="71">
                  <c:v>44348.739583333328</c:v>
                </c:pt>
                <c:pt idx="72">
                  <c:v>44348.75</c:v>
                </c:pt>
                <c:pt idx="73">
                  <c:v>44348.760416666657</c:v>
                </c:pt>
                <c:pt idx="74">
                  <c:v>44348.770833333336</c:v>
                </c:pt>
                <c:pt idx="75">
                  <c:v>44348.78125</c:v>
                </c:pt>
                <c:pt idx="76">
                  <c:v>44348.79166666665</c:v>
                </c:pt>
                <c:pt idx="77">
                  <c:v>44348.802083333336</c:v>
                </c:pt>
                <c:pt idx="78">
                  <c:v>44348.812500000007</c:v>
                </c:pt>
                <c:pt idx="79">
                  <c:v>44348.822916666664</c:v>
                </c:pt>
                <c:pt idx="80">
                  <c:v>44348.833333333336</c:v>
                </c:pt>
                <c:pt idx="81">
                  <c:v>44348.84375</c:v>
                </c:pt>
                <c:pt idx="82">
                  <c:v>44348.854166666664</c:v>
                </c:pt>
                <c:pt idx="83">
                  <c:v>44348.864583333336</c:v>
                </c:pt>
                <c:pt idx="84">
                  <c:v>44348.875</c:v>
                </c:pt>
                <c:pt idx="85">
                  <c:v>44348.885416666664</c:v>
                </c:pt>
                <c:pt idx="86">
                  <c:v>44348.895833333336</c:v>
                </c:pt>
                <c:pt idx="87">
                  <c:v>44348.906250000007</c:v>
                </c:pt>
                <c:pt idx="88">
                  <c:v>44348.916666666664</c:v>
                </c:pt>
                <c:pt idx="89">
                  <c:v>44348.927083333328</c:v>
                </c:pt>
                <c:pt idx="90">
                  <c:v>44348.9375</c:v>
                </c:pt>
                <c:pt idx="91">
                  <c:v>44348.947916666664</c:v>
                </c:pt>
                <c:pt idx="92">
                  <c:v>44348.958333333343</c:v>
                </c:pt>
                <c:pt idx="93">
                  <c:v>44348.96875</c:v>
                </c:pt>
                <c:pt idx="94">
                  <c:v>44348.979166666657</c:v>
                </c:pt>
                <c:pt idx="95">
                  <c:v>44348.989583333336</c:v>
                </c:pt>
                <c:pt idx="96">
                  <c:v>44349</c:v>
                </c:pt>
                <c:pt idx="97">
                  <c:v>44349.010416666664</c:v>
                </c:pt>
                <c:pt idx="98">
                  <c:v>44349.020833333336</c:v>
                </c:pt>
                <c:pt idx="99">
                  <c:v>44349.03125</c:v>
                </c:pt>
                <c:pt idx="100">
                  <c:v>44349.041666666657</c:v>
                </c:pt>
                <c:pt idx="101">
                  <c:v>44349.052083333336</c:v>
                </c:pt>
                <c:pt idx="102">
                  <c:v>44349.0625</c:v>
                </c:pt>
                <c:pt idx="103">
                  <c:v>44349.072916666664</c:v>
                </c:pt>
                <c:pt idx="104">
                  <c:v>44349.083333333336</c:v>
                </c:pt>
                <c:pt idx="105">
                  <c:v>44349.093749999993</c:v>
                </c:pt>
                <c:pt idx="106">
                  <c:v>44349.104166666657</c:v>
                </c:pt>
                <c:pt idx="107">
                  <c:v>44349.114583333336</c:v>
                </c:pt>
                <c:pt idx="108">
                  <c:v>44349.124999999993</c:v>
                </c:pt>
                <c:pt idx="109">
                  <c:v>44349.135416666657</c:v>
                </c:pt>
                <c:pt idx="110">
                  <c:v>44349.145833333336</c:v>
                </c:pt>
                <c:pt idx="111">
                  <c:v>44349.156250000007</c:v>
                </c:pt>
                <c:pt idx="112">
                  <c:v>44349.166666666657</c:v>
                </c:pt>
                <c:pt idx="113">
                  <c:v>44349.177083333328</c:v>
                </c:pt>
                <c:pt idx="114">
                  <c:v>44349.1875</c:v>
                </c:pt>
                <c:pt idx="115">
                  <c:v>44349.197916666657</c:v>
                </c:pt>
                <c:pt idx="116">
                  <c:v>44349.208333333336</c:v>
                </c:pt>
                <c:pt idx="117">
                  <c:v>44349.21875</c:v>
                </c:pt>
                <c:pt idx="118">
                  <c:v>44349.22916666665</c:v>
                </c:pt>
                <c:pt idx="119">
                  <c:v>44349.239583333328</c:v>
                </c:pt>
                <c:pt idx="120">
                  <c:v>44349.25</c:v>
                </c:pt>
                <c:pt idx="121">
                  <c:v>44349.260416666657</c:v>
                </c:pt>
                <c:pt idx="122">
                  <c:v>44349.270833333336</c:v>
                </c:pt>
                <c:pt idx="123">
                  <c:v>44349.28125</c:v>
                </c:pt>
                <c:pt idx="124">
                  <c:v>44349.29166666665</c:v>
                </c:pt>
                <c:pt idx="125">
                  <c:v>44349.302083333336</c:v>
                </c:pt>
                <c:pt idx="126">
                  <c:v>44349.312500000007</c:v>
                </c:pt>
                <c:pt idx="127">
                  <c:v>44349.322916666664</c:v>
                </c:pt>
                <c:pt idx="128">
                  <c:v>44349.333333333336</c:v>
                </c:pt>
                <c:pt idx="129">
                  <c:v>44349.34375</c:v>
                </c:pt>
                <c:pt idx="130">
                  <c:v>44349.354166666664</c:v>
                </c:pt>
                <c:pt idx="131">
                  <c:v>44349.364583333336</c:v>
                </c:pt>
                <c:pt idx="132">
                  <c:v>44349.375</c:v>
                </c:pt>
                <c:pt idx="133">
                  <c:v>44349.385416666664</c:v>
                </c:pt>
                <c:pt idx="134">
                  <c:v>44349.395833333336</c:v>
                </c:pt>
                <c:pt idx="135">
                  <c:v>44349.406250000007</c:v>
                </c:pt>
                <c:pt idx="136">
                  <c:v>44349.416666666664</c:v>
                </c:pt>
                <c:pt idx="137">
                  <c:v>44349.427083333328</c:v>
                </c:pt>
                <c:pt idx="138">
                  <c:v>44349.4375</c:v>
                </c:pt>
                <c:pt idx="139">
                  <c:v>44349.447916666664</c:v>
                </c:pt>
                <c:pt idx="140">
                  <c:v>44349.458333333343</c:v>
                </c:pt>
                <c:pt idx="141">
                  <c:v>44349.46875</c:v>
                </c:pt>
                <c:pt idx="142">
                  <c:v>44349.479166666657</c:v>
                </c:pt>
                <c:pt idx="143">
                  <c:v>44349.489583333336</c:v>
                </c:pt>
                <c:pt idx="144">
                  <c:v>44349.5</c:v>
                </c:pt>
                <c:pt idx="145">
                  <c:v>44349.510416666664</c:v>
                </c:pt>
                <c:pt idx="146">
                  <c:v>44349.520833333336</c:v>
                </c:pt>
                <c:pt idx="147">
                  <c:v>44349.53125</c:v>
                </c:pt>
                <c:pt idx="148">
                  <c:v>44349.541666666657</c:v>
                </c:pt>
                <c:pt idx="149">
                  <c:v>44349.552083333336</c:v>
                </c:pt>
                <c:pt idx="150">
                  <c:v>44349.5625</c:v>
                </c:pt>
                <c:pt idx="151">
                  <c:v>44349.572916666664</c:v>
                </c:pt>
                <c:pt idx="152">
                  <c:v>44349.583333333336</c:v>
                </c:pt>
                <c:pt idx="153">
                  <c:v>44349.593749999993</c:v>
                </c:pt>
                <c:pt idx="154">
                  <c:v>44349.604166666657</c:v>
                </c:pt>
                <c:pt idx="155">
                  <c:v>44349.614583333336</c:v>
                </c:pt>
                <c:pt idx="156">
                  <c:v>44349.624999999993</c:v>
                </c:pt>
                <c:pt idx="157">
                  <c:v>44349.635416666657</c:v>
                </c:pt>
                <c:pt idx="158">
                  <c:v>44349.645833333336</c:v>
                </c:pt>
                <c:pt idx="159">
                  <c:v>44349.656250000007</c:v>
                </c:pt>
                <c:pt idx="160">
                  <c:v>44349.666666666657</c:v>
                </c:pt>
                <c:pt idx="161">
                  <c:v>44349.677083333328</c:v>
                </c:pt>
                <c:pt idx="162">
                  <c:v>44349.6875</c:v>
                </c:pt>
                <c:pt idx="163">
                  <c:v>44349.697916666657</c:v>
                </c:pt>
                <c:pt idx="164">
                  <c:v>44349.708333333336</c:v>
                </c:pt>
                <c:pt idx="165">
                  <c:v>44349.71875</c:v>
                </c:pt>
                <c:pt idx="166">
                  <c:v>44349.72916666665</c:v>
                </c:pt>
                <c:pt idx="167">
                  <c:v>44349.739583333328</c:v>
                </c:pt>
                <c:pt idx="168">
                  <c:v>44349.75</c:v>
                </c:pt>
                <c:pt idx="169">
                  <c:v>44349.760416666657</c:v>
                </c:pt>
                <c:pt idx="170">
                  <c:v>44349.770833333336</c:v>
                </c:pt>
                <c:pt idx="171">
                  <c:v>44349.78125</c:v>
                </c:pt>
                <c:pt idx="172">
                  <c:v>44349.79166666665</c:v>
                </c:pt>
                <c:pt idx="173">
                  <c:v>44349.802083333336</c:v>
                </c:pt>
                <c:pt idx="174">
                  <c:v>44349.812500000007</c:v>
                </c:pt>
                <c:pt idx="175">
                  <c:v>44349.822916666664</c:v>
                </c:pt>
                <c:pt idx="176">
                  <c:v>44349.833333333336</c:v>
                </c:pt>
                <c:pt idx="177">
                  <c:v>44349.84375</c:v>
                </c:pt>
                <c:pt idx="178">
                  <c:v>44349.854166666664</c:v>
                </c:pt>
                <c:pt idx="179">
                  <c:v>44349.864583333336</c:v>
                </c:pt>
                <c:pt idx="180">
                  <c:v>44349.875</c:v>
                </c:pt>
                <c:pt idx="181">
                  <c:v>44349.885416666664</c:v>
                </c:pt>
                <c:pt idx="182">
                  <c:v>44349.895833333336</c:v>
                </c:pt>
                <c:pt idx="183">
                  <c:v>44349.906250000007</c:v>
                </c:pt>
                <c:pt idx="184">
                  <c:v>44349.916666666664</c:v>
                </c:pt>
                <c:pt idx="185">
                  <c:v>44349.927083333328</c:v>
                </c:pt>
                <c:pt idx="186">
                  <c:v>44349.9375</c:v>
                </c:pt>
                <c:pt idx="187">
                  <c:v>44349.947916666664</c:v>
                </c:pt>
                <c:pt idx="188">
                  <c:v>44349.958333333343</c:v>
                </c:pt>
                <c:pt idx="189">
                  <c:v>44349.96875</c:v>
                </c:pt>
                <c:pt idx="190">
                  <c:v>44349.979166666657</c:v>
                </c:pt>
                <c:pt idx="191">
                  <c:v>44349.989583333336</c:v>
                </c:pt>
                <c:pt idx="192">
                  <c:v>44350</c:v>
                </c:pt>
                <c:pt idx="193">
                  <c:v>44350.010416666664</c:v>
                </c:pt>
                <c:pt idx="194">
                  <c:v>44350.020833333336</c:v>
                </c:pt>
                <c:pt idx="195">
                  <c:v>44350.03125</c:v>
                </c:pt>
                <c:pt idx="196">
                  <c:v>44350.041666666657</c:v>
                </c:pt>
                <c:pt idx="197">
                  <c:v>44350.052083333336</c:v>
                </c:pt>
                <c:pt idx="198">
                  <c:v>44350.0625</c:v>
                </c:pt>
                <c:pt idx="199">
                  <c:v>44350.072916666664</c:v>
                </c:pt>
                <c:pt idx="200">
                  <c:v>44350.083333333336</c:v>
                </c:pt>
                <c:pt idx="201">
                  <c:v>44350.093749999993</c:v>
                </c:pt>
                <c:pt idx="202">
                  <c:v>44350.104166666657</c:v>
                </c:pt>
                <c:pt idx="203">
                  <c:v>44350.114583333336</c:v>
                </c:pt>
                <c:pt idx="204">
                  <c:v>44350.124999999993</c:v>
                </c:pt>
                <c:pt idx="205">
                  <c:v>44350.135416666657</c:v>
                </c:pt>
                <c:pt idx="206">
                  <c:v>44350.145833333336</c:v>
                </c:pt>
                <c:pt idx="207">
                  <c:v>44350.156250000007</c:v>
                </c:pt>
                <c:pt idx="208">
                  <c:v>44350.166666666657</c:v>
                </c:pt>
                <c:pt idx="209">
                  <c:v>44350.177083333328</c:v>
                </c:pt>
                <c:pt idx="210">
                  <c:v>44350.1875</c:v>
                </c:pt>
                <c:pt idx="211">
                  <c:v>44350.197916666657</c:v>
                </c:pt>
                <c:pt idx="212">
                  <c:v>44350.208333333336</c:v>
                </c:pt>
                <c:pt idx="213">
                  <c:v>44350.21875</c:v>
                </c:pt>
                <c:pt idx="214">
                  <c:v>44350.22916666665</c:v>
                </c:pt>
                <c:pt idx="215">
                  <c:v>44350.239583333328</c:v>
                </c:pt>
                <c:pt idx="216">
                  <c:v>44350.25</c:v>
                </c:pt>
                <c:pt idx="217">
                  <c:v>44350.260416666657</c:v>
                </c:pt>
                <c:pt idx="218">
                  <c:v>44350.270833333336</c:v>
                </c:pt>
                <c:pt idx="219">
                  <c:v>44350.28125</c:v>
                </c:pt>
                <c:pt idx="220">
                  <c:v>44350.29166666665</c:v>
                </c:pt>
                <c:pt idx="221">
                  <c:v>44350.302083333336</c:v>
                </c:pt>
                <c:pt idx="222">
                  <c:v>44350.312500000007</c:v>
                </c:pt>
                <c:pt idx="223">
                  <c:v>44350.322916666664</c:v>
                </c:pt>
                <c:pt idx="224">
                  <c:v>44350.333333333336</c:v>
                </c:pt>
                <c:pt idx="225">
                  <c:v>44350.34375</c:v>
                </c:pt>
                <c:pt idx="226">
                  <c:v>44350.354166666664</c:v>
                </c:pt>
                <c:pt idx="227">
                  <c:v>44350.364583333336</c:v>
                </c:pt>
                <c:pt idx="228">
                  <c:v>44350.375</c:v>
                </c:pt>
                <c:pt idx="229">
                  <c:v>44350.385416666664</c:v>
                </c:pt>
                <c:pt idx="230">
                  <c:v>44350.395833333336</c:v>
                </c:pt>
                <c:pt idx="231">
                  <c:v>44350.406250000007</c:v>
                </c:pt>
                <c:pt idx="232">
                  <c:v>44350.416666666664</c:v>
                </c:pt>
                <c:pt idx="233">
                  <c:v>44350.427083333328</c:v>
                </c:pt>
                <c:pt idx="234">
                  <c:v>44350.4375</c:v>
                </c:pt>
                <c:pt idx="235">
                  <c:v>44350.447916666664</c:v>
                </c:pt>
                <c:pt idx="236">
                  <c:v>44350.458333333343</c:v>
                </c:pt>
                <c:pt idx="237">
                  <c:v>44350.46875</c:v>
                </c:pt>
                <c:pt idx="238">
                  <c:v>44350.479166666657</c:v>
                </c:pt>
                <c:pt idx="239">
                  <c:v>44350.489583333336</c:v>
                </c:pt>
                <c:pt idx="240">
                  <c:v>44350.5</c:v>
                </c:pt>
                <c:pt idx="241">
                  <c:v>44350.510416666664</c:v>
                </c:pt>
                <c:pt idx="242">
                  <c:v>44350.520833333336</c:v>
                </c:pt>
                <c:pt idx="243">
                  <c:v>44350.53125</c:v>
                </c:pt>
                <c:pt idx="244">
                  <c:v>44350.541666666657</c:v>
                </c:pt>
                <c:pt idx="245">
                  <c:v>44350.552083333336</c:v>
                </c:pt>
                <c:pt idx="246">
                  <c:v>44350.5625</c:v>
                </c:pt>
                <c:pt idx="247">
                  <c:v>44350.572916666664</c:v>
                </c:pt>
                <c:pt idx="248">
                  <c:v>44350.583333333336</c:v>
                </c:pt>
                <c:pt idx="249">
                  <c:v>44350.593749999993</c:v>
                </c:pt>
                <c:pt idx="250">
                  <c:v>44350.604166666657</c:v>
                </c:pt>
                <c:pt idx="251">
                  <c:v>44350.614583333336</c:v>
                </c:pt>
                <c:pt idx="252">
                  <c:v>44350.624999999993</c:v>
                </c:pt>
                <c:pt idx="253">
                  <c:v>44350.635416666657</c:v>
                </c:pt>
                <c:pt idx="254">
                  <c:v>44350.645833333336</c:v>
                </c:pt>
                <c:pt idx="255">
                  <c:v>44350.656250000007</c:v>
                </c:pt>
                <c:pt idx="256">
                  <c:v>44350.666666666657</c:v>
                </c:pt>
                <c:pt idx="257">
                  <c:v>44350.677083333328</c:v>
                </c:pt>
                <c:pt idx="258">
                  <c:v>44350.6875</c:v>
                </c:pt>
                <c:pt idx="259">
                  <c:v>44350.697916666657</c:v>
                </c:pt>
                <c:pt idx="260">
                  <c:v>44350.708333333336</c:v>
                </c:pt>
                <c:pt idx="261">
                  <c:v>44350.71875</c:v>
                </c:pt>
                <c:pt idx="262">
                  <c:v>44350.72916666665</c:v>
                </c:pt>
                <c:pt idx="263">
                  <c:v>44350.739583333328</c:v>
                </c:pt>
                <c:pt idx="264">
                  <c:v>44350.75</c:v>
                </c:pt>
                <c:pt idx="265">
                  <c:v>44350.760416666657</c:v>
                </c:pt>
                <c:pt idx="266">
                  <c:v>44350.770833333336</c:v>
                </c:pt>
                <c:pt idx="267">
                  <c:v>44350.78125</c:v>
                </c:pt>
                <c:pt idx="268">
                  <c:v>44350.79166666665</c:v>
                </c:pt>
                <c:pt idx="269">
                  <c:v>44350.802083333336</c:v>
                </c:pt>
                <c:pt idx="270">
                  <c:v>44350.812500000007</c:v>
                </c:pt>
                <c:pt idx="271">
                  <c:v>44350.822916666664</c:v>
                </c:pt>
                <c:pt idx="272">
                  <c:v>44350.833333333336</c:v>
                </c:pt>
                <c:pt idx="273">
                  <c:v>44350.84375</c:v>
                </c:pt>
                <c:pt idx="274">
                  <c:v>44350.854166666664</c:v>
                </c:pt>
                <c:pt idx="275">
                  <c:v>44350.864583333336</c:v>
                </c:pt>
                <c:pt idx="276">
                  <c:v>44350.875</c:v>
                </c:pt>
                <c:pt idx="277">
                  <c:v>44350.885416666664</c:v>
                </c:pt>
                <c:pt idx="278">
                  <c:v>44350.895833333336</c:v>
                </c:pt>
                <c:pt idx="279">
                  <c:v>44350.906250000007</c:v>
                </c:pt>
                <c:pt idx="280">
                  <c:v>44350.916666666664</c:v>
                </c:pt>
                <c:pt idx="281">
                  <c:v>44350.927083333328</c:v>
                </c:pt>
                <c:pt idx="282">
                  <c:v>44350.9375</c:v>
                </c:pt>
                <c:pt idx="283">
                  <c:v>44350.947916666664</c:v>
                </c:pt>
                <c:pt idx="284">
                  <c:v>44350.958333333343</c:v>
                </c:pt>
                <c:pt idx="285">
                  <c:v>44350.96875</c:v>
                </c:pt>
                <c:pt idx="286">
                  <c:v>44350.979166666657</c:v>
                </c:pt>
                <c:pt idx="287">
                  <c:v>44350.989583333336</c:v>
                </c:pt>
                <c:pt idx="288">
                  <c:v>44351</c:v>
                </c:pt>
                <c:pt idx="289">
                  <c:v>44351.010416666664</c:v>
                </c:pt>
                <c:pt idx="290">
                  <c:v>44351.020833333336</c:v>
                </c:pt>
                <c:pt idx="291">
                  <c:v>44351.03125</c:v>
                </c:pt>
                <c:pt idx="292">
                  <c:v>44351.041666666657</c:v>
                </c:pt>
                <c:pt idx="293">
                  <c:v>44351.052083333336</c:v>
                </c:pt>
                <c:pt idx="294">
                  <c:v>44351.0625</c:v>
                </c:pt>
                <c:pt idx="295">
                  <c:v>44351.072916666664</c:v>
                </c:pt>
                <c:pt idx="296">
                  <c:v>44351.083333333336</c:v>
                </c:pt>
                <c:pt idx="297">
                  <c:v>44351.093749999993</c:v>
                </c:pt>
                <c:pt idx="298">
                  <c:v>44351.104166666657</c:v>
                </c:pt>
                <c:pt idx="299">
                  <c:v>44351.114583333336</c:v>
                </c:pt>
                <c:pt idx="300">
                  <c:v>44351.124999999993</c:v>
                </c:pt>
                <c:pt idx="301">
                  <c:v>44351.135416666657</c:v>
                </c:pt>
                <c:pt idx="302">
                  <c:v>44351.145833333336</c:v>
                </c:pt>
                <c:pt idx="303">
                  <c:v>44351.156250000007</c:v>
                </c:pt>
                <c:pt idx="304">
                  <c:v>44351.166666666657</c:v>
                </c:pt>
                <c:pt idx="305">
                  <c:v>44351.177083333328</c:v>
                </c:pt>
                <c:pt idx="306">
                  <c:v>44351.1875</c:v>
                </c:pt>
                <c:pt idx="307">
                  <c:v>44351.197916666657</c:v>
                </c:pt>
                <c:pt idx="308">
                  <c:v>44351.208333333336</c:v>
                </c:pt>
                <c:pt idx="309">
                  <c:v>44351.21875</c:v>
                </c:pt>
                <c:pt idx="310">
                  <c:v>44351.22916666665</c:v>
                </c:pt>
                <c:pt idx="311">
                  <c:v>44351.239583333328</c:v>
                </c:pt>
                <c:pt idx="312">
                  <c:v>44351.25</c:v>
                </c:pt>
                <c:pt idx="313">
                  <c:v>44351.260416666657</c:v>
                </c:pt>
                <c:pt idx="314">
                  <c:v>44351.270833333336</c:v>
                </c:pt>
                <c:pt idx="315">
                  <c:v>44351.28125</c:v>
                </c:pt>
                <c:pt idx="316">
                  <c:v>44351.29166666665</c:v>
                </c:pt>
                <c:pt idx="317">
                  <c:v>44351.302083333336</c:v>
                </c:pt>
                <c:pt idx="318">
                  <c:v>44351.312500000007</c:v>
                </c:pt>
                <c:pt idx="319">
                  <c:v>44351.322916666664</c:v>
                </c:pt>
                <c:pt idx="320">
                  <c:v>44351.333333333336</c:v>
                </c:pt>
                <c:pt idx="321">
                  <c:v>44351.34375</c:v>
                </c:pt>
                <c:pt idx="322">
                  <c:v>44351.354166666664</c:v>
                </c:pt>
                <c:pt idx="323">
                  <c:v>44351.364583333336</c:v>
                </c:pt>
                <c:pt idx="324">
                  <c:v>44351.375</c:v>
                </c:pt>
                <c:pt idx="325">
                  <c:v>44351.385416666664</c:v>
                </c:pt>
                <c:pt idx="326">
                  <c:v>44351.395833333336</c:v>
                </c:pt>
                <c:pt idx="327">
                  <c:v>44351.406250000007</c:v>
                </c:pt>
                <c:pt idx="328">
                  <c:v>44351.416666666664</c:v>
                </c:pt>
                <c:pt idx="329">
                  <c:v>44351.427083333328</c:v>
                </c:pt>
                <c:pt idx="330">
                  <c:v>44351.4375</c:v>
                </c:pt>
                <c:pt idx="331">
                  <c:v>44351.447916666664</c:v>
                </c:pt>
                <c:pt idx="332">
                  <c:v>44351.458333333343</c:v>
                </c:pt>
                <c:pt idx="333">
                  <c:v>44351.46875</c:v>
                </c:pt>
                <c:pt idx="334">
                  <c:v>44351.479166666657</c:v>
                </c:pt>
                <c:pt idx="335">
                  <c:v>44351.489583333336</c:v>
                </c:pt>
                <c:pt idx="336">
                  <c:v>44351.5</c:v>
                </c:pt>
                <c:pt idx="337">
                  <c:v>44351.510416666664</c:v>
                </c:pt>
                <c:pt idx="338">
                  <c:v>44351.520833333336</c:v>
                </c:pt>
                <c:pt idx="339">
                  <c:v>44351.53125</c:v>
                </c:pt>
                <c:pt idx="340">
                  <c:v>44351.541666666657</c:v>
                </c:pt>
                <c:pt idx="341">
                  <c:v>44351.552083333336</c:v>
                </c:pt>
                <c:pt idx="342">
                  <c:v>44351.5625</c:v>
                </c:pt>
                <c:pt idx="343">
                  <c:v>44351.572916666664</c:v>
                </c:pt>
                <c:pt idx="344">
                  <c:v>44351.583333333336</c:v>
                </c:pt>
                <c:pt idx="345">
                  <c:v>44351.593749999993</c:v>
                </c:pt>
                <c:pt idx="346">
                  <c:v>44351.604166666657</c:v>
                </c:pt>
                <c:pt idx="347">
                  <c:v>44351.614583333336</c:v>
                </c:pt>
                <c:pt idx="348">
                  <c:v>44351.624999999993</c:v>
                </c:pt>
                <c:pt idx="349">
                  <c:v>44351.635416666657</c:v>
                </c:pt>
                <c:pt idx="350">
                  <c:v>44351.645833333336</c:v>
                </c:pt>
                <c:pt idx="351">
                  <c:v>44351.656250000007</c:v>
                </c:pt>
                <c:pt idx="352">
                  <c:v>44351.666666666657</c:v>
                </c:pt>
                <c:pt idx="353">
                  <c:v>44351.677083333328</c:v>
                </c:pt>
                <c:pt idx="354">
                  <c:v>44351.6875</c:v>
                </c:pt>
                <c:pt idx="355">
                  <c:v>44351.697916666657</c:v>
                </c:pt>
                <c:pt idx="356">
                  <c:v>44351.708333333336</c:v>
                </c:pt>
                <c:pt idx="357">
                  <c:v>44351.71875</c:v>
                </c:pt>
                <c:pt idx="358">
                  <c:v>44351.72916666665</c:v>
                </c:pt>
                <c:pt idx="359">
                  <c:v>44351.739583333328</c:v>
                </c:pt>
                <c:pt idx="360">
                  <c:v>44351.75</c:v>
                </c:pt>
                <c:pt idx="361">
                  <c:v>44351.760416666657</c:v>
                </c:pt>
                <c:pt idx="362">
                  <c:v>44351.770833333336</c:v>
                </c:pt>
                <c:pt idx="363">
                  <c:v>44351.78125</c:v>
                </c:pt>
                <c:pt idx="364">
                  <c:v>44351.79166666665</c:v>
                </c:pt>
                <c:pt idx="365">
                  <c:v>44351.802083333336</c:v>
                </c:pt>
                <c:pt idx="366">
                  <c:v>44351.812500000007</c:v>
                </c:pt>
                <c:pt idx="367">
                  <c:v>44351.822916666664</c:v>
                </c:pt>
                <c:pt idx="368">
                  <c:v>44351.833333333336</c:v>
                </c:pt>
                <c:pt idx="369">
                  <c:v>44351.84375</c:v>
                </c:pt>
                <c:pt idx="370">
                  <c:v>44351.854166666664</c:v>
                </c:pt>
                <c:pt idx="371">
                  <c:v>44351.864583333336</c:v>
                </c:pt>
                <c:pt idx="372">
                  <c:v>44351.875</c:v>
                </c:pt>
                <c:pt idx="373">
                  <c:v>44351.885416666664</c:v>
                </c:pt>
                <c:pt idx="374">
                  <c:v>44351.895833333336</c:v>
                </c:pt>
                <c:pt idx="375">
                  <c:v>44351.906250000007</c:v>
                </c:pt>
                <c:pt idx="376">
                  <c:v>44351.916666666664</c:v>
                </c:pt>
                <c:pt idx="377">
                  <c:v>44351.927083333328</c:v>
                </c:pt>
                <c:pt idx="378">
                  <c:v>44351.9375</c:v>
                </c:pt>
                <c:pt idx="379">
                  <c:v>44351.947916666664</c:v>
                </c:pt>
                <c:pt idx="380">
                  <c:v>44351.958333333343</c:v>
                </c:pt>
                <c:pt idx="381">
                  <c:v>44351.96875</c:v>
                </c:pt>
                <c:pt idx="382">
                  <c:v>44351.979166666657</c:v>
                </c:pt>
                <c:pt idx="383">
                  <c:v>44351.989583333336</c:v>
                </c:pt>
                <c:pt idx="384">
                  <c:v>44352</c:v>
                </c:pt>
                <c:pt idx="385">
                  <c:v>44352.010416666664</c:v>
                </c:pt>
                <c:pt idx="386">
                  <c:v>44352.020833333336</c:v>
                </c:pt>
                <c:pt idx="387">
                  <c:v>44352.03125</c:v>
                </c:pt>
                <c:pt idx="388">
                  <c:v>44352.041666666657</c:v>
                </c:pt>
                <c:pt idx="389">
                  <c:v>44352.052083333336</c:v>
                </c:pt>
                <c:pt idx="390">
                  <c:v>44352.0625</c:v>
                </c:pt>
                <c:pt idx="391">
                  <c:v>44352.072916666664</c:v>
                </c:pt>
                <c:pt idx="392">
                  <c:v>44352.083333333336</c:v>
                </c:pt>
                <c:pt idx="393">
                  <c:v>44352.093749999993</c:v>
                </c:pt>
                <c:pt idx="394">
                  <c:v>44352.104166666657</c:v>
                </c:pt>
                <c:pt idx="395">
                  <c:v>44352.114583333336</c:v>
                </c:pt>
                <c:pt idx="396">
                  <c:v>44352.124999999993</c:v>
                </c:pt>
                <c:pt idx="397">
                  <c:v>44352.135416666657</c:v>
                </c:pt>
                <c:pt idx="398">
                  <c:v>44352.145833333336</c:v>
                </c:pt>
                <c:pt idx="399">
                  <c:v>44352.156250000007</c:v>
                </c:pt>
                <c:pt idx="400">
                  <c:v>44352.166666666657</c:v>
                </c:pt>
                <c:pt idx="401">
                  <c:v>44352.177083333328</c:v>
                </c:pt>
                <c:pt idx="402">
                  <c:v>44352.1875</c:v>
                </c:pt>
                <c:pt idx="403">
                  <c:v>44352.197916666657</c:v>
                </c:pt>
                <c:pt idx="404">
                  <c:v>44352.208333333336</c:v>
                </c:pt>
                <c:pt idx="405">
                  <c:v>44352.21875</c:v>
                </c:pt>
                <c:pt idx="406">
                  <c:v>44352.22916666665</c:v>
                </c:pt>
                <c:pt idx="407">
                  <c:v>44352.239583333328</c:v>
                </c:pt>
                <c:pt idx="408">
                  <c:v>44352.25</c:v>
                </c:pt>
                <c:pt idx="409">
                  <c:v>44352.260416666657</c:v>
                </c:pt>
                <c:pt idx="410">
                  <c:v>44352.270833333336</c:v>
                </c:pt>
                <c:pt idx="411">
                  <c:v>44352.28125</c:v>
                </c:pt>
                <c:pt idx="412">
                  <c:v>44352.29166666665</c:v>
                </c:pt>
                <c:pt idx="413">
                  <c:v>44352.302083333336</c:v>
                </c:pt>
                <c:pt idx="414">
                  <c:v>44352.312500000007</c:v>
                </c:pt>
                <c:pt idx="415">
                  <c:v>44352.322916666664</c:v>
                </c:pt>
                <c:pt idx="416">
                  <c:v>44352.333333333336</c:v>
                </c:pt>
                <c:pt idx="417">
                  <c:v>44352.34375</c:v>
                </c:pt>
                <c:pt idx="418">
                  <c:v>44352.354166666664</c:v>
                </c:pt>
                <c:pt idx="419">
                  <c:v>44352.364583333336</c:v>
                </c:pt>
                <c:pt idx="420">
                  <c:v>44352.375</c:v>
                </c:pt>
                <c:pt idx="421">
                  <c:v>44352.385416666664</c:v>
                </c:pt>
                <c:pt idx="422">
                  <c:v>44352.395833333336</c:v>
                </c:pt>
                <c:pt idx="423">
                  <c:v>44352.406250000007</c:v>
                </c:pt>
                <c:pt idx="424">
                  <c:v>44352.416666666664</c:v>
                </c:pt>
                <c:pt idx="425">
                  <c:v>44352.427083333328</c:v>
                </c:pt>
                <c:pt idx="426">
                  <c:v>44352.4375</c:v>
                </c:pt>
                <c:pt idx="427">
                  <c:v>44352.447916666664</c:v>
                </c:pt>
                <c:pt idx="428">
                  <c:v>44352.458333333343</c:v>
                </c:pt>
                <c:pt idx="429">
                  <c:v>44352.46875</c:v>
                </c:pt>
                <c:pt idx="430">
                  <c:v>44352.479166666657</c:v>
                </c:pt>
                <c:pt idx="431">
                  <c:v>44352.489583333336</c:v>
                </c:pt>
                <c:pt idx="432">
                  <c:v>44352.5</c:v>
                </c:pt>
                <c:pt idx="433">
                  <c:v>44352.510416666664</c:v>
                </c:pt>
                <c:pt idx="434">
                  <c:v>44352.520833333336</c:v>
                </c:pt>
                <c:pt idx="435">
                  <c:v>44352.53125</c:v>
                </c:pt>
                <c:pt idx="436">
                  <c:v>44352.541666666657</c:v>
                </c:pt>
                <c:pt idx="437">
                  <c:v>44352.552083333336</c:v>
                </c:pt>
                <c:pt idx="438">
                  <c:v>44352.5625</c:v>
                </c:pt>
                <c:pt idx="439">
                  <c:v>44352.572916666664</c:v>
                </c:pt>
                <c:pt idx="440">
                  <c:v>44352.583333333336</c:v>
                </c:pt>
                <c:pt idx="441">
                  <c:v>44352.593749999993</c:v>
                </c:pt>
                <c:pt idx="442">
                  <c:v>44352.604166666657</c:v>
                </c:pt>
                <c:pt idx="443">
                  <c:v>44352.614583333336</c:v>
                </c:pt>
                <c:pt idx="444">
                  <c:v>44352.624999999993</c:v>
                </c:pt>
                <c:pt idx="445">
                  <c:v>44352.635416666657</c:v>
                </c:pt>
                <c:pt idx="446">
                  <c:v>44352.645833333336</c:v>
                </c:pt>
                <c:pt idx="447">
                  <c:v>44352.656250000007</c:v>
                </c:pt>
                <c:pt idx="448">
                  <c:v>44352.666666666657</c:v>
                </c:pt>
                <c:pt idx="449">
                  <c:v>44352.677083333328</c:v>
                </c:pt>
                <c:pt idx="450">
                  <c:v>44352.6875</c:v>
                </c:pt>
                <c:pt idx="451">
                  <c:v>44352.697916666657</c:v>
                </c:pt>
                <c:pt idx="452">
                  <c:v>44352.708333333336</c:v>
                </c:pt>
                <c:pt idx="453">
                  <c:v>44352.71875</c:v>
                </c:pt>
                <c:pt idx="454">
                  <c:v>44352.72916666665</c:v>
                </c:pt>
                <c:pt idx="455">
                  <c:v>44352.739583333328</c:v>
                </c:pt>
                <c:pt idx="456">
                  <c:v>44352.75</c:v>
                </c:pt>
                <c:pt idx="457">
                  <c:v>44352.760416666657</c:v>
                </c:pt>
                <c:pt idx="458">
                  <c:v>44352.770833333336</c:v>
                </c:pt>
                <c:pt idx="459">
                  <c:v>44352.78125</c:v>
                </c:pt>
                <c:pt idx="460">
                  <c:v>44352.79166666665</c:v>
                </c:pt>
                <c:pt idx="461">
                  <c:v>44352.802083333336</c:v>
                </c:pt>
                <c:pt idx="462">
                  <c:v>44352.812500000007</c:v>
                </c:pt>
                <c:pt idx="463">
                  <c:v>44352.822916666664</c:v>
                </c:pt>
                <c:pt idx="464">
                  <c:v>44352.833333333336</c:v>
                </c:pt>
                <c:pt idx="465">
                  <c:v>44352.84375</c:v>
                </c:pt>
                <c:pt idx="466">
                  <c:v>44352.854166666664</c:v>
                </c:pt>
                <c:pt idx="467">
                  <c:v>44352.864583333336</c:v>
                </c:pt>
                <c:pt idx="468">
                  <c:v>44352.875</c:v>
                </c:pt>
                <c:pt idx="469">
                  <c:v>44352.885416666664</c:v>
                </c:pt>
                <c:pt idx="470">
                  <c:v>44352.895833333336</c:v>
                </c:pt>
                <c:pt idx="471">
                  <c:v>44352.906250000007</c:v>
                </c:pt>
                <c:pt idx="472">
                  <c:v>44352.916666666664</c:v>
                </c:pt>
                <c:pt idx="473">
                  <c:v>44352.927083333328</c:v>
                </c:pt>
                <c:pt idx="474">
                  <c:v>44352.9375</c:v>
                </c:pt>
                <c:pt idx="475">
                  <c:v>44352.947916666664</c:v>
                </c:pt>
                <c:pt idx="476">
                  <c:v>44352.958333333343</c:v>
                </c:pt>
                <c:pt idx="477">
                  <c:v>44352.96875</c:v>
                </c:pt>
                <c:pt idx="478">
                  <c:v>44352.979166666657</c:v>
                </c:pt>
                <c:pt idx="479">
                  <c:v>44352.989583333336</c:v>
                </c:pt>
                <c:pt idx="480">
                  <c:v>44353</c:v>
                </c:pt>
                <c:pt idx="481">
                  <c:v>44353.010416666664</c:v>
                </c:pt>
                <c:pt idx="482">
                  <c:v>44353.020833333336</c:v>
                </c:pt>
                <c:pt idx="483">
                  <c:v>44353.03125</c:v>
                </c:pt>
                <c:pt idx="484">
                  <c:v>44353.041666666657</c:v>
                </c:pt>
                <c:pt idx="485">
                  <c:v>44353.052083333336</c:v>
                </c:pt>
                <c:pt idx="486">
                  <c:v>44353.0625</c:v>
                </c:pt>
                <c:pt idx="487">
                  <c:v>44353.072916666664</c:v>
                </c:pt>
                <c:pt idx="488">
                  <c:v>44353.083333333336</c:v>
                </c:pt>
                <c:pt idx="489">
                  <c:v>44353.093749999993</c:v>
                </c:pt>
                <c:pt idx="490">
                  <c:v>44353.104166666657</c:v>
                </c:pt>
                <c:pt idx="491">
                  <c:v>44353.114583333336</c:v>
                </c:pt>
                <c:pt idx="492">
                  <c:v>44353.124999999993</c:v>
                </c:pt>
                <c:pt idx="493">
                  <c:v>44353.135416666657</c:v>
                </c:pt>
                <c:pt idx="494">
                  <c:v>44353.145833333336</c:v>
                </c:pt>
                <c:pt idx="495">
                  <c:v>44353.156250000007</c:v>
                </c:pt>
                <c:pt idx="496">
                  <c:v>44353.166666666657</c:v>
                </c:pt>
                <c:pt idx="497">
                  <c:v>44353.177083333328</c:v>
                </c:pt>
                <c:pt idx="498">
                  <c:v>44353.1875</c:v>
                </c:pt>
                <c:pt idx="499">
                  <c:v>44353.197916666657</c:v>
                </c:pt>
                <c:pt idx="500">
                  <c:v>44353.208333333336</c:v>
                </c:pt>
                <c:pt idx="501">
                  <c:v>44353.21875</c:v>
                </c:pt>
                <c:pt idx="502">
                  <c:v>44353.22916666665</c:v>
                </c:pt>
                <c:pt idx="503">
                  <c:v>44353.239583333328</c:v>
                </c:pt>
                <c:pt idx="504">
                  <c:v>44353.25</c:v>
                </c:pt>
                <c:pt idx="505">
                  <c:v>44353.260416666657</c:v>
                </c:pt>
                <c:pt idx="506">
                  <c:v>44353.270833333336</c:v>
                </c:pt>
                <c:pt idx="507">
                  <c:v>44353.28125</c:v>
                </c:pt>
                <c:pt idx="508">
                  <c:v>44353.29166666665</c:v>
                </c:pt>
                <c:pt idx="509">
                  <c:v>44353.302083333336</c:v>
                </c:pt>
                <c:pt idx="510">
                  <c:v>44353.312500000007</c:v>
                </c:pt>
                <c:pt idx="511">
                  <c:v>44353.322916666664</c:v>
                </c:pt>
                <c:pt idx="512">
                  <c:v>44353.333333333336</c:v>
                </c:pt>
                <c:pt idx="513">
                  <c:v>44353.34375</c:v>
                </c:pt>
                <c:pt idx="514">
                  <c:v>44353.354166666664</c:v>
                </c:pt>
                <c:pt idx="515">
                  <c:v>44353.364583333336</c:v>
                </c:pt>
                <c:pt idx="516">
                  <c:v>44353.375</c:v>
                </c:pt>
                <c:pt idx="517">
                  <c:v>44353.385416666664</c:v>
                </c:pt>
                <c:pt idx="518">
                  <c:v>44353.395833333336</c:v>
                </c:pt>
                <c:pt idx="519">
                  <c:v>44353.406250000007</c:v>
                </c:pt>
                <c:pt idx="520">
                  <c:v>44353.416666666664</c:v>
                </c:pt>
                <c:pt idx="521">
                  <c:v>44353.427083333328</c:v>
                </c:pt>
                <c:pt idx="522">
                  <c:v>44353.4375</c:v>
                </c:pt>
                <c:pt idx="523">
                  <c:v>44353.447916666664</c:v>
                </c:pt>
                <c:pt idx="524">
                  <c:v>44353.458333333343</c:v>
                </c:pt>
                <c:pt idx="525">
                  <c:v>44353.46875</c:v>
                </c:pt>
                <c:pt idx="526">
                  <c:v>44353.479166666657</c:v>
                </c:pt>
                <c:pt idx="527">
                  <c:v>44353.489583333336</c:v>
                </c:pt>
                <c:pt idx="528">
                  <c:v>44353.5</c:v>
                </c:pt>
                <c:pt idx="529">
                  <c:v>44353.510416666664</c:v>
                </c:pt>
                <c:pt idx="530">
                  <c:v>44353.520833333336</c:v>
                </c:pt>
                <c:pt idx="531">
                  <c:v>44353.53125</c:v>
                </c:pt>
                <c:pt idx="532">
                  <c:v>44353.541666666657</c:v>
                </c:pt>
                <c:pt idx="533">
                  <c:v>44353.552083333336</c:v>
                </c:pt>
                <c:pt idx="534">
                  <c:v>44353.5625</c:v>
                </c:pt>
                <c:pt idx="535">
                  <c:v>44353.572916666664</c:v>
                </c:pt>
                <c:pt idx="536">
                  <c:v>44353.583333333336</c:v>
                </c:pt>
                <c:pt idx="537">
                  <c:v>44353.593749999993</c:v>
                </c:pt>
                <c:pt idx="538">
                  <c:v>44353.604166666657</c:v>
                </c:pt>
                <c:pt idx="539">
                  <c:v>44353.614583333336</c:v>
                </c:pt>
                <c:pt idx="540">
                  <c:v>44353.624999999993</c:v>
                </c:pt>
                <c:pt idx="541">
                  <c:v>44353.635416666657</c:v>
                </c:pt>
                <c:pt idx="542">
                  <c:v>44353.645833333336</c:v>
                </c:pt>
                <c:pt idx="543">
                  <c:v>44353.656250000007</c:v>
                </c:pt>
                <c:pt idx="544">
                  <c:v>44353.666666666657</c:v>
                </c:pt>
                <c:pt idx="545">
                  <c:v>44353.677083333328</c:v>
                </c:pt>
                <c:pt idx="546">
                  <c:v>44353.6875</c:v>
                </c:pt>
                <c:pt idx="547">
                  <c:v>44353.697916666657</c:v>
                </c:pt>
                <c:pt idx="548">
                  <c:v>44353.708333333336</c:v>
                </c:pt>
                <c:pt idx="549">
                  <c:v>44353.71875</c:v>
                </c:pt>
                <c:pt idx="550">
                  <c:v>44353.72916666665</c:v>
                </c:pt>
                <c:pt idx="551">
                  <c:v>44353.739583333328</c:v>
                </c:pt>
                <c:pt idx="552">
                  <c:v>44353.75</c:v>
                </c:pt>
                <c:pt idx="553">
                  <c:v>44353.760416666657</c:v>
                </c:pt>
                <c:pt idx="554">
                  <c:v>44353.770833333336</c:v>
                </c:pt>
                <c:pt idx="555">
                  <c:v>44353.78125</c:v>
                </c:pt>
                <c:pt idx="556">
                  <c:v>44353.79166666665</c:v>
                </c:pt>
                <c:pt idx="557">
                  <c:v>44353.802083333336</c:v>
                </c:pt>
                <c:pt idx="558">
                  <c:v>44353.812500000007</c:v>
                </c:pt>
                <c:pt idx="559">
                  <c:v>44353.822916666664</c:v>
                </c:pt>
                <c:pt idx="560">
                  <c:v>44353.833333333336</c:v>
                </c:pt>
                <c:pt idx="561">
                  <c:v>44353.84375</c:v>
                </c:pt>
                <c:pt idx="562">
                  <c:v>44353.854166666664</c:v>
                </c:pt>
                <c:pt idx="563">
                  <c:v>44353.864583333336</c:v>
                </c:pt>
                <c:pt idx="564">
                  <c:v>44353.875</c:v>
                </c:pt>
                <c:pt idx="565">
                  <c:v>44353.885416666664</c:v>
                </c:pt>
                <c:pt idx="566">
                  <c:v>44353.895833333336</c:v>
                </c:pt>
                <c:pt idx="567">
                  <c:v>44353.906250000007</c:v>
                </c:pt>
                <c:pt idx="568">
                  <c:v>44353.916666666664</c:v>
                </c:pt>
                <c:pt idx="569">
                  <c:v>44353.927083333328</c:v>
                </c:pt>
                <c:pt idx="570">
                  <c:v>44353.9375</c:v>
                </c:pt>
                <c:pt idx="571">
                  <c:v>44353.947916666664</c:v>
                </c:pt>
                <c:pt idx="572">
                  <c:v>44353.958333333343</c:v>
                </c:pt>
                <c:pt idx="573">
                  <c:v>44353.96875</c:v>
                </c:pt>
                <c:pt idx="574">
                  <c:v>44353.979166666657</c:v>
                </c:pt>
                <c:pt idx="575">
                  <c:v>44353.989583333336</c:v>
                </c:pt>
                <c:pt idx="576">
                  <c:v>44354</c:v>
                </c:pt>
                <c:pt idx="577">
                  <c:v>44354.010416666664</c:v>
                </c:pt>
                <c:pt idx="578">
                  <c:v>44354.020833333336</c:v>
                </c:pt>
                <c:pt idx="579">
                  <c:v>44354.03125</c:v>
                </c:pt>
                <c:pt idx="580">
                  <c:v>44354.041666666657</c:v>
                </c:pt>
                <c:pt idx="581">
                  <c:v>44354.052083333336</c:v>
                </c:pt>
                <c:pt idx="582">
                  <c:v>44354.0625</c:v>
                </c:pt>
                <c:pt idx="583">
                  <c:v>44354.072916666664</c:v>
                </c:pt>
                <c:pt idx="584">
                  <c:v>44354.083333333336</c:v>
                </c:pt>
                <c:pt idx="585">
                  <c:v>44354.093749999993</c:v>
                </c:pt>
                <c:pt idx="586">
                  <c:v>44354.104166666657</c:v>
                </c:pt>
                <c:pt idx="587">
                  <c:v>44354.114583333336</c:v>
                </c:pt>
                <c:pt idx="588">
                  <c:v>44354.124999999993</c:v>
                </c:pt>
                <c:pt idx="589">
                  <c:v>44354.135416666657</c:v>
                </c:pt>
                <c:pt idx="590">
                  <c:v>44354.145833333336</c:v>
                </c:pt>
                <c:pt idx="591">
                  <c:v>44354.156250000007</c:v>
                </c:pt>
                <c:pt idx="592">
                  <c:v>44354.166666666657</c:v>
                </c:pt>
                <c:pt idx="593">
                  <c:v>44354.177083333328</c:v>
                </c:pt>
                <c:pt idx="594">
                  <c:v>44354.1875</c:v>
                </c:pt>
                <c:pt idx="595">
                  <c:v>44354.197916666657</c:v>
                </c:pt>
                <c:pt idx="596">
                  <c:v>44354.208333333336</c:v>
                </c:pt>
                <c:pt idx="597">
                  <c:v>44354.21875</c:v>
                </c:pt>
                <c:pt idx="598">
                  <c:v>44354.22916666665</c:v>
                </c:pt>
                <c:pt idx="599">
                  <c:v>44354.239583333328</c:v>
                </c:pt>
                <c:pt idx="600">
                  <c:v>44354.25</c:v>
                </c:pt>
                <c:pt idx="601">
                  <c:v>44354.260416666657</c:v>
                </c:pt>
                <c:pt idx="602">
                  <c:v>44354.270833333336</c:v>
                </c:pt>
                <c:pt idx="603">
                  <c:v>44354.28125</c:v>
                </c:pt>
                <c:pt idx="604">
                  <c:v>44354.29166666665</c:v>
                </c:pt>
                <c:pt idx="605">
                  <c:v>44354.302083333336</c:v>
                </c:pt>
                <c:pt idx="606">
                  <c:v>44354.312500000007</c:v>
                </c:pt>
                <c:pt idx="607">
                  <c:v>44354.322916666664</c:v>
                </c:pt>
                <c:pt idx="608">
                  <c:v>44354.333333333336</c:v>
                </c:pt>
                <c:pt idx="609">
                  <c:v>44354.34375</c:v>
                </c:pt>
                <c:pt idx="610">
                  <c:v>44354.354166666664</c:v>
                </c:pt>
                <c:pt idx="611">
                  <c:v>44354.364583333336</c:v>
                </c:pt>
                <c:pt idx="612">
                  <c:v>44354.375</c:v>
                </c:pt>
                <c:pt idx="613">
                  <c:v>44354.385416666664</c:v>
                </c:pt>
                <c:pt idx="614">
                  <c:v>44354.395833333336</c:v>
                </c:pt>
                <c:pt idx="615">
                  <c:v>44354.406250000007</c:v>
                </c:pt>
                <c:pt idx="616">
                  <c:v>44354.416666666664</c:v>
                </c:pt>
                <c:pt idx="617">
                  <c:v>44354.427083333328</c:v>
                </c:pt>
                <c:pt idx="618">
                  <c:v>44354.4375</c:v>
                </c:pt>
                <c:pt idx="619">
                  <c:v>44354.447916666664</c:v>
                </c:pt>
                <c:pt idx="620">
                  <c:v>44354.458333333343</c:v>
                </c:pt>
                <c:pt idx="621">
                  <c:v>44354.46875</c:v>
                </c:pt>
                <c:pt idx="622">
                  <c:v>44354.479166666657</c:v>
                </c:pt>
                <c:pt idx="623">
                  <c:v>44354.489583333336</c:v>
                </c:pt>
                <c:pt idx="624">
                  <c:v>44354.5</c:v>
                </c:pt>
                <c:pt idx="625">
                  <c:v>44354.510416666664</c:v>
                </c:pt>
                <c:pt idx="626">
                  <c:v>44354.520833333336</c:v>
                </c:pt>
                <c:pt idx="627">
                  <c:v>44354.53125</c:v>
                </c:pt>
                <c:pt idx="628">
                  <c:v>44354.541666666657</c:v>
                </c:pt>
                <c:pt idx="629">
                  <c:v>44354.552083333336</c:v>
                </c:pt>
                <c:pt idx="630">
                  <c:v>44354.5625</c:v>
                </c:pt>
                <c:pt idx="631">
                  <c:v>44354.572916666664</c:v>
                </c:pt>
                <c:pt idx="632">
                  <c:v>44354.583333333336</c:v>
                </c:pt>
                <c:pt idx="633">
                  <c:v>44354.593749999993</c:v>
                </c:pt>
                <c:pt idx="634">
                  <c:v>44354.604166666657</c:v>
                </c:pt>
                <c:pt idx="635">
                  <c:v>44354.614583333336</c:v>
                </c:pt>
                <c:pt idx="636">
                  <c:v>44354.624999999993</c:v>
                </c:pt>
                <c:pt idx="637">
                  <c:v>44354.635416666657</c:v>
                </c:pt>
                <c:pt idx="638">
                  <c:v>44354.645833333336</c:v>
                </c:pt>
                <c:pt idx="639">
                  <c:v>44354.656250000007</c:v>
                </c:pt>
                <c:pt idx="640">
                  <c:v>44354.666666666657</c:v>
                </c:pt>
                <c:pt idx="641">
                  <c:v>44354.677083333328</c:v>
                </c:pt>
                <c:pt idx="642">
                  <c:v>44354.6875</c:v>
                </c:pt>
                <c:pt idx="643">
                  <c:v>44354.697916666657</c:v>
                </c:pt>
                <c:pt idx="644">
                  <c:v>44354.708333333336</c:v>
                </c:pt>
                <c:pt idx="645">
                  <c:v>44354.71875</c:v>
                </c:pt>
                <c:pt idx="646">
                  <c:v>44354.72916666665</c:v>
                </c:pt>
                <c:pt idx="647">
                  <c:v>44354.739583333328</c:v>
                </c:pt>
                <c:pt idx="648">
                  <c:v>44354.75</c:v>
                </c:pt>
                <c:pt idx="649">
                  <c:v>44354.760416666657</c:v>
                </c:pt>
                <c:pt idx="650">
                  <c:v>44354.770833333336</c:v>
                </c:pt>
                <c:pt idx="651">
                  <c:v>44354.78125</c:v>
                </c:pt>
                <c:pt idx="652">
                  <c:v>44354.79166666665</c:v>
                </c:pt>
                <c:pt idx="653">
                  <c:v>44354.802083333336</c:v>
                </c:pt>
                <c:pt idx="654">
                  <c:v>44354.812500000007</c:v>
                </c:pt>
                <c:pt idx="655">
                  <c:v>44354.822916666664</c:v>
                </c:pt>
                <c:pt idx="656">
                  <c:v>44354.833333333336</c:v>
                </c:pt>
                <c:pt idx="657">
                  <c:v>44354.84375</c:v>
                </c:pt>
                <c:pt idx="658">
                  <c:v>44354.854166666664</c:v>
                </c:pt>
                <c:pt idx="659">
                  <c:v>44354.864583333336</c:v>
                </c:pt>
                <c:pt idx="660">
                  <c:v>44354.875</c:v>
                </c:pt>
                <c:pt idx="661">
                  <c:v>44354.885416666664</c:v>
                </c:pt>
                <c:pt idx="662">
                  <c:v>44354.895833333336</c:v>
                </c:pt>
                <c:pt idx="663">
                  <c:v>44354.906250000007</c:v>
                </c:pt>
                <c:pt idx="664">
                  <c:v>44354.916666666664</c:v>
                </c:pt>
                <c:pt idx="665">
                  <c:v>44354.927083333328</c:v>
                </c:pt>
                <c:pt idx="666">
                  <c:v>44354.9375</c:v>
                </c:pt>
                <c:pt idx="667">
                  <c:v>44354.947916666664</c:v>
                </c:pt>
                <c:pt idx="668">
                  <c:v>44354.958333333343</c:v>
                </c:pt>
                <c:pt idx="669">
                  <c:v>44354.96875</c:v>
                </c:pt>
                <c:pt idx="670">
                  <c:v>44354.979166666657</c:v>
                </c:pt>
                <c:pt idx="671">
                  <c:v>44354.989583333336</c:v>
                </c:pt>
                <c:pt idx="672">
                  <c:v>44355</c:v>
                </c:pt>
                <c:pt idx="673">
                  <c:v>44355.010416666664</c:v>
                </c:pt>
                <c:pt idx="674">
                  <c:v>44355.020833333336</c:v>
                </c:pt>
                <c:pt idx="675">
                  <c:v>44355.03125</c:v>
                </c:pt>
                <c:pt idx="676">
                  <c:v>44355.041666666657</c:v>
                </c:pt>
                <c:pt idx="677">
                  <c:v>44355.052083333336</c:v>
                </c:pt>
                <c:pt idx="678">
                  <c:v>44355.0625</c:v>
                </c:pt>
                <c:pt idx="679">
                  <c:v>44355.072916666664</c:v>
                </c:pt>
                <c:pt idx="680">
                  <c:v>44355.083333333336</c:v>
                </c:pt>
                <c:pt idx="681">
                  <c:v>44355.093749999993</c:v>
                </c:pt>
                <c:pt idx="682">
                  <c:v>44355.104166666657</c:v>
                </c:pt>
                <c:pt idx="683">
                  <c:v>44355.114583333336</c:v>
                </c:pt>
                <c:pt idx="684">
                  <c:v>44355.124999999993</c:v>
                </c:pt>
                <c:pt idx="685">
                  <c:v>44355.135416666657</c:v>
                </c:pt>
                <c:pt idx="686">
                  <c:v>44355.145833333336</c:v>
                </c:pt>
                <c:pt idx="687">
                  <c:v>44355.156250000007</c:v>
                </c:pt>
                <c:pt idx="688">
                  <c:v>44355.166666666657</c:v>
                </c:pt>
                <c:pt idx="689">
                  <c:v>44355.177083333328</c:v>
                </c:pt>
                <c:pt idx="690">
                  <c:v>44355.1875</c:v>
                </c:pt>
                <c:pt idx="691">
                  <c:v>44355.197916666657</c:v>
                </c:pt>
                <c:pt idx="692">
                  <c:v>44355.208333333336</c:v>
                </c:pt>
                <c:pt idx="693">
                  <c:v>44355.21875</c:v>
                </c:pt>
                <c:pt idx="694">
                  <c:v>44355.22916666665</c:v>
                </c:pt>
                <c:pt idx="695">
                  <c:v>44355.239583333328</c:v>
                </c:pt>
                <c:pt idx="696">
                  <c:v>44355.25</c:v>
                </c:pt>
                <c:pt idx="697">
                  <c:v>44355.260416666657</c:v>
                </c:pt>
                <c:pt idx="698">
                  <c:v>44355.270833333336</c:v>
                </c:pt>
                <c:pt idx="699">
                  <c:v>44355.28125</c:v>
                </c:pt>
                <c:pt idx="700">
                  <c:v>44355.29166666665</c:v>
                </c:pt>
                <c:pt idx="701">
                  <c:v>44355.302083333336</c:v>
                </c:pt>
                <c:pt idx="702">
                  <c:v>44355.312500000007</c:v>
                </c:pt>
                <c:pt idx="703">
                  <c:v>44355.322916666664</c:v>
                </c:pt>
                <c:pt idx="704">
                  <c:v>44355.333333333336</c:v>
                </c:pt>
                <c:pt idx="705">
                  <c:v>44355.34375</c:v>
                </c:pt>
                <c:pt idx="706">
                  <c:v>44355.354166666664</c:v>
                </c:pt>
                <c:pt idx="707">
                  <c:v>44355.364583333336</c:v>
                </c:pt>
                <c:pt idx="708">
                  <c:v>44355.375</c:v>
                </c:pt>
                <c:pt idx="709">
                  <c:v>44355.385416666664</c:v>
                </c:pt>
                <c:pt idx="710">
                  <c:v>44355.395833333336</c:v>
                </c:pt>
                <c:pt idx="711">
                  <c:v>44355.406250000007</c:v>
                </c:pt>
                <c:pt idx="712">
                  <c:v>44355.416666666664</c:v>
                </c:pt>
                <c:pt idx="713">
                  <c:v>44355.427083333328</c:v>
                </c:pt>
                <c:pt idx="714">
                  <c:v>44355.4375</c:v>
                </c:pt>
                <c:pt idx="715">
                  <c:v>44355.447916666664</c:v>
                </c:pt>
                <c:pt idx="716">
                  <c:v>44355.458333333343</c:v>
                </c:pt>
                <c:pt idx="717">
                  <c:v>44355.46875</c:v>
                </c:pt>
                <c:pt idx="718">
                  <c:v>44355.479166666657</c:v>
                </c:pt>
                <c:pt idx="719">
                  <c:v>44355.489583333336</c:v>
                </c:pt>
                <c:pt idx="720">
                  <c:v>44355.5</c:v>
                </c:pt>
                <c:pt idx="721">
                  <c:v>44355.510416666664</c:v>
                </c:pt>
                <c:pt idx="722">
                  <c:v>44355.520833333336</c:v>
                </c:pt>
                <c:pt idx="723">
                  <c:v>44355.53125</c:v>
                </c:pt>
                <c:pt idx="724">
                  <c:v>44355.541666666657</c:v>
                </c:pt>
                <c:pt idx="725">
                  <c:v>44355.552083333336</c:v>
                </c:pt>
                <c:pt idx="726">
                  <c:v>44355.5625</c:v>
                </c:pt>
                <c:pt idx="727">
                  <c:v>44355.572916666664</c:v>
                </c:pt>
                <c:pt idx="728">
                  <c:v>44355.583333333336</c:v>
                </c:pt>
                <c:pt idx="729">
                  <c:v>44355.593749999993</c:v>
                </c:pt>
                <c:pt idx="730">
                  <c:v>44355.604166666657</c:v>
                </c:pt>
                <c:pt idx="731">
                  <c:v>44355.614583333336</c:v>
                </c:pt>
                <c:pt idx="732">
                  <c:v>44355.624999999993</c:v>
                </c:pt>
                <c:pt idx="733">
                  <c:v>44355.635416666657</c:v>
                </c:pt>
                <c:pt idx="734">
                  <c:v>44355.645833333336</c:v>
                </c:pt>
                <c:pt idx="735">
                  <c:v>44355.656250000007</c:v>
                </c:pt>
                <c:pt idx="736">
                  <c:v>44355.666666666657</c:v>
                </c:pt>
                <c:pt idx="737">
                  <c:v>44355.677083333328</c:v>
                </c:pt>
                <c:pt idx="738">
                  <c:v>44355.6875</c:v>
                </c:pt>
                <c:pt idx="739">
                  <c:v>44355.697916666657</c:v>
                </c:pt>
                <c:pt idx="740">
                  <c:v>44355.708333333336</c:v>
                </c:pt>
                <c:pt idx="741">
                  <c:v>44355.71875</c:v>
                </c:pt>
                <c:pt idx="742">
                  <c:v>44355.72916666665</c:v>
                </c:pt>
                <c:pt idx="743">
                  <c:v>44355.739583333328</c:v>
                </c:pt>
                <c:pt idx="744">
                  <c:v>44355.75</c:v>
                </c:pt>
                <c:pt idx="745">
                  <c:v>44355.760416666657</c:v>
                </c:pt>
                <c:pt idx="746">
                  <c:v>44355.770833333336</c:v>
                </c:pt>
                <c:pt idx="747">
                  <c:v>44355.78125</c:v>
                </c:pt>
                <c:pt idx="748">
                  <c:v>44355.79166666665</c:v>
                </c:pt>
                <c:pt idx="749">
                  <c:v>44355.802083333336</c:v>
                </c:pt>
                <c:pt idx="750">
                  <c:v>44355.812500000007</c:v>
                </c:pt>
                <c:pt idx="751">
                  <c:v>44355.822916666664</c:v>
                </c:pt>
                <c:pt idx="752">
                  <c:v>44355.833333333336</c:v>
                </c:pt>
                <c:pt idx="753">
                  <c:v>44355.84375</c:v>
                </c:pt>
                <c:pt idx="754">
                  <c:v>44355.854166666664</c:v>
                </c:pt>
                <c:pt idx="755">
                  <c:v>44355.864583333336</c:v>
                </c:pt>
                <c:pt idx="756">
                  <c:v>44355.875</c:v>
                </c:pt>
                <c:pt idx="757">
                  <c:v>44355.885416666664</c:v>
                </c:pt>
                <c:pt idx="758">
                  <c:v>44355.895833333336</c:v>
                </c:pt>
                <c:pt idx="759">
                  <c:v>44355.906250000007</c:v>
                </c:pt>
                <c:pt idx="760">
                  <c:v>44355.916666666664</c:v>
                </c:pt>
                <c:pt idx="761">
                  <c:v>44355.927083333328</c:v>
                </c:pt>
                <c:pt idx="762">
                  <c:v>44355.9375</c:v>
                </c:pt>
                <c:pt idx="763">
                  <c:v>44355.947916666664</c:v>
                </c:pt>
                <c:pt idx="764">
                  <c:v>44355.958333333343</c:v>
                </c:pt>
                <c:pt idx="765">
                  <c:v>44355.96875</c:v>
                </c:pt>
                <c:pt idx="766">
                  <c:v>44355.979166666657</c:v>
                </c:pt>
                <c:pt idx="767">
                  <c:v>44355.989583333336</c:v>
                </c:pt>
                <c:pt idx="768">
                  <c:v>44356</c:v>
                </c:pt>
                <c:pt idx="769">
                  <c:v>44356.010416666664</c:v>
                </c:pt>
                <c:pt idx="770">
                  <c:v>44356.020833333336</c:v>
                </c:pt>
                <c:pt idx="771">
                  <c:v>44356.03125</c:v>
                </c:pt>
                <c:pt idx="772">
                  <c:v>44356.041666666657</c:v>
                </c:pt>
                <c:pt idx="773">
                  <c:v>44356.052083333336</c:v>
                </c:pt>
                <c:pt idx="774">
                  <c:v>44356.0625</c:v>
                </c:pt>
                <c:pt idx="775">
                  <c:v>44356.072916666664</c:v>
                </c:pt>
                <c:pt idx="776">
                  <c:v>44356.083333333336</c:v>
                </c:pt>
                <c:pt idx="777">
                  <c:v>44356.093749999993</c:v>
                </c:pt>
                <c:pt idx="778">
                  <c:v>44356.104166666657</c:v>
                </c:pt>
                <c:pt idx="779">
                  <c:v>44356.114583333336</c:v>
                </c:pt>
                <c:pt idx="780">
                  <c:v>44356.124999999993</c:v>
                </c:pt>
                <c:pt idx="781">
                  <c:v>44356.135416666657</c:v>
                </c:pt>
                <c:pt idx="782">
                  <c:v>44356.145833333336</c:v>
                </c:pt>
                <c:pt idx="783">
                  <c:v>44356.156250000007</c:v>
                </c:pt>
                <c:pt idx="784">
                  <c:v>44356.166666666657</c:v>
                </c:pt>
                <c:pt idx="785">
                  <c:v>44356.177083333328</c:v>
                </c:pt>
                <c:pt idx="786">
                  <c:v>44356.1875</c:v>
                </c:pt>
                <c:pt idx="787">
                  <c:v>44356.197916666657</c:v>
                </c:pt>
                <c:pt idx="788">
                  <c:v>44356.208333333336</c:v>
                </c:pt>
                <c:pt idx="789">
                  <c:v>44356.21875</c:v>
                </c:pt>
                <c:pt idx="790">
                  <c:v>44356.22916666665</c:v>
                </c:pt>
                <c:pt idx="791">
                  <c:v>44356.239583333328</c:v>
                </c:pt>
                <c:pt idx="792">
                  <c:v>44356.25</c:v>
                </c:pt>
                <c:pt idx="793">
                  <c:v>44356.260416666657</c:v>
                </c:pt>
                <c:pt idx="794">
                  <c:v>44356.270833333336</c:v>
                </c:pt>
                <c:pt idx="795">
                  <c:v>44356.28125</c:v>
                </c:pt>
                <c:pt idx="796">
                  <c:v>44356.29166666665</c:v>
                </c:pt>
                <c:pt idx="797">
                  <c:v>44356.302083333336</c:v>
                </c:pt>
                <c:pt idx="798">
                  <c:v>44356.312500000007</c:v>
                </c:pt>
                <c:pt idx="799">
                  <c:v>44356.322916666664</c:v>
                </c:pt>
                <c:pt idx="800">
                  <c:v>44356.333333333336</c:v>
                </c:pt>
                <c:pt idx="801">
                  <c:v>44356.34375</c:v>
                </c:pt>
                <c:pt idx="802">
                  <c:v>44356.354166666664</c:v>
                </c:pt>
                <c:pt idx="803">
                  <c:v>44356.364583333336</c:v>
                </c:pt>
                <c:pt idx="804">
                  <c:v>44356.375</c:v>
                </c:pt>
                <c:pt idx="805">
                  <c:v>44356.385416666664</c:v>
                </c:pt>
                <c:pt idx="806">
                  <c:v>44356.395833333336</c:v>
                </c:pt>
                <c:pt idx="807">
                  <c:v>44356.406250000007</c:v>
                </c:pt>
                <c:pt idx="808">
                  <c:v>44356.416666666664</c:v>
                </c:pt>
                <c:pt idx="809">
                  <c:v>44356.427083333328</c:v>
                </c:pt>
                <c:pt idx="810">
                  <c:v>44356.4375</c:v>
                </c:pt>
                <c:pt idx="811">
                  <c:v>44356.447916666664</c:v>
                </c:pt>
                <c:pt idx="812">
                  <c:v>44356.458333333343</c:v>
                </c:pt>
                <c:pt idx="813">
                  <c:v>44356.46875</c:v>
                </c:pt>
                <c:pt idx="814">
                  <c:v>44356.479166666657</c:v>
                </c:pt>
                <c:pt idx="815">
                  <c:v>44356.489583333336</c:v>
                </c:pt>
                <c:pt idx="816">
                  <c:v>44356.5</c:v>
                </c:pt>
                <c:pt idx="817">
                  <c:v>44356.510416666664</c:v>
                </c:pt>
                <c:pt idx="818">
                  <c:v>44356.520833333336</c:v>
                </c:pt>
                <c:pt idx="819">
                  <c:v>44356.53125</c:v>
                </c:pt>
                <c:pt idx="820">
                  <c:v>44356.541666666657</c:v>
                </c:pt>
                <c:pt idx="821">
                  <c:v>44356.552083333336</c:v>
                </c:pt>
                <c:pt idx="822">
                  <c:v>44356.5625</c:v>
                </c:pt>
                <c:pt idx="823">
                  <c:v>44356.572916666664</c:v>
                </c:pt>
                <c:pt idx="824">
                  <c:v>44356.583333333336</c:v>
                </c:pt>
                <c:pt idx="825">
                  <c:v>44356.593749999993</c:v>
                </c:pt>
                <c:pt idx="826">
                  <c:v>44356.604166666657</c:v>
                </c:pt>
                <c:pt idx="827">
                  <c:v>44356.614583333336</c:v>
                </c:pt>
                <c:pt idx="828">
                  <c:v>44356.624999999993</c:v>
                </c:pt>
                <c:pt idx="829">
                  <c:v>44356.635416666657</c:v>
                </c:pt>
                <c:pt idx="830">
                  <c:v>44356.645833333336</c:v>
                </c:pt>
                <c:pt idx="831">
                  <c:v>44356.656250000007</c:v>
                </c:pt>
                <c:pt idx="832">
                  <c:v>44356.666666666657</c:v>
                </c:pt>
                <c:pt idx="833">
                  <c:v>44356.677083333328</c:v>
                </c:pt>
                <c:pt idx="834">
                  <c:v>44356.6875</c:v>
                </c:pt>
                <c:pt idx="835">
                  <c:v>44356.697916666657</c:v>
                </c:pt>
                <c:pt idx="836">
                  <c:v>44356.708333333336</c:v>
                </c:pt>
                <c:pt idx="837">
                  <c:v>44356.71875</c:v>
                </c:pt>
                <c:pt idx="838">
                  <c:v>44356.72916666665</c:v>
                </c:pt>
                <c:pt idx="839">
                  <c:v>44356.739583333328</c:v>
                </c:pt>
                <c:pt idx="840">
                  <c:v>44356.75</c:v>
                </c:pt>
                <c:pt idx="841">
                  <c:v>44356.760416666657</c:v>
                </c:pt>
                <c:pt idx="842">
                  <c:v>44356.770833333336</c:v>
                </c:pt>
                <c:pt idx="843">
                  <c:v>44356.78125</c:v>
                </c:pt>
                <c:pt idx="844">
                  <c:v>44356.79166666665</c:v>
                </c:pt>
                <c:pt idx="845">
                  <c:v>44356.802083333336</c:v>
                </c:pt>
                <c:pt idx="846">
                  <c:v>44356.812500000007</c:v>
                </c:pt>
                <c:pt idx="847">
                  <c:v>44356.822916666664</c:v>
                </c:pt>
                <c:pt idx="848">
                  <c:v>44356.833333333336</c:v>
                </c:pt>
                <c:pt idx="849">
                  <c:v>44356.84375</c:v>
                </c:pt>
                <c:pt idx="850">
                  <c:v>44356.854166666664</c:v>
                </c:pt>
                <c:pt idx="851">
                  <c:v>44356.864583333336</c:v>
                </c:pt>
                <c:pt idx="852">
                  <c:v>44356.875</c:v>
                </c:pt>
                <c:pt idx="853">
                  <c:v>44356.885416666664</c:v>
                </c:pt>
                <c:pt idx="854">
                  <c:v>44356.895833333336</c:v>
                </c:pt>
                <c:pt idx="855">
                  <c:v>44356.906250000007</c:v>
                </c:pt>
                <c:pt idx="856">
                  <c:v>44356.916666666664</c:v>
                </c:pt>
                <c:pt idx="857">
                  <c:v>44356.927083333328</c:v>
                </c:pt>
                <c:pt idx="858">
                  <c:v>44356.9375</c:v>
                </c:pt>
                <c:pt idx="859">
                  <c:v>44356.947916666664</c:v>
                </c:pt>
                <c:pt idx="860">
                  <c:v>44356.958333333343</c:v>
                </c:pt>
                <c:pt idx="861">
                  <c:v>44356.96875</c:v>
                </c:pt>
                <c:pt idx="862">
                  <c:v>44356.979166666657</c:v>
                </c:pt>
                <c:pt idx="863">
                  <c:v>44356.989583333336</c:v>
                </c:pt>
                <c:pt idx="864">
                  <c:v>44357</c:v>
                </c:pt>
                <c:pt idx="865">
                  <c:v>44357.010416666664</c:v>
                </c:pt>
                <c:pt idx="866">
                  <c:v>44357.020833333336</c:v>
                </c:pt>
                <c:pt idx="867">
                  <c:v>44357.03125</c:v>
                </c:pt>
                <c:pt idx="868">
                  <c:v>44357.041666666657</c:v>
                </c:pt>
                <c:pt idx="869">
                  <c:v>44357.052083333336</c:v>
                </c:pt>
                <c:pt idx="870">
                  <c:v>44357.0625</c:v>
                </c:pt>
                <c:pt idx="871">
                  <c:v>44357.072916666664</c:v>
                </c:pt>
                <c:pt idx="872">
                  <c:v>44357.083333333336</c:v>
                </c:pt>
                <c:pt idx="873">
                  <c:v>44357.093749999993</c:v>
                </c:pt>
                <c:pt idx="874">
                  <c:v>44357.104166666657</c:v>
                </c:pt>
                <c:pt idx="875">
                  <c:v>44357.114583333336</c:v>
                </c:pt>
                <c:pt idx="876">
                  <c:v>44357.124999999993</c:v>
                </c:pt>
                <c:pt idx="877">
                  <c:v>44357.135416666657</c:v>
                </c:pt>
                <c:pt idx="878">
                  <c:v>44357.145833333336</c:v>
                </c:pt>
                <c:pt idx="879">
                  <c:v>44357.156250000007</c:v>
                </c:pt>
                <c:pt idx="880">
                  <c:v>44357.166666666657</c:v>
                </c:pt>
                <c:pt idx="881">
                  <c:v>44357.177083333328</c:v>
                </c:pt>
                <c:pt idx="882">
                  <c:v>44357.1875</c:v>
                </c:pt>
                <c:pt idx="883">
                  <c:v>44357.197916666657</c:v>
                </c:pt>
                <c:pt idx="884">
                  <c:v>44357.208333333336</c:v>
                </c:pt>
                <c:pt idx="885">
                  <c:v>44357.21875</c:v>
                </c:pt>
                <c:pt idx="886">
                  <c:v>44357.22916666665</c:v>
                </c:pt>
                <c:pt idx="887">
                  <c:v>44357.239583333328</c:v>
                </c:pt>
                <c:pt idx="888">
                  <c:v>44357.25</c:v>
                </c:pt>
                <c:pt idx="889">
                  <c:v>44357.260416666657</c:v>
                </c:pt>
                <c:pt idx="890">
                  <c:v>44357.270833333336</c:v>
                </c:pt>
                <c:pt idx="891">
                  <c:v>44357.28125</c:v>
                </c:pt>
                <c:pt idx="892">
                  <c:v>44357.29166666665</c:v>
                </c:pt>
                <c:pt idx="893">
                  <c:v>44357.302083333336</c:v>
                </c:pt>
                <c:pt idx="894">
                  <c:v>44357.312500000007</c:v>
                </c:pt>
                <c:pt idx="895">
                  <c:v>44357.322916666664</c:v>
                </c:pt>
                <c:pt idx="896">
                  <c:v>44357.333333333336</c:v>
                </c:pt>
                <c:pt idx="897">
                  <c:v>44357.34375</c:v>
                </c:pt>
                <c:pt idx="898">
                  <c:v>44357.354166666664</c:v>
                </c:pt>
                <c:pt idx="899">
                  <c:v>44357.364583333336</c:v>
                </c:pt>
                <c:pt idx="900">
                  <c:v>44357.375</c:v>
                </c:pt>
                <c:pt idx="901">
                  <c:v>44357.385416666664</c:v>
                </c:pt>
                <c:pt idx="902">
                  <c:v>44357.395833333336</c:v>
                </c:pt>
                <c:pt idx="903">
                  <c:v>44357.406250000007</c:v>
                </c:pt>
                <c:pt idx="904">
                  <c:v>44357.416666666664</c:v>
                </c:pt>
                <c:pt idx="905">
                  <c:v>44357.427083333328</c:v>
                </c:pt>
                <c:pt idx="906">
                  <c:v>44357.4375</c:v>
                </c:pt>
                <c:pt idx="907">
                  <c:v>44357.447916666664</c:v>
                </c:pt>
                <c:pt idx="908">
                  <c:v>44357.458333333343</c:v>
                </c:pt>
                <c:pt idx="909">
                  <c:v>44357.46875</c:v>
                </c:pt>
                <c:pt idx="910">
                  <c:v>44357.479166666657</c:v>
                </c:pt>
                <c:pt idx="911">
                  <c:v>44357.489583333336</c:v>
                </c:pt>
                <c:pt idx="912">
                  <c:v>44357.5</c:v>
                </c:pt>
                <c:pt idx="913">
                  <c:v>44357.510416666664</c:v>
                </c:pt>
                <c:pt idx="914">
                  <c:v>44357.520833333336</c:v>
                </c:pt>
                <c:pt idx="915">
                  <c:v>44357.53125</c:v>
                </c:pt>
                <c:pt idx="916">
                  <c:v>44357.541666666657</c:v>
                </c:pt>
                <c:pt idx="917">
                  <c:v>44357.552083333336</c:v>
                </c:pt>
                <c:pt idx="918">
                  <c:v>44357.5625</c:v>
                </c:pt>
                <c:pt idx="919">
                  <c:v>44357.572916666664</c:v>
                </c:pt>
                <c:pt idx="920">
                  <c:v>44357.583333333336</c:v>
                </c:pt>
                <c:pt idx="921">
                  <c:v>44357.593749999993</c:v>
                </c:pt>
                <c:pt idx="922">
                  <c:v>44357.604166666657</c:v>
                </c:pt>
                <c:pt idx="923">
                  <c:v>44357.614583333336</c:v>
                </c:pt>
                <c:pt idx="924">
                  <c:v>44357.624999999993</c:v>
                </c:pt>
                <c:pt idx="925">
                  <c:v>44357.635416666657</c:v>
                </c:pt>
                <c:pt idx="926">
                  <c:v>44357.645833333336</c:v>
                </c:pt>
                <c:pt idx="927">
                  <c:v>44357.656250000007</c:v>
                </c:pt>
                <c:pt idx="928">
                  <c:v>44357.666666666657</c:v>
                </c:pt>
                <c:pt idx="929">
                  <c:v>44357.677083333328</c:v>
                </c:pt>
                <c:pt idx="930">
                  <c:v>44357.6875</c:v>
                </c:pt>
                <c:pt idx="931">
                  <c:v>44357.697916666657</c:v>
                </c:pt>
                <c:pt idx="932">
                  <c:v>44357.708333333336</c:v>
                </c:pt>
                <c:pt idx="933">
                  <c:v>44357.71875</c:v>
                </c:pt>
                <c:pt idx="934">
                  <c:v>44357.72916666665</c:v>
                </c:pt>
                <c:pt idx="935">
                  <c:v>44357.739583333328</c:v>
                </c:pt>
                <c:pt idx="936">
                  <c:v>44357.75</c:v>
                </c:pt>
                <c:pt idx="937">
                  <c:v>44357.760416666657</c:v>
                </c:pt>
                <c:pt idx="938">
                  <c:v>44357.770833333336</c:v>
                </c:pt>
                <c:pt idx="939">
                  <c:v>44357.78125</c:v>
                </c:pt>
                <c:pt idx="940">
                  <c:v>44357.79166666665</c:v>
                </c:pt>
                <c:pt idx="941">
                  <c:v>44357.802083333336</c:v>
                </c:pt>
                <c:pt idx="942">
                  <c:v>44357.812500000007</c:v>
                </c:pt>
                <c:pt idx="943">
                  <c:v>44357.822916666664</c:v>
                </c:pt>
                <c:pt idx="944">
                  <c:v>44357.833333333336</c:v>
                </c:pt>
                <c:pt idx="945">
                  <c:v>44357.84375</c:v>
                </c:pt>
                <c:pt idx="946">
                  <c:v>44357.854166666664</c:v>
                </c:pt>
                <c:pt idx="947">
                  <c:v>44357.864583333336</c:v>
                </c:pt>
                <c:pt idx="948">
                  <c:v>44357.875</c:v>
                </c:pt>
                <c:pt idx="949">
                  <c:v>44357.885416666664</c:v>
                </c:pt>
                <c:pt idx="950">
                  <c:v>44357.895833333336</c:v>
                </c:pt>
                <c:pt idx="951">
                  <c:v>44357.906250000007</c:v>
                </c:pt>
                <c:pt idx="952">
                  <c:v>44357.916666666664</c:v>
                </c:pt>
                <c:pt idx="953">
                  <c:v>44357.927083333328</c:v>
                </c:pt>
                <c:pt idx="954">
                  <c:v>44357.9375</c:v>
                </c:pt>
                <c:pt idx="955">
                  <c:v>44357.947916666664</c:v>
                </c:pt>
                <c:pt idx="956">
                  <c:v>44357.958333333343</c:v>
                </c:pt>
                <c:pt idx="957">
                  <c:v>44357.96875</c:v>
                </c:pt>
                <c:pt idx="958">
                  <c:v>44357.979166666657</c:v>
                </c:pt>
                <c:pt idx="959">
                  <c:v>44357.989583333336</c:v>
                </c:pt>
                <c:pt idx="960">
                  <c:v>44358</c:v>
                </c:pt>
                <c:pt idx="961">
                  <c:v>44358.010416666664</c:v>
                </c:pt>
                <c:pt idx="962">
                  <c:v>44358.020833333336</c:v>
                </c:pt>
                <c:pt idx="963">
                  <c:v>44358.03125</c:v>
                </c:pt>
                <c:pt idx="964">
                  <c:v>44358.041666666657</c:v>
                </c:pt>
                <c:pt idx="965">
                  <c:v>44358.052083333336</c:v>
                </c:pt>
                <c:pt idx="966">
                  <c:v>44358.0625</c:v>
                </c:pt>
                <c:pt idx="967">
                  <c:v>44358.072916666664</c:v>
                </c:pt>
                <c:pt idx="968">
                  <c:v>44358.083333333336</c:v>
                </c:pt>
                <c:pt idx="969">
                  <c:v>44358.093749999993</c:v>
                </c:pt>
                <c:pt idx="970">
                  <c:v>44358.104166666657</c:v>
                </c:pt>
                <c:pt idx="971">
                  <c:v>44358.114583333336</c:v>
                </c:pt>
                <c:pt idx="972">
                  <c:v>44358.124999999993</c:v>
                </c:pt>
                <c:pt idx="973">
                  <c:v>44358.135416666657</c:v>
                </c:pt>
                <c:pt idx="974">
                  <c:v>44358.145833333336</c:v>
                </c:pt>
                <c:pt idx="975">
                  <c:v>44358.156250000007</c:v>
                </c:pt>
                <c:pt idx="976">
                  <c:v>44358.166666666657</c:v>
                </c:pt>
                <c:pt idx="977">
                  <c:v>44358.177083333328</c:v>
                </c:pt>
                <c:pt idx="978">
                  <c:v>44358.1875</c:v>
                </c:pt>
                <c:pt idx="979">
                  <c:v>44358.197916666657</c:v>
                </c:pt>
                <c:pt idx="980">
                  <c:v>44358.208333333336</c:v>
                </c:pt>
                <c:pt idx="981">
                  <c:v>44358.21875</c:v>
                </c:pt>
                <c:pt idx="982">
                  <c:v>44358.22916666665</c:v>
                </c:pt>
                <c:pt idx="983">
                  <c:v>44358.239583333328</c:v>
                </c:pt>
                <c:pt idx="984">
                  <c:v>44358.25</c:v>
                </c:pt>
                <c:pt idx="985">
                  <c:v>44358.260416666657</c:v>
                </c:pt>
                <c:pt idx="986">
                  <c:v>44358.270833333336</c:v>
                </c:pt>
                <c:pt idx="987">
                  <c:v>44358.28125</c:v>
                </c:pt>
                <c:pt idx="988">
                  <c:v>44358.29166666665</c:v>
                </c:pt>
                <c:pt idx="989">
                  <c:v>44358.302083333336</c:v>
                </c:pt>
                <c:pt idx="990">
                  <c:v>44358.312500000007</c:v>
                </c:pt>
                <c:pt idx="991">
                  <c:v>44358.322916666664</c:v>
                </c:pt>
                <c:pt idx="992">
                  <c:v>44358.333333333336</c:v>
                </c:pt>
                <c:pt idx="993">
                  <c:v>44358.34375</c:v>
                </c:pt>
                <c:pt idx="994">
                  <c:v>44358.354166666664</c:v>
                </c:pt>
                <c:pt idx="995">
                  <c:v>44358.364583333336</c:v>
                </c:pt>
                <c:pt idx="996">
                  <c:v>44358.375</c:v>
                </c:pt>
                <c:pt idx="997">
                  <c:v>44358.385416666664</c:v>
                </c:pt>
                <c:pt idx="998">
                  <c:v>44358.395833333336</c:v>
                </c:pt>
                <c:pt idx="999">
                  <c:v>44358.406250000007</c:v>
                </c:pt>
                <c:pt idx="1000">
                  <c:v>44358.416666666664</c:v>
                </c:pt>
                <c:pt idx="1001">
                  <c:v>44358.427083333328</c:v>
                </c:pt>
                <c:pt idx="1002">
                  <c:v>44358.4375</c:v>
                </c:pt>
                <c:pt idx="1003">
                  <c:v>44358.447916666664</c:v>
                </c:pt>
                <c:pt idx="1004">
                  <c:v>44358.458333333343</c:v>
                </c:pt>
                <c:pt idx="1005">
                  <c:v>44358.46875</c:v>
                </c:pt>
                <c:pt idx="1006">
                  <c:v>44358.479166666657</c:v>
                </c:pt>
                <c:pt idx="1007">
                  <c:v>44358.489583333336</c:v>
                </c:pt>
                <c:pt idx="1008">
                  <c:v>44358.5</c:v>
                </c:pt>
                <c:pt idx="1009">
                  <c:v>44358.510416666664</c:v>
                </c:pt>
                <c:pt idx="1010">
                  <c:v>44358.520833333336</c:v>
                </c:pt>
                <c:pt idx="1011">
                  <c:v>44358.53125</c:v>
                </c:pt>
                <c:pt idx="1012">
                  <c:v>44358.541666666657</c:v>
                </c:pt>
                <c:pt idx="1013">
                  <c:v>44358.552083333336</c:v>
                </c:pt>
                <c:pt idx="1014">
                  <c:v>44358.5625</c:v>
                </c:pt>
                <c:pt idx="1015">
                  <c:v>44358.572916666664</c:v>
                </c:pt>
                <c:pt idx="1016">
                  <c:v>44358.583333333336</c:v>
                </c:pt>
                <c:pt idx="1017">
                  <c:v>44358.593749999993</c:v>
                </c:pt>
                <c:pt idx="1018">
                  <c:v>44358.604166666657</c:v>
                </c:pt>
                <c:pt idx="1019">
                  <c:v>44358.614583333336</c:v>
                </c:pt>
                <c:pt idx="1020">
                  <c:v>44358.624999999993</c:v>
                </c:pt>
                <c:pt idx="1021">
                  <c:v>44358.635416666657</c:v>
                </c:pt>
                <c:pt idx="1022">
                  <c:v>44358.645833333336</c:v>
                </c:pt>
                <c:pt idx="1023">
                  <c:v>44358.656250000007</c:v>
                </c:pt>
                <c:pt idx="1024">
                  <c:v>44358.666666666657</c:v>
                </c:pt>
                <c:pt idx="1025">
                  <c:v>44358.677083333328</c:v>
                </c:pt>
                <c:pt idx="1026">
                  <c:v>44358.6875</c:v>
                </c:pt>
                <c:pt idx="1027">
                  <c:v>44358.697916666657</c:v>
                </c:pt>
                <c:pt idx="1028">
                  <c:v>44358.708333333336</c:v>
                </c:pt>
                <c:pt idx="1029">
                  <c:v>44358.71875</c:v>
                </c:pt>
                <c:pt idx="1030">
                  <c:v>44358.72916666665</c:v>
                </c:pt>
                <c:pt idx="1031">
                  <c:v>44358.739583333328</c:v>
                </c:pt>
                <c:pt idx="1032">
                  <c:v>44358.75</c:v>
                </c:pt>
                <c:pt idx="1033">
                  <c:v>44358.760416666657</c:v>
                </c:pt>
                <c:pt idx="1034">
                  <c:v>44358.770833333336</c:v>
                </c:pt>
                <c:pt idx="1035">
                  <c:v>44358.78125</c:v>
                </c:pt>
                <c:pt idx="1036">
                  <c:v>44358.79166666665</c:v>
                </c:pt>
                <c:pt idx="1037">
                  <c:v>44358.802083333336</c:v>
                </c:pt>
                <c:pt idx="1038">
                  <c:v>44358.812500000007</c:v>
                </c:pt>
                <c:pt idx="1039">
                  <c:v>44358.822916666664</c:v>
                </c:pt>
                <c:pt idx="1040">
                  <c:v>44358.833333333336</c:v>
                </c:pt>
                <c:pt idx="1041">
                  <c:v>44358.84375</c:v>
                </c:pt>
                <c:pt idx="1042">
                  <c:v>44358.854166666664</c:v>
                </c:pt>
                <c:pt idx="1043">
                  <c:v>44358.864583333336</c:v>
                </c:pt>
                <c:pt idx="1044">
                  <c:v>44358.875</c:v>
                </c:pt>
                <c:pt idx="1045">
                  <c:v>44358.885416666664</c:v>
                </c:pt>
                <c:pt idx="1046">
                  <c:v>44358.895833333336</c:v>
                </c:pt>
                <c:pt idx="1047">
                  <c:v>44358.906250000007</c:v>
                </c:pt>
                <c:pt idx="1048">
                  <c:v>44358.916666666664</c:v>
                </c:pt>
                <c:pt idx="1049">
                  <c:v>44358.927083333328</c:v>
                </c:pt>
                <c:pt idx="1050">
                  <c:v>44358.9375</c:v>
                </c:pt>
                <c:pt idx="1051">
                  <c:v>44358.947916666664</c:v>
                </c:pt>
                <c:pt idx="1052">
                  <c:v>44358.958333333343</c:v>
                </c:pt>
                <c:pt idx="1053">
                  <c:v>44358.96875</c:v>
                </c:pt>
                <c:pt idx="1054">
                  <c:v>44358.979166666657</c:v>
                </c:pt>
                <c:pt idx="1055">
                  <c:v>44358.989583333336</c:v>
                </c:pt>
                <c:pt idx="1056">
                  <c:v>44359</c:v>
                </c:pt>
                <c:pt idx="1057">
                  <c:v>44359.010416666664</c:v>
                </c:pt>
                <c:pt idx="1058">
                  <c:v>44359.020833333336</c:v>
                </c:pt>
                <c:pt idx="1059">
                  <c:v>44359.03125</c:v>
                </c:pt>
                <c:pt idx="1060">
                  <c:v>44359.041666666657</c:v>
                </c:pt>
                <c:pt idx="1061">
                  <c:v>44359.052083333336</c:v>
                </c:pt>
                <c:pt idx="1062">
                  <c:v>44359.0625</c:v>
                </c:pt>
                <c:pt idx="1063">
                  <c:v>44359.072916666664</c:v>
                </c:pt>
                <c:pt idx="1064">
                  <c:v>44359.083333333336</c:v>
                </c:pt>
                <c:pt idx="1065">
                  <c:v>44359.093749999993</c:v>
                </c:pt>
                <c:pt idx="1066">
                  <c:v>44359.104166666657</c:v>
                </c:pt>
                <c:pt idx="1067">
                  <c:v>44359.114583333336</c:v>
                </c:pt>
                <c:pt idx="1068">
                  <c:v>44359.124999999993</c:v>
                </c:pt>
                <c:pt idx="1069">
                  <c:v>44359.135416666657</c:v>
                </c:pt>
                <c:pt idx="1070">
                  <c:v>44359.145833333336</c:v>
                </c:pt>
                <c:pt idx="1071">
                  <c:v>44359.156250000007</c:v>
                </c:pt>
                <c:pt idx="1072">
                  <c:v>44359.166666666657</c:v>
                </c:pt>
                <c:pt idx="1073">
                  <c:v>44359.177083333328</c:v>
                </c:pt>
                <c:pt idx="1074">
                  <c:v>44359.1875</c:v>
                </c:pt>
                <c:pt idx="1075">
                  <c:v>44359.197916666657</c:v>
                </c:pt>
                <c:pt idx="1076">
                  <c:v>44359.208333333336</c:v>
                </c:pt>
                <c:pt idx="1077">
                  <c:v>44359.21875</c:v>
                </c:pt>
                <c:pt idx="1078">
                  <c:v>44359.22916666665</c:v>
                </c:pt>
                <c:pt idx="1079">
                  <c:v>44359.239583333328</c:v>
                </c:pt>
                <c:pt idx="1080">
                  <c:v>44359.25</c:v>
                </c:pt>
                <c:pt idx="1081">
                  <c:v>44359.260416666657</c:v>
                </c:pt>
                <c:pt idx="1082">
                  <c:v>44359.270833333336</c:v>
                </c:pt>
                <c:pt idx="1083">
                  <c:v>44359.28125</c:v>
                </c:pt>
                <c:pt idx="1084">
                  <c:v>44359.29166666665</c:v>
                </c:pt>
                <c:pt idx="1085">
                  <c:v>44359.302083333336</c:v>
                </c:pt>
                <c:pt idx="1086">
                  <c:v>44359.312500000007</c:v>
                </c:pt>
                <c:pt idx="1087">
                  <c:v>44359.322916666664</c:v>
                </c:pt>
                <c:pt idx="1088">
                  <c:v>44359.333333333336</c:v>
                </c:pt>
                <c:pt idx="1089">
                  <c:v>44359.34375</c:v>
                </c:pt>
                <c:pt idx="1090">
                  <c:v>44359.354166666664</c:v>
                </c:pt>
                <c:pt idx="1091">
                  <c:v>44359.364583333336</c:v>
                </c:pt>
                <c:pt idx="1092">
                  <c:v>44359.375</c:v>
                </c:pt>
                <c:pt idx="1093">
                  <c:v>44359.385416666664</c:v>
                </c:pt>
                <c:pt idx="1094">
                  <c:v>44359.395833333336</c:v>
                </c:pt>
                <c:pt idx="1095">
                  <c:v>44359.406250000007</c:v>
                </c:pt>
                <c:pt idx="1096">
                  <c:v>44359.416666666664</c:v>
                </c:pt>
                <c:pt idx="1097">
                  <c:v>44359.427083333328</c:v>
                </c:pt>
                <c:pt idx="1098">
                  <c:v>44359.4375</c:v>
                </c:pt>
                <c:pt idx="1099">
                  <c:v>44359.447916666664</c:v>
                </c:pt>
                <c:pt idx="1100">
                  <c:v>44359.458333333343</c:v>
                </c:pt>
                <c:pt idx="1101">
                  <c:v>44359.46875</c:v>
                </c:pt>
                <c:pt idx="1102">
                  <c:v>44359.479166666657</c:v>
                </c:pt>
                <c:pt idx="1103">
                  <c:v>44359.489583333336</c:v>
                </c:pt>
                <c:pt idx="1104">
                  <c:v>44359.5</c:v>
                </c:pt>
                <c:pt idx="1105">
                  <c:v>44359.510416666664</c:v>
                </c:pt>
                <c:pt idx="1106">
                  <c:v>44359.520833333336</c:v>
                </c:pt>
                <c:pt idx="1107">
                  <c:v>44359.53125</c:v>
                </c:pt>
                <c:pt idx="1108">
                  <c:v>44359.541666666657</c:v>
                </c:pt>
                <c:pt idx="1109">
                  <c:v>44359.552083333336</c:v>
                </c:pt>
                <c:pt idx="1110">
                  <c:v>44359.5625</c:v>
                </c:pt>
                <c:pt idx="1111">
                  <c:v>44359.572916666664</c:v>
                </c:pt>
                <c:pt idx="1112">
                  <c:v>44359.583333333336</c:v>
                </c:pt>
                <c:pt idx="1113">
                  <c:v>44359.593749999993</c:v>
                </c:pt>
                <c:pt idx="1114">
                  <c:v>44359.604166666657</c:v>
                </c:pt>
                <c:pt idx="1115">
                  <c:v>44359.614583333336</c:v>
                </c:pt>
                <c:pt idx="1116">
                  <c:v>44359.624999999993</c:v>
                </c:pt>
                <c:pt idx="1117">
                  <c:v>44359.635416666657</c:v>
                </c:pt>
                <c:pt idx="1118">
                  <c:v>44359.645833333336</c:v>
                </c:pt>
                <c:pt idx="1119">
                  <c:v>44359.656250000007</c:v>
                </c:pt>
                <c:pt idx="1120">
                  <c:v>44359.666666666657</c:v>
                </c:pt>
                <c:pt idx="1121">
                  <c:v>44359.677083333328</c:v>
                </c:pt>
                <c:pt idx="1122">
                  <c:v>44359.6875</c:v>
                </c:pt>
                <c:pt idx="1123">
                  <c:v>44359.697916666657</c:v>
                </c:pt>
                <c:pt idx="1124">
                  <c:v>44359.708333333336</c:v>
                </c:pt>
                <c:pt idx="1125">
                  <c:v>44359.71875</c:v>
                </c:pt>
                <c:pt idx="1126">
                  <c:v>44359.72916666665</c:v>
                </c:pt>
                <c:pt idx="1127">
                  <c:v>44359.739583333328</c:v>
                </c:pt>
                <c:pt idx="1128">
                  <c:v>44359.75</c:v>
                </c:pt>
                <c:pt idx="1129">
                  <c:v>44359.760416666657</c:v>
                </c:pt>
                <c:pt idx="1130">
                  <c:v>44359.770833333336</c:v>
                </c:pt>
                <c:pt idx="1131">
                  <c:v>44359.78125</c:v>
                </c:pt>
                <c:pt idx="1132">
                  <c:v>44359.79166666665</c:v>
                </c:pt>
                <c:pt idx="1133">
                  <c:v>44359.802083333336</c:v>
                </c:pt>
                <c:pt idx="1134">
                  <c:v>44359.812500000007</c:v>
                </c:pt>
                <c:pt idx="1135">
                  <c:v>44359.822916666664</c:v>
                </c:pt>
                <c:pt idx="1136">
                  <c:v>44359.833333333336</c:v>
                </c:pt>
                <c:pt idx="1137">
                  <c:v>44359.84375</c:v>
                </c:pt>
                <c:pt idx="1138">
                  <c:v>44359.854166666664</c:v>
                </c:pt>
                <c:pt idx="1139">
                  <c:v>44359.864583333336</c:v>
                </c:pt>
                <c:pt idx="1140">
                  <c:v>44359.875</c:v>
                </c:pt>
                <c:pt idx="1141">
                  <c:v>44359.885416666664</c:v>
                </c:pt>
                <c:pt idx="1142">
                  <c:v>44359.895833333336</c:v>
                </c:pt>
                <c:pt idx="1143">
                  <c:v>44359.906250000007</c:v>
                </c:pt>
                <c:pt idx="1144">
                  <c:v>44359.916666666664</c:v>
                </c:pt>
                <c:pt idx="1145">
                  <c:v>44359.927083333328</c:v>
                </c:pt>
                <c:pt idx="1146">
                  <c:v>44359.9375</c:v>
                </c:pt>
                <c:pt idx="1147">
                  <c:v>44359.947916666664</c:v>
                </c:pt>
                <c:pt idx="1148">
                  <c:v>44359.958333333343</c:v>
                </c:pt>
                <c:pt idx="1149">
                  <c:v>44359.96875</c:v>
                </c:pt>
                <c:pt idx="1150">
                  <c:v>44359.979166666657</c:v>
                </c:pt>
                <c:pt idx="1151">
                  <c:v>44359.989583333336</c:v>
                </c:pt>
                <c:pt idx="1152">
                  <c:v>44360</c:v>
                </c:pt>
                <c:pt idx="1153">
                  <c:v>44360.010416666664</c:v>
                </c:pt>
                <c:pt idx="1154">
                  <c:v>44360.020833333336</c:v>
                </c:pt>
                <c:pt idx="1155">
                  <c:v>44360.03125</c:v>
                </c:pt>
                <c:pt idx="1156">
                  <c:v>44360.041666666657</c:v>
                </c:pt>
                <c:pt idx="1157">
                  <c:v>44360.052083333336</c:v>
                </c:pt>
                <c:pt idx="1158">
                  <c:v>44360.0625</c:v>
                </c:pt>
                <c:pt idx="1159">
                  <c:v>44360.072916666664</c:v>
                </c:pt>
                <c:pt idx="1160">
                  <c:v>44360.083333333336</c:v>
                </c:pt>
                <c:pt idx="1161">
                  <c:v>44360.093749999993</c:v>
                </c:pt>
                <c:pt idx="1162">
                  <c:v>44360.104166666657</c:v>
                </c:pt>
                <c:pt idx="1163">
                  <c:v>44360.114583333336</c:v>
                </c:pt>
                <c:pt idx="1164">
                  <c:v>44360.124999999993</c:v>
                </c:pt>
                <c:pt idx="1165">
                  <c:v>44360.135416666657</c:v>
                </c:pt>
                <c:pt idx="1166">
                  <c:v>44360.145833333336</c:v>
                </c:pt>
                <c:pt idx="1167">
                  <c:v>44360.156250000007</c:v>
                </c:pt>
                <c:pt idx="1168">
                  <c:v>44360.166666666657</c:v>
                </c:pt>
                <c:pt idx="1169">
                  <c:v>44360.177083333328</c:v>
                </c:pt>
                <c:pt idx="1170">
                  <c:v>44360.1875</c:v>
                </c:pt>
                <c:pt idx="1171">
                  <c:v>44360.197916666657</c:v>
                </c:pt>
                <c:pt idx="1172">
                  <c:v>44360.208333333336</c:v>
                </c:pt>
                <c:pt idx="1173">
                  <c:v>44360.21875</c:v>
                </c:pt>
                <c:pt idx="1174">
                  <c:v>44360.22916666665</c:v>
                </c:pt>
                <c:pt idx="1175">
                  <c:v>44360.239583333328</c:v>
                </c:pt>
                <c:pt idx="1176">
                  <c:v>44360.25</c:v>
                </c:pt>
                <c:pt idx="1177">
                  <c:v>44360.260416666657</c:v>
                </c:pt>
                <c:pt idx="1178">
                  <c:v>44360.270833333336</c:v>
                </c:pt>
                <c:pt idx="1179">
                  <c:v>44360.28125</c:v>
                </c:pt>
                <c:pt idx="1180">
                  <c:v>44360.29166666665</c:v>
                </c:pt>
                <c:pt idx="1181">
                  <c:v>44360.302083333336</c:v>
                </c:pt>
                <c:pt idx="1182">
                  <c:v>44360.312500000007</c:v>
                </c:pt>
                <c:pt idx="1183">
                  <c:v>44360.322916666664</c:v>
                </c:pt>
                <c:pt idx="1184">
                  <c:v>44360.333333333336</c:v>
                </c:pt>
                <c:pt idx="1185">
                  <c:v>44360.34375</c:v>
                </c:pt>
                <c:pt idx="1186">
                  <c:v>44360.354166666664</c:v>
                </c:pt>
                <c:pt idx="1187">
                  <c:v>44360.364583333336</c:v>
                </c:pt>
                <c:pt idx="1188">
                  <c:v>44360.375</c:v>
                </c:pt>
                <c:pt idx="1189">
                  <c:v>44360.385416666664</c:v>
                </c:pt>
                <c:pt idx="1190">
                  <c:v>44360.395833333336</c:v>
                </c:pt>
                <c:pt idx="1191">
                  <c:v>44360.406250000007</c:v>
                </c:pt>
                <c:pt idx="1192">
                  <c:v>44360.416666666664</c:v>
                </c:pt>
                <c:pt idx="1193">
                  <c:v>44360.427083333328</c:v>
                </c:pt>
                <c:pt idx="1194">
                  <c:v>44360.4375</c:v>
                </c:pt>
                <c:pt idx="1195">
                  <c:v>44360.447916666664</c:v>
                </c:pt>
                <c:pt idx="1196">
                  <c:v>44360.458333333343</c:v>
                </c:pt>
                <c:pt idx="1197">
                  <c:v>44360.46875</c:v>
                </c:pt>
                <c:pt idx="1198">
                  <c:v>44360.479166666657</c:v>
                </c:pt>
                <c:pt idx="1199">
                  <c:v>44360.489583333336</c:v>
                </c:pt>
                <c:pt idx="1200">
                  <c:v>44360.5</c:v>
                </c:pt>
                <c:pt idx="1201">
                  <c:v>44360.510416666664</c:v>
                </c:pt>
                <c:pt idx="1202">
                  <c:v>44360.520833333336</c:v>
                </c:pt>
                <c:pt idx="1203">
                  <c:v>44360.53125</c:v>
                </c:pt>
                <c:pt idx="1204">
                  <c:v>44360.541666666657</c:v>
                </c:pt>
                <c:pt idx="1205">
                  <c:v>44360.552083333336</c:v>
                </c:pt>
                <c:pt idx="1206">
                  <c:v>44360.5625</c:v>
                </c:pt>
                <c:pt idx="1207">
                  <c:v>44360.572916666664</c:v>
                </c:pt>
                <c:pt idx="1208">
                  <c:v>44360.583333333336</c:v>
                </c:pt>
                <c:pt idx="1209">
                  <c:v>44360.593749999993</c:v>
                </c:pt>
                <c:pt idx="1210">
                  <c:v>44360.604166666657</c:v>
                </c:pt>
                <c:pt idx="1211">
                  <c:v>44360.614583333336</c:v>
                </c:pt>
                <c:pt idx="1212">
                  <c:v>44360.624999999993</c:v>
                </c:pt>
                <c:pt idx="1213">
                  <c:v>44360.635416666657</c:v>
                </c:pt>
                <c:pt idx="1214">
                  <c:v>44360.645833333336</c:v>
                </c:pt>
                <c:pt idx="1215">
                  <c:v>44360.656250000007</c:v>
                </c:pt>
                <c:pt idx="1216">
                  <c:v>44360.666666666657</c:v>
                </c:pt>
                <c:pt idx="1217">
                  <c:v>44360.677083333328</c:v>
                </c:pt>
                <c:pt idx="1218">
                  <c:v>44360.6875</c:v>
                </c:pt>
                <c:pt idx="1219">
                  <c:v>44360.697916666657</c:v>
                </c:pt>
                <c:pt idx="1220">
                  <c:v>44360.708333333336</c:v>
                </c:pt>
                <c:pt idx="1221">
                  <c:v>44360.71875</c:v>
                </c:pt>
                <c:pt idx="1222">
                  <c:v>44360.72916666665</c:v>
                </c:pt>
                <c:pt idx="1223">
                  <c:v>44360.739583333328</c:v>
                </c:pt>
                <c:pt idx="1224">
                  <c:v>44360.75</c:v>
                </c:pt>
                <c:pt idx="1225">
                  <c:v>44360.760416666657</c:v>
                </c:pt>
                <c:pt idx="1226">
                  <c:v>44360.770833333336</c:v>
                </c:pt>
                <c:pt idx="1227">
                  <c:v>44360.78125</c:v>
                </c:pt>
                <c:pt idx="1228">
                  <c:v>44360.79166666665</c:v>
                </c:pt>
                <c:pt idx="1229">
                  <c:v>44360.802083333336</c:v>
                </c:pt>
                <c:pt idx="1230">
                  <c:v>44360.812500000007</c:v>
                </c:pt>
                <c:pt idx="1231">
                  <c:v>44360.822916666664</c:v>
                </c:pt>
                <c:pt idx="1232">
                  <c:v>44360.833333333336</c:v>
                </c:pt>
                <c:pt idx="1233">
                  <c:v>44360.84375</c:v>
                </c:pt>
                <c:pt idx="1234">
                  <c:v>44360.854166666664</c:v>
                </c:pt>
                <c:pt idx="1235">
                  <c:v>44360.864583333336</c:v>
                </c:pt>
                <c:pt idx="1236">
                  <c:v>44360.875</c:v>
                </c:pt>
                <c:pt idx="1237">
                  <c:v>44360.885416666664</c:v>
                </c:pt>
                <c:pt idx="1238">
                  <c:v>44360.895833333336</c:v>
                </c:pt>
                <c:pt idx="1239">
                  <c:v>44360.906250000007</c:v>
                </c:pt>
                <c:pt idx="1240">
                  <c:v>44360.916666666664</c:v>
                </c:pt>
                <c:pt idx="1241">
                  <c:v>44360.927083333328</c:v>
                </c:pt>
                <c:pt idx="1242">
                  <c:v>44360.9375</c:v>
                </c:pt>
                <c:pt idx="1243">
                  <c:v>44360.947916666664</c:v>
                </c:pt>
                <c:pt idx="1244">
                  <c:v>44360.958333333343</c:v>
                </c:pt>
                <c:pt idx="1245">
                  <c:v>44360.96875</c:v>
                </c:pt>
                <c:pt idx="1246">
                  <c:v>44360.979166666657</c:v>
                </c:pt>
                <c:pt idx="1247">
                  <c:v>44360.989583333336</c:v>
                </c:pt>
                <c:pt idx="1248">
                  <c:v>44361</c:v>
                </c:pt>
                <c:pt idx="1249">
                  <c:v>44361.010416666664</c:v>
                </c:pt>
                <c:pt idx="1250">
                  <c:v>44361.020833333336</c:v>
                </c:pt>
                <c:pt idx="1251">
                  <c:v>44361.03125</c:v>
                </c:pt>
                <c:pt idx="1252">
                  <c:v>44361.041666666657</c:v>
                </c:pt>
                <c:pt idx="1253">
                  <c:v>44361.052083333336</c:v>
                </c:pt>
                <c:pt idx="1254">
                  <c:v>44361.0625</c:v>
                </c:pt>
                <c:pt idx="1255">
                  <c:v>44361.072916666664</c:v>
                </c:pt>
                <c:pt idx="1256">
                  <c:v>44361.083333333336</c:v>
                </c:pt>
                <c:pt idx="1257">
                  <c:v>44361.093749999993</c:v>
                </c:pt>
                <c:pt idx="1258">
                  <c:v>44361.104166666657</c:v>
                </c:pt>
                <c:pt idx="1259">
                  <c:v>44361.114583333336</c:v>
                </c:pt>
                <c:pt idx="1260">
                  <c:v>44361.124999999993</c:v>
                </c:pt>
                <c:pt idx="1261">
                  <c:v>44361.135416666657</c:v>
                </c:pt>
                <c:pt idx="1262">
                  <c:v>44361.145833333336</c:v>
                </c:pt>
                <c:pt idx="1263">
                  <c:v>44361.156250000007</c:v>
                </c:pt>
                <c:pt idx="1264">
                  <c:v>44361.166666666657</c:v>
                </c:pt>
                <c:pt idx="1265">
                  <c:v>44361.177083333328</c:v>
                </c:pt>
                <c:pt idx="1266">
                  <c:v>44361.1875</c:v>
                </c:pt>
                <c:pt idx="1267">
                  <c:v>44361.197916666657</c:v>
                </c:pt>
                <c:pt idx="1268">
                  <c:v>44361.208333333336</c:v>
                </c:pt>
                <c:pt idx="1269">
                  <c:v>44361.21875</c:v>
                </c:pt>
                <c:pt idx="1270">
                  <c:v>44361.22916666665</c:v>
                </c:pt>
                <c:pt idx="1271">
                  <c:v>44361.239583333328</c:v>
                </c:pt>
                <c:pt idx="1272">
                  <c:v>44361.25</c:v>
                </c:pt>
                <c:pt idx="1273">
                  <c:v>44361.260416666657</c:v>
                </c:pt>
                <c:pt idx="1274">
                  <c:v>44361.270833333336</c:v>
                </c:pt>
                <c:pt idx="1275">
                  <c:v>44361.28125</c:v>
                </c:pt>
                <c:pt idx="1276">
                  <c:v>44361.29166666665</c:v>
                </c:pt>
                <c:pt idx="1277">
                  <c:v>44361.302083333336</c:v>
                </c:pt>
                <c:pt idx="1278">
                  <c:v>44361.312500000007</c:v>
                </c:pt>
                <c:pt idx="1279">
                  <c:v>44361.322916666664</c:v>
                </c:pt>
                <c:pt idx="1280">
                  <c:v>44361.333333333336</c:v>
                </c:pt>
                <c:pt idx="1281">
                  <c:v>44361.34375</c:v>
                </c:pt>
                <c:pt idx="1282">
                  <c:v>44361.354166666664</c:v>
                </c:pt>
                <c:pt idx="1283">
                  <c:v>44361.364583333336</c:v>
                </c:pt>
                <c:pt idx="1284">
                  <c:v>44361.375</c:v>
                </c:pt>
                <c:pt idx="1285">
                  <c:v>44361.385416666664</c:v>
                </c:pt>
                <c:pt idx="1286">
                  <c:v>44361.395833333336</c:v>
                </c:pt>
                <c:pt idx="1287">
                  <c:v>44361.406250000007</c:v>
                </c:pt>
                <c:pt idx="1288">
                  <c:v>44361.416666666664</c:v>
                </c:pt>
                <c:pt idx="1289">
                  <c:v>44361.427083333328</c:v>
                </c:pt>
                <c:pt idx="1290">
                  <c:v>44361.4375</c:v>
                </c:pt>
                <c:pt idx="1291">
                  <c:v>44361.447916666664</c:v>
                </c:pt>
                <c:pt idx="1292">
                  <c:v>44361.458333333343</c:v>
                </c:pt>
                <c:pt idx="1293">
                  <c:v>44361.46875</c:v>
                </c:pt>
                <c:pt idx="1294">
                  <c:v>44361.479166666657</c:v>
                </c:pt>
                <c:pt idx="1295">
                  <c:v>44361.489583333336</c:v>
                </c:pt>
                <c:pt idx="1296">
                  <c:v>44361.5</c:v>
                </c:pt>
                <c:pt idx="1297">
                  <c:v>44361.510416666664</c:v>
                </c:pt>
                <c:pt idx="1298">
                  <c:v>44361.520833333336</c:v>
                </c:pt>
                <c:pt idx="1299">
                  <c:v>44361.53125</c:v>
                </c:pt>
                <c:pt idx="1300">
                  <c:v>44361.541666666657</c:v>
                </c:pt>
                <c:pt idx="1301">
                  <c:v>44361.552083333336</c:v>
                </c:pt>
                <c:pt idx="1302">
                  <c:v>44361.5625</c:v>
                </c:pt>
                <c:pt idx="1303">
                  <c:v>44361.572916666664</c:v>
                </c:pt>
                <c:pt idx="1304">
                  <c:v>44361.583333333336</c:v>
                </c:pt>
                <c:pt idx="1305">
                  <c:v>44361.593749999993</c:v>
                </c:pt>
                <c:pt idx="1306">
                  <c:v>44361.604166666657</c:v>
                </c:pt>
                <c:pt idx="1307">
                  <c:v>44361.614583333336</c:v>
                </c:pt>
                <c:pt idx="1308">
                  <c:v>44361.624999999993</c:v>
                </c:pt>
                <c:pt idx="1309">
                  <c:v>44361.635416666657</c:v>
                </c:pt>
                <c:pt idx="1310">
                  <c:v>44361.645833333336</c:v>
                </c:pt>
                <c:pt idx="1311">
                  <c:v>44361.656250000007</c:v>
                </c:pt>
                <c:pt idx="1312">
                  <c:v>44361.666666666657</c:v>
                </c:pt>
                <c:pt idx="1313">
                  <c:v>44361.677083333328</c:v>
                </c:pt>
                <c:pt idx="1314">
                  <c:v>44361.6875</c:v>
                </c:pt>
                <c:pt idx="1315">
                  <c:v>44361.697916666657</c:v>
                </c:pt>
                <c:pt idx="1316">
                  <c:v>44361.708333333336</c:v>
                </c:pt>
                <c:pt idx="1317">
                  <c:v>44361.71875</c:v>
                </c:pt>
                <c:pt idx="1318">
                  <c:v>44361.72916666665</c:v>
                </c:pt>
                <c:pt idx="1319">
                  <c:v>44361.739583333328</c:v>
                </c:pt>
                <c:pt idx="1320">
                  <c:v>44361.75</c:v>
                </c:pt>
                <c:pt idx="1321">
                  <c:v>44361.760416666657</c:v>
                </c:pt>
                <c:pt idx="1322">
                  <c:v>44361.770833333336</c:v>
                </c:pt>
                <c:pt idx="1323">
                  <c:v>44361.78125</c:v>
                </c:pt>
                <c:pt idx="1324">
                  <c:v>44361.79166666665</c:v>
                </c:pt>
                <c:pt idx="1325">
                  <c:v>44361.802083333336</c:v>
                </c:pt>
                <c:pt idx="1326">
                  <c:v>44361.812500000007</c:v>
                </c:pt>
                <c:pt idx="1327">
                  <c:v>44361.822916666664</c:v>
                </c:pt>
                <c:pt idx="1328">
                  <c:v>44361.833333333336</c:v>
                </c:pt>
                <c:pt idx="1329">
                  <c:v>44361.84375</c:v>
                </c:pt>
                <c:pt idx="1330">
                  <c:v>44361.854166666664</c:v>
                </c:pt>
                <c:pt idx="1331">
                  <c:v>44361.864583333336</c:v>
                </c:pt>
                <c:pt idx="1332">
                  <c:v>44361.875</c:v>
                </c:pt>
                <c:pt idx="1333">
                  <c:v>44361.885416666664</c:v>
                </c:pt>
                <c:pt idx="1334">
                  <c:v>44361.895833333336</c:v>
                </c:pt>
                <c:pt idx="1335">
                  <c:v>44361.906250000007</c:v>
                </c:pt>
                <c:pt idx="1336">
                  <c:v>44361.916666666664</c:v>
                </c:pt>
                <c:pt idx="1337">
                  <c:v>44361.927083333328</c:v>
                </c:pt>
                <c:pt idx="1338">
                  <c:v>44361.9375</c:v>
                </c:pt>
                <c:pt idx="1339">
                  <c:v>44361.947916666664</c:v>
                </c:pt>
                <c:pt idx="1340">
                  <c:v>44361.958333333343</c:v>
                </c:pt>
                <c:pt idx="1341">
                  <c:v>44361.96875</c:v>
                </c:pt>
                <c:pt idx="1342">
                  <c:v>44361.979166666657</c:v>
                </c:pt>
                <c:pt idx="1343">
                  <c:v>44361.989583333336</c:v>
                </c:pt>
                <c:pt idx="1344">
                  <c:v>44362</c:v>
                </c:pt>
                <c:pt idx="1345">
                  <c:v>44362.010416666664</c:v>
                </c:pt>
                <c:pt idx="1346">
                  <c:v>44362.020833333336</c:v>
                </c:pt>
                <c:pt idx="1347">
                  <c:v>44362.03125</c:v>
                </c:pt>
                <c:pt idx="1348">
                  <c:v>44362.041666666657</c:v>
                </c:pt>
                <c:pt idx="1349">
                  <c:v>44362.052083333336</c:v>
                </c:pt>
                <c:pt idx="1350">
                  <c:v>44362.0625</c:v>
                </c:pt>
                <c:pt idx="1351">
                  <c:v>44362.072916666664</c:v>
                </c:pt>
                <c:pt idx="1352">
                  <c:v>44362.083333333336</c:v>
                </c:pt>
                <c:pt idx="1353">
                  <c:v>44362.093749999993</c:v>
                </c:pt>
                <c:pt idx="1354">
                  <c:v>44362.104166666657</c:v>
                </c:pt>
                <c:pt idx="1355">
                  <c:v>44362.114583333336</c:v>
                </c:pt>
                <c:pt idx="1356">
                  <c:v>44362.124999999993</c:v>
                </c:pt>
                <c:pt idx="1357">
                  <c:v>44362.135416666657</c:v>
                </c:pt>
                <c:pt idx="1358">
                  <c:v>44362.145833333336</c:v>
                </c:pt>
                <c:pt idx="1359">
                  <c:v>44362.156250000007</c:v>
                </c:pt>
                <c:pt idx="1360">
                  <c:v>44362.166666666657</c:v>
                </c:pt>
                <c:pt idx="1361">
                  <c:v>44362.177083333328</c:v>
                </c:pt>
                <c:pt idx="1362">
                  <c:v>44362.1875</c:v>
                </c:pt>
                <c:pt idx="1363">
                  <c:v>44362.197916666657</c:v>
                </c:pt>
                <c:pt idx="1364">
                  <c:v>44362.208333333336</c:v>
                </c:pt>
                <c:pt idx="1365">
                  <c:v>44362.21875</c:v>
                </c:pt>
                <c:pt idx="1366">
                  <c:v>44362.22916666665</c:v>
                </c:pt>
                <c:pt idx="1367">
                  <c:v>44362.239583333328</c:v>
                </c:pt>
                <c:pt idx="1368">
                  <c:v>44362.25</c:v>
                </c:pt>
                <c:pt idx="1369">
                  <c:v>44362.260416666657</c:v>
                </c:pt>
                <c:pt idx="1370">
                  <c:v>44362.270833333336</c:v>
                </c:pt>
                <c:pt idx="1371">
                  <c:v>44362.28125</c:v>
                </c:pt>
                <c:pt idx="1372">
                  <c:v>44362.29166666665</c:v>
                </c:pt>
                <c:pt idx="1373">
                  <c:v>44362.302083333336</c:v>
                </c:pt>
                <c:pt idx="1374">
                  <c:v>44362.312500000007</c:v>
                </c:pt>
                <c:pt idx="1375">
                  <c:v>44362.322916666664</c:v>
                </c:pt>
                <c:pt idx="1376">
                  <c:v>44362.333333333336</c:v>
                </c:pt>
                <c:pt idx="1377">
                  <c:v>44362.34375</c:v>
                </c:pt>
                <c:pt idx="1378">
                  <c:v>44362.354166666664</c:v>
                </c:pt>
                <c:pt idx="1379">
                  <c:v>44362.364583333336</c:v>
                </c:pt>
                <c:pt idx="1380">
                  <c:v>44362.375</c:v>
                </c:pt>
                <c:pt idx="1381">
                  <c:v>44362.385416666664</c:v>
                </c:pt>
                <c:pt idx="1382">
                  <c:v>44362.395833333336</c:v>
                </c:pt>
                <c:pt idx="1383">
                  <c:v>44362.406250000007</c:v>
                </c:pt>
                <c:pt idx="1384">
                  <c:v>44362.416666666664</c:v>
                </c:pt>
                <c:pt idx="1385">
                  <c:v>44362.427083333328</c:v>
                </c:pt>
                <c:pt idx="1386">
                  <c:v>44362.4375</c:v>
                </c:pt>
                <c:pt idx="1387">
                  <c:v>44362.447916666664</c:v>
                </c:pt>
                <c:pt idx="1388">
                  <c:v>44362.458333333343</c:v>
                </c:pt>
                <c:pt idx="1389">
                  <c:v>44362.46875</c:v>
                </c:pt>
                <c:pt idx="1390">
                  <c:v>44362.479166666657</c:v>
                </c:pt>
                <c:pt idx="1391">
                  <c:v>44362.489583333336</c:v>
                </c:pt>
                <c:pt idx="1392">
                  <c:v>44362.5</c:v>
                </c:pt>
                <c:pt idx="1393">
                  <c:v>44362.510416666664</c:v>
                </c:pt>
                <c:pt idx="1394">
                  <c:v>44362.520833333336</c:v>
                </c:pt>
                <c:pt idx="1395">
                  <c:v>44362.53125</c:v>
                </c:pt>
                <c:pt idx="1396">
                  <c:v>44362.541666666657</c:v>
                </c:pt>
                <c:pt idx="1397">
                  <c:v>44362.552083333336</c:v>
                </c:pt>
                <c:pt idx="1398">
                  <c:v>44362.5625</c:v>
                </c:pt>
                <c:pt idx="1399">
                  <c:v>44362.572916666664</c:v>
                </c:pt>
                <c:pt idx="1400">
                  <c:v>44362.583333333336</c:v>
                </c:pt>
                <c:pt idx="1401">
                  <c:v>44362.593749999993</c:v>
                </c:pt>
                <c:pt idx="1402">
                  <c:v>44362.604166666657</c:v>
                </c:pt>
                <c:pt idx="1403">
                  <c:v>44362.614583333336</c:v>
                </c:pt>
                <c:pt idx="1404">
                  <c:v>44362.624999999993</c:v>
                </c:pt>
                <c:pt idx="1405">
                  <c:v>44362.635416666657</c:v>
                </c:pt>
                <c:pt idx="1406">
                  <c:v>44362.645833333336</c:v>
                </c:pt>
                <c:pt idx="1407">
                  <c:v>44362.656250000007</c:v>
                </c:pt>
                <c:pt idx="1408">
                  <c:v>44362.666666666657</c:v>
                </c:pt>
                <c:pt idx="1409">
                  <c:v>44362.677083333328</c:v>
                </c:pt>
                <c:pt idx="1410">
                  <c:v>44362.6875</c:v>
                </c:pt>
                <c:pt idx="1411">
                  <c:v>44362.697916666657</c:v>
                </c:pt>
                <c:pt idx="1412">
                  <c:v>44362.708333333336</c:v>
                </c:pt>
                <c:pt idx="1413">
                  <c:v>44362.71875</c:v>
                </c:pt>
                <c:pt idx="1414">
                  <c:v>44362.72916666665</c:v>
                </c:pt>
                <c:pt idx="1415">
                  <c:v>44362.739583333328</c:v>
                </c:pt>
                <c:pt idx="1416">
                  <c:v>44362.75</c:v>
                </c:pt>
                <c:pt idx="1417">
                  <c:v>44362.760416666657</c:v>
                </c:pt>
                <c:pt idx="1418">
                  <c:v>44362.770833333336</c:v>
                </c:pt>
                <c:pt idx="1419">
                  <c:v>44362.78125</c:v>
                </c:pt>
                <c:pt idx="1420">
                  <c:v>44362.79166666665</c:v>
                </c:pt>
                <c:pt idx="1421">
                  <c:v>44362.802083333336</c:v>
                </c:pt>
                <c:pt idx="1422">
                  <c:v>44362.812500000007</c:v>
                </c:pt>
                <c:pt idx="1423">
                  <c:v>44362.822916666664</c:v>
                </c:pt>
                <c:pt idx="1424">
                  <c:v>44362.833333333336</c:v>
                </c:pt>
                <c:pt idx="1425">
                  <c:v>44362.84375</c:v>
                </c:pt>
                <c:pt idx="1426">
                  <c:v>44362.854166666664</c:v>
                </c:pt>
                <c:pt idx="1427">
                  <c:v>44362.864583333336</c:v>
                </c:pt>
                <c:pt idx="1428">
                  <c:v>44362.875</c:v>
                </c:pt>
                <c:pt idx="1429">
                  <c:v>44362.885416666664</c:v>
                </c:pt>
                <c:pt idx="1430">
                  <c:v>44362.895833333336</c:v>
                </c:pt>
                <c:pt idx="1431">
                  <c:v>44362.906250000007</c:v>
                </c:pt>
                <c:pt idx="1432">
                  <c:v>44362.916666666664</c:v>
                </c:pt>
                <c:pt idx="1433">
                  <c:v>44362.927083333328</c:v>
                </c:pt>
                <c:pt idx="1434">
                  <c:v>44362.9375</c:v>
                </c:pt>
                <c:pt idx="1435">
                  <c:v>44362.947916666664</c:v>
                </c:pt>
                <c:pt idx="1436">
                  <c:v>44362.958333333343</c:v>
                </c:pt>
                <c:pt idx="1437">
                  <c:v>44362.96875</c:v>
                </c:pt>
                <c:pt idx="1438">
                  <c:v>44362.979166666657</c:v>
                </c:pt>
                <c:pt idx="1439">
                  <c:v>44362.989583333336</c:v>
                </c:pt>
                <c:pt idx="1440">
                  <c:v>44363</c:v>
                </c:pt>
                <c:pt idx="1441">
                  <c:v>44363.010416666664</c:v>
                </c:pt>
                <c:pt idx="1442">
                  <c:v>44363.020833333336</c:v>
                </c:pt>
                <c:pt idx="1443">
                  <c:v>44363.03125</c:v>
                </c:pt>
                <c:pt idx="1444">
                  <c:v>44363.041666666657</c:v>
                </c:pt>
                <c:pt idx="1445">
                  <c:v>44363.052083333336</c:v>
                </c:pt>
                <c:pt idx="1446">
                  <c:v>44363.0625</c:v>
                </c:pt>
                <c:pt idx="1447">
                  <c:v>44363.072916666664</c:v>
                </c:pt>
                <c:pt idx="1448">
                  <c:v>44363.083333333336</c:v>
                </c:pt>
                <c:pt idx="1449">
                  <c:v>44363.093749999993</c:v>
                </c:pt>
                <c:pt idx="1450">
                  <c:v>44363.104166666657</c:v>
                </c:pt>
                <c:pt idx="1451">
                  <c:v>44363.114583333336</c:v>
                </c:pt>
                <c:pt idx="1452">
                  <c:v>44363.124999999993</c:v>
                </c:pt>
                <c:pt idx="1453">
                  <c:v>44363.135416666657</c:v>
                </c:pt>
                <c:pt idx="1454">
                  <c:v>44363.145833333336</c:v>
                </c:pt>
                <c:pt idx="1455">
                  <c:v>44363.156250000007</c:v>
                </c:pt>
                <c:pt idx="1456">
                  <c:v>44363.166666666657</c:v>
                </c:pt>
                <c:pt idx="1457">
                  <c:v>44363.177083333328</c:v>
                </c:pt>
                <c:pt idx="1458">
                  <c:v>44363.1875</c:v>
                </c:pt>
                <c:pt idx="1459">
                  <c:v>44363.197916666657</c:v>
                </c:pt>
                <c:pt idx="1460">
                  <c:v>44363.208333333336</c:v>
                </c:pt>
                <c:pt idx="1461">
                  <c:v>44363.21875</c:v>
                </c:pt>
                <c:pt idx="1462">
                  <c:v>44363.22916666665</c:v>
                </c:pt>
                <c:pt idx="1463">
                  <c:v>44363.239583333328</c:v>
                </c:pt>
                <c:pt idx="1464">
                  <c:v>44363.25</c:v>
                </c:pt>
                <c:pt idx="1465">
                  <c:v>44363.260416666657</c:v>
                </c:pt>
                <c:pt idx="1466">
                  <c:v>44363.270833333336</c:v>
                </c:pt>
                <c:pt idx="1467">
                  <c:v>44363.28125</c:v>
                </c:pt>
                <c:pt idx="1468">
                  <c:v>44363.29166666665</c:v>
                </c:pt>
                <c:pt idx="1469">
                  <c:v>44363.302083333336</c:v>
                </c:pt>
                <c:pt idx="1470">
                  <c:v>44363.312500000007</c:v>
                </c:pt>
                <c:pt idx="1471">
                  <c:v>44363.322916666664</c:v>
                </c:pt>
                <c:pt idx="1472">
                  <c:v>44363.333333333336</c:v>
                </c:pt>
                <c:pt idx="1473">
                  <c:v>44363.34375</c:v>
                </c:pt>
                <c:pt idx="1474">
                  <c:v>44363.354166666664</c:v>
                </c:pt>
                <c:pt idx="1475">
                  <c:v>44363.364583333336</c:v>
                </c:pt>
                <c:pt idx="1476">
                  <c:v>44363.375</c:v>
                </c:pt>
                <c:pt idx="1477">
                  <c:v>44363.385416666664</c:v>
                </c:pt>
                <c:pt idx="1478">
                  <c:v>44363.395833333336</c:v>
                </c:pt>
                <c:pt idx="1479">
                  <c:v>44363.406250000007</c:v>
                </c:pt>
                <c:pt idx="1480">
                  <c:v>44363.416666666664</c:v>
                </c:pt>
                <c:pt idx="1481">
                  <c:v>44363.427083333328</c:v>
                </c:pt>
                <c:pt idx="1482">
                  <c:v>44363.4375</c:v>
                </c:pt>
                <c:pt idx="1483">
                  <c:v>44363.447916666664</c:v>
                </c:pt>
                <c:pt idx="1484">
                  <c:v>44363.458333333343</c:v>
                </c:pt>
                <c:pt idx="1485">
                  <c:v>44363.46875</c:v>
                </c:pt>
                <c:pt idx="1486">
                  <c:v>44363.479166666657</c:v>
                </c:pt>
                <c:pt idx="1487">
                  <c:v>44363.489583333336</c:v>
                </c:pt>
                <c:pt idx="1488">
                  <c:v>44363.5</c:v>
                </c:pt>
                <c:pt idx="1489">
                  <c:v>44363.510416666664</c:v>
                </c:pt>
                <c:pt idx="1490">
                  <c:v>44363.520833333336</c:v>
                </c:pt>
                <c:pt idx="1491">
                  <c:v>44363.53125</c:v>
                </c:pt>
                <c:pt idx="1492">
                  <c:v>44363.541666666657</c:v>
                </c:pt>
                <c:pt idx="1493">
                  <c:v>44363.552083333336</c:v>
                </c:pt>
                <c:pt idx="1494">
                  <c:v>44363.5625</c:v>
                </c:pt>
                <c:pt idx="1495">
                  <c:v>44363.572916666664</c:v>
                </c:pt>
                <c:pt idx="1496">
                  <c:v>44363.583333333336</c:v>
                </c:pt>
                <c:pt idx="1497">
                  <c:v>44363.593749999993</c:v>
                </c:pt>
                <c:pt idx="1498">
                  <c:v>44363.604166666657</c:v>
                </c:pt>
                <c:pt idx="1499">
                  <c:v>44363.614583333336</c:v>
                </c:pt>
                <c:pt idx="1500">
                  <c:v>44363.624999999993</c:v>
                </c:pt>
                <c:pt idx="1501">
                  <c:v>44363.635416666657</c:v>
                </c:pt>
                <c:pt idx="1502">
                  <c:v>44363.645833333336</c:v>
                </c:pt>
                <c:pt idx="1503">
                  <c:v>44363.656250000007</c:v>
                </c:pt>
                <c:pt idx="1504">
                  <c:v>44363.666666666657</c:v>
                </c:pt>
                <c:pt idx="1505">
                  <c:v>44363.677083333328</c:v>
                </c:pt>
                <c:pt idx="1506">
                  <c:v>44363.6875</c:v>
                </c:pt>
                <c:pt idx="1507">
                  <c:v>44363.697916666657</c:v>
                </c:pt>
                <c:pt idx="1508">
                  <c:v>44363.708333333336</c:v>
                </c:pt>
                <c:pt idx="1509">
                  <c:v>44363.71875</c:v>
                </c:pt>
                <c:pt idx="1510">
                  <c:v>44363.72916666665</c:v>
                </c:pt>
                <c:pt idx="1511">
                  <c:v>44363.739583333328</c:v>
                </c:pt>
                <c:pt idx="1512">
                  <c:v>44363.75</c:v>
                </c:pt>
                <c:pt idx="1513">
                  <c:v>44363.760416666657</c:v>
                </c:pt>
                <c:pt idx="1514">
                  <c:v>44363.770833333336</c:v>
                </c:pt>
                <c:pt idx="1515">
                  <c:v>44363.78125</c:v>
                </c:pt>
                <c:pt idx="1516">
                  <c:v>44363.79166666665</c:v>
                </c:pt>
                <c:pt idx="1517">
                  <c:v>44363.802083333336</c:v>
                </c:pt>
                <c:pt idx="1518">
                  <c:v>44363.812500000007</c:v>
                </c:pt>
                <c:pt idx="1519">
                  <c:v>44363.822916666664</c:v>
                </c:pt>
                <c:pt idx="1520">
                  <c:v>44363.833333333336</c:v>
                </c:pt>
                <c:pt idx="1521">
                  <c:v>44363.84375</c:v>
                </c:pt>
                <c:pt idx="1522">
                  <c:v>44363.854166666664</c:v>
                </c:pt>
                <c:pt idx="1523">
                  <c:v>44363.864583333336</c:v>
                </c:pt>
                <c:pt idx="1524">
                  <c:v>44363.875</c:v>
                </c:pt>
                <c:pt idx="1525">
                  <c:v>44363.885416666664</c:v>
                </c:pt>
                <c:pt idx="1526">
                  <c:v>44363.895833333336</c:v>
                </c:pt>
                <c:pt idx="1527">
                  <c:v>44363.906250000007</c:v>
                </c:pt>
                <c:pt idx="1528">
                  <c:v>44363.916666666664</c:v>
                </c:pt>
                <c:pt idx="1529">
                  <c:v>44363.927083333328</c:v>
                </c:pt>
                <c:pt idx="1530">
                  <c:v>44363.9375</c:v>
                </c:pt>
                <c:pt idx="1531">
                  <c:v>44363.947916666664</c:v>
                </c:pt>
                <c:pt idx="1532">
                  <c:v>44363.958333333343</c:v>
                </c:pt>
                <c:pt idx="1533">
                  <c:v>44363.96875</c:v>
                </c:pt>
                <c:pt idx="1534">
                  <c:v>44363.979166666657</c:v>
                </c:pt>
                <c:pt idx="1535">
                  <c:v>44363.989583333336</c:v>
                </c:pt>
                <c:pt idx="1536">
                  <c:v>44364</c:v>
                </c:pt>
                <c:pt idx="1537">
                  <c:v>44364.010416666664</c:v>
                </c:pt>
                <c:pt idx="1538">
                  <c:v>44364.020833333336</c:v>
                </c:pt>
                <c:pt idx="1539">
                  <c:v>44364.03125</c:v>
                </c:pt>
                <c:pt idx="1540">
                  <c:v>44364.041666666657</c:v>
                </c:pt>
                <c:pt idx="1541">
                  <c:v>44364.052083333336</c:v>
                </c:pt>
                <c:pt idx="1542">
                  <c:v>44364.0625</c:v>
                </c:pt>
                <c:pt idx="1543">
                  <c:v>44364.072916666664</c:v>
                </c:pt>
                <c:pt idx="1544">
                  <c:v>44364.083333333336</c:v>
                </c:pt>
                <c:pt idx="1545">
                  <c:v>44364.093749999993</c:v>
                </c:pt>
                <c:pt idx="1546">
                  <c:v>44364.104166666657</c:v>
                </c:pt>
                <c:pt idx="1547">
                  <c:v>44364.114583333336</c:v>
                </c:pt>
                <c:pt idx="1548">
                  <c:v>44364.124999999993</c:v>
                </c:pt>
                <c:pt idx="1549">
                  <c:v>44364.135416666657</c:v>
                </c:pt>
                <c:pt idx="1550">
                  <c:v>44364.145833333336</c:v>
                </c:pt>
                <c:pt idx="1551">
                  <c:v>44364.156250000007</c:v>
                </c:pt>
                <c:pt idx="1552">
                  <c:v>44364.166666666657</c:v>
                </c:pt>
                <c:pt idx="1553">
                  <c:v>44364.177083333328</c:v>
                </c:pt>
                <c:pt idx="1554">
                  <c:v>44364.1875</c:v>
                </c:pt>
                <c:pt idx="1555">
                  <c:v>44364.197916666657</c:v>
                </c:pt>
                <c:pt idx="1556">
                  <c:v>44364.208333333336</c:v>
                </c:pt>
                <c:pt idx="1557">
                  <c:v>44364.21875</c:v>
                </c:pt>
                <c:pt idx="1558">
                  <c:v>44364.22916666665</c:v>
                </c:pt>
                <c:pt idx="1559">
                  <c:v>44364.239583333328</c:v>
                </c:pt>
                <c:pt idx="1560">
                  <c:v>44364.25</c:v>
                </c:pt>
                <c:pt idx="1561">
                  <c:v>44364.260416666657</c:v>
                </c:pt>
                <c:pt idx="1562">
                  <c:v>44364.270833333336</c:v>
                </c:pt>
                <c:pt idx="1563">
                  <c:v>44364.28125</c:v>
                </c:pt>
                <c:pt idx="1564">
                  <c:v>44364.29166666665</c:v>
                </c:pt>
                <c:pt idx="1565">
                  <c:v>44364.302083333336</c:v>
                </c:pt>
                <c:pt idx="1566">
                  <c:v>44364.312500000007</c:v>
                </c:pt>
                <c:pt idx="1567">
                  <c:v>44364.322916666664</c:v>
                </c:pt>
                <c:pt idx="1568">
                  <c:v>44364.333333333336</c:v>
                </c:pt>
                <c:pt idx="1569">
                  <c:v>44364.34375</c:v>
                </c:pt>
                <c:pt idx="1570">
                  <c:v>44364.354166666664</c:v>
                </c:pt>
                <c:pt idx="1571">
                  <c:v>44364.364583333336</c:v>
                </c:pt>
                <c:pt idx="1572">
                  <c:v>44364.375</c:v>
                </c:pt>
                <c:pt idx="1573">
                  <c:v>44364.385416666664</c:v>
                </c:pt>
                <c:pt idx="1574">
                  <c:v>44364.395833333336</c:v>
                </c:pt>
                <c:pt idx="1575">
                  <c:v>44364.406250000007</c:v>
                </c:pt>
                <c:pt idx="1576">
                  <c:v>44364.416666666664</c:v>
                </c:pt>
                <c:pt idx="1577">
                  <c:v>44364.427083333328</c:v>
                </c:pt>
                <c:pt idx="1578">
                  <c:v>44364.4375</c:v>
                </c:pt>
                <c:pt idx="1579">
                  <c:v>44364.447916666664</c:v>
                </c:pt>
                <c:pt idx="1580">
                  <c:v>44364.458333333343</c:v>
                </c:pt>
                <c:pt idx="1581">
                  <c:v>44364.46875</c:v>
                </c:pt>
                <c:pt idx="1582">
                  <c:v>44364.479166666657</c:v>
                </c:pt>
                <c:pt idx="1583">
                  <c:v>44364.489583333336</c:v>
                </c:pt>
                <c:pt idx="1584">
                  <c:v>44364.5</c:v>
                </c:pt>
                <c:pt idx="1585">
                  <c:v>44364.510416666664</c:v>
                </c:pt>
                <c:pt idx="1586">
                  <c:v>44364.520833333336</c:v>
                </c:pt>
                <c:pt idx="1587">
                  <c:v>44364.53125</c:v>
                </c:pt>
                <c:pt idx="1588">
                  <c:v>44364.541666666657</c:v>
                </c:pt>
                <c:pt idx="1589">
                  <c:v>44364.552083333336</c:v>
                </c:pt>
                <c:pt idx="1590">
                  <c:v>44364.5625</c:v>
                </c:pt>
                <c:pt idx="1591">
                  <c:v>44364.572916666664</c:v>
                </c:pt>
                <c:pt idx="1592">
                  <c:v>44364.583333333336</c:v>
                </c:pt>
                <c:pt idx="1593">
                  <c:v>44364.593749999993</c:v>
                </c:pt>
                <c:pt idx="1594">
                  <c:v>44364.604166666657</c:v>
                </c:pt>
                <c:pt idx="1595">
                  <c:v>44364.614583333336</c:v>
                </c:pt>
                <c:pt idx="1596">
                  <c:v>44364.624999999993</c:v>
                </c:pt>
                <c:pt idx="1597">
                  <c:v>44364.635416666657</c:v>
                </c:pt>
                <c:pt idx="1598">
                  <c:v>44364.645833333336</c:v>
                </c:pt>
                <c:pt idx="1599">
                  <c:v>44364.656250000007</c:v>
                </c:pt>
                <c:pt idx="1600">
                  <c:v>44364.666666666657</c:v>
                </c:pt>
                <c:pt idx="1601">
                  <c:v>44364.677083333328</c:v>
                </c:pt>
                <c:pt idx="1602">
                  <c:v>44364.6875</c:v>
                </c:pt>
                <c:pt idx="1603">
                  <c:v>44364.697916666657</c:v>
                </c:pt>
                <c:pt idx="1604">
                  <c:v>44364.708333333336</c:v>
                </c:pt>
                <c:pt idx="1605">
                  <c:v>44364.71875</c:v>
                </c:pt>
                <c:pt idx="1606">
                  <c:v>44364.72916666665</c:v>
                </c:pt>
                <c:pt idx="1607">
                  <c:v>44364.739583333328</c:v>
                </c:pt>
                <c:pt idx="1608">
                  <c:v>44364.75</c:v>
                </c:pt>
                <c:pt idx="1609">
                  <c:v>44364.760416666657</c:v>
                </c:pt>
                <c:pt idx="1610">
                  <c:v>44364.770833333336</c:v>
                </c:pt>
                <c:pt idx="1611">
                  <c:v>44364.78125</c:v>
                </c:pt>
                <c:pt idx="1612">
                  <c:v>44364.79166666665</c:v>
                </c:pt>
                <c:pt idx="1613">
                  <c:v>44364.802083333336</c:v>
                </c:pt>
                <c:pt idx="1614">
                  <c:v>44364.812500000007</c:v>
                </c:pt>
                <c:pt idx="1615">
                  <c:v>44364.822916666664</c:v>
                </c:pt>
                <c:pt idx="1616">
                  <c:v>44364.833333333336</c:v>
                </c:pt>
                <c:pt idx="1617">
                  <c:v>44364.84375</c:v>
                </c:pt>
                <c:pt idx="1618">
                  <c:v>44364.854166666664</c:v>
                </c:pt>
                <c:pt idx="1619">
                  <c:v>44364.864583333336</c:v>
                </c:pt>
                <c:pt idx="1620">
                  <c:v>44364.875</c:v>
                </c:pt>
                <c:pt idx="1621">
                  <c:v>44364.885416666664</c:v>
                </c:pt>
                <c:pt idx="1622">
                  <c:v>44364.895833333336</c:v>
                </c:pt>
                <c:pt idx="1623">
                  <c:v>44364.906250000007</c:v>
                </c:pt>
                <c:pt idx="1624">
                  <c:v>44364.916666666664</c:v>
                </c:pt>
                <c:pt idx="1625">
                  <c:v>44364.927083333328</c:v>
                </c:pt>
                <c:pt idx="1626">
                  <c:v>44364.9375</c:v>
                </c:pt>
                <c:pt idx="1627">
                  <c:v>44364.947916666664</c:v>
                </c:pt>
                <c:pt idx="1628">
                  <c:v>44364.958333333343</c:v>
                </c:pt>
                <c:pt idx="1629">
                  <c:v>44364.96875</c:v>
                </c:pt>
                <c:pt idx="1630">
                  <c:v>44364.979166666657</c:v>
                </c:pt>
                <c:pt idx="1631">
                  <c:v>44364.989583333336</c:v>
                </c:pt>
                <c:pt idx="1632">
                  <c:v>44365</c:v>
                </c:pt>
                <c:pt idx="1633">
                  <c:v>44365.010416666664</c:v>
                </c:pt>
                <c:pt idx="1634">
                  <c:v>44365.020833333336</c:v>
                </c:pt>
                <c:pt idx="1635">
                  <c:v>44365.03125</c:v>
                </c:pt>
                <c:pt idx="1636">
                  <c:v>44365.041666666657</c:v>
                </c:pt>
                <c:pt idx="1637">
                  <c:v>44365.052083333336</c:v>
                </c:pt>
                <c:pt idx="1638">
                  <c:v>44365.0625</c:v>
                </c:pt>
                <c:pt idx="1639">
                  <c:v>44365.072916666664</c:v>
                </c:pt>
                <c:pt idx="1640">
                  <c:v>44365.083333333336</c:v>
                </c:pt>
                <c:pt idx="1641">
                  <c:v>44365.093749999993</c:v>
                </c:pt>
                <c:pt idx="1642">
                  <c:v>44365.104166666657</c:v>
                </c:pt>
                <c:pt idx="1643">
                  <c:v>44365.114583333336</c:v>
                </c:pt>
                <c:pt idx="1644">
                  <c:v>44365.124999999993</c:v>
                </c:pt>
                <c:pt idx="1645">
                  <c:v>44365.135416666657</c:v>
                </c:pt>
                <c:pt idx="1646">
                  <c:v>44365.145833333336</c:v>
                </c:pt>
                <c:pt idx="1647">
                  <c:v>44365.156250000007</c:v>
                </c:pt>
                <c:pt idx="1648">
                  <c:v>44365.166666666657</c:v>
                </c:pt>
                <c:pt idx="1649">
                  <c:v>44365.177083333328</c:v>
                </c:pt>
                <c:pt idx="1650">
                  <c:v>44365.1875</c:v>
                </c:pt>
                <c:pt idx="1651">
                  <c:v>44365.197916666657</c:v>
                </c:pt>
                <c:pt idx="1652">
                  <c:v>44365.208333333336</c:v>
                </c:pt>
                <c:pt idx="1653">
                  <c:v>44365.21875</c:v>
                </c:pt>
                <c:pt idx="1654">
                  <c:v>44365.22916666665</c:v>
                </c:pt>
                <c:pt idx="1655">
                  <c:v>44365.239583333328</c:v>
                </c:pt>
                <c:pt idx="1656">
                  <c:v>44365.25</c:v>
                </c:pt>
                <c:pt idx="1657">
                  <c:v>44365.260416666657</c:v>
                </c:pt>
                <c:pt idx="1658">
                  <c:v>44365.270833333336</c:v>
                </c:pt>
                <c:pt idx="1659">
                  <c:v>44365.28125</c:v>
                </c:pt>
                <c:pt idx="1660">
                  <c:v>44365.29166666665</c:v>
                </c:pt>
                <c:pt idx="1661">
                  <c:v>44365.302083333336</c:v>
                </c:pt>
                <c:pt idx="1662">
                  <c:v>44365.312500000007</c:v>
                </c:pt>
                <c:pt idx="1663">
                  <c:v>44365.322916666664</c:v>
                </c:pt>
                <c:pt idx="1664">
                  <c:v>44365.333333333336</c:v>
                </c:pt>
                <c:pt idx="1665">
                  <c:v>44365.34375</c:v>
                </c:pt>
                <c:pt idx="1666">
                  <c:v>44365.354166666664</c:v>
                </c:pt>
                <c:pt idx="1667">
                  <c:v>44365.364583333336</c:v>
                </c:pt>
                <c:pt idx="1668">
                  <c:v>44365.375</c:v>
                </c:pt>
                <c:pt idx="1669">
                  <c:v>44365.385416666664</c:v>
                </c:pt>
                <c:pt idx="1670">
                  <c:v>44365.395833333336</c:v>
                </c:pt>
                <c:pt idx="1671">
                  <c:v>44365.406250000007</c:v>
                </c:pt>
                <c:pt idx="1672">
                  <c:v>44365.416666666664</c:v>
                </c:pt>
                <c:pt idx="1673">
                  <c:v>44365.427083333328</c:v>
                </c:pt>
                <c:pt idx="1674">
                  <c:v>44365.4375</c:v>
                </c:pt>
                <c:pt idx="1675">
                  <c:v>44365.447916666664</c:v>
                </c:pt>
                <c:pt idx="1676">
                  <c:v>44365.458333333343</c:v>
                </c:pt>
                <c:pt idx="1677">
                  <c:v>44365.46875</c:v>
                </c:pt>
                <c:pt idx="1678">
                  <c:v>44365.479166666657</c:v>
                </c:pt>
                <c:pt idx="1679">
                  <c:v>44365.489583333336</c:v>
                </c:pt>
                <c:pt idx="1680">
                  <c:v>44365.5</c:v>
                </c:pt>
                <c:pt idx="1681">
                  <c:v>44365.510416666664</c:v>
                </c:pt>
                <c:pt idx="1682">
                  <c:v>44365.520833333336</c:v>
                </c:pt>
                <c:pt idx="1683">
                  <c:v>44365.53125</c:v>
                </c:pt>
                <c:pt idx="1684">
                  <c:v>44365.541666666657</c:v>
                </c:pt>
                <c:pt idx="1685">
                  <c:v>44365.552083333336</c:v>
                </c:pt>
                <c:pt idx="1686">
                  <c:v>44365.5625</c:v>
                </c:pt>
                <c:pt idx="1687">
                  <c:v>44365.572916666664</c:v>
                </c:pt>
                <c:pt idx="1688">
                  <c:v>44365.583333333336</c:v>
                </c:pt>
                <c:pt idx="1689">
                  <c:v>44365.593749999993</c:v>
                </c:pt>
                <c:pt idx="1690">
                  <c:v>44365.604166666657</c:v>
                </c:pt>
                <c:pt idx="1691">
                  <c:v>44365.614583333336</c:v>
                </c:pt>
                <c:pt idx="1692">
                  <c:v>44365.624999999993</c:v>
                </c:pt>
                <c:pt idx="1693">
                  <c:v>44365.635416666657</c:v>
                </c:pt>
                <c:pt idx="1694">
                  <c:v>44365.645833333336</c:v>
                </c:pt>
                <c:pt idx="1695">
                  <c:v>44365.656250000007</c:v>
                </c:pt>
                <c:pt idx="1696">
                  <c:v>44365.666666666657</c:v>
                </c:pt>
                <c:pt idx="1697">
                  <c:v>44365.677083333328</c:v>
                </c:pt>
                <c:pt idx="1698">
                  <c:v>44365.6875</c:v>
                </c:pt>
                <c:pt idx="1699">
                  <c:v>44365.697916666657</c:v>
                </c:pt>
                <c:pt idx="1700">
                  <c:v>44365.708333333336</c:v>
                </c:pt>
                <c:pt idx="1701">
                  <c:v>44365.71875</c:v>
                </c:pt>
                <c:pt idx="1702">
                  <c:v>44365.72916666665</c:v>
                </c:pt>
                <c:pt idx="1703">
                  <c:v>44365.739583333328</c:v>
                </c:pt>
                <c:pt idx="1704">
                  <c:v>44365.75</c:v>
                </c:pt>
                <c:pt idx="1705">
                  <c:v>44365.760416666657</c:v>
                </c:pt>
                <c:pt idx="1706">
                  <c:v>44365.770833333336</c:v>
                </c:pt>
                <c:pt idx="1707">
                  <c:v>44365.78125</c:v>
                </c:pt>
                <c:pt idx="1708">
                  <c:v>44365.79166666665</c:v>
                </c:pt>
                <c:pt idx="1709">
                  <c:v>44365.802083333336</c:v>
                </c:pt>
                <c:pt idx="1710">
                  <c:v>44365.812500000007</c:v>
                </c:pt>
                <c:pt idx="1711">
                  <c:v>44365.822916666664</c:v>
                </c:pt>
                <c:pt idx="1712">
                  <c:v>44365.833333333336</c:v>
                </c:pt>
                <c:pt idx="1713">
                  <c:v>44365.84375</c:v>
                </c:pt>
                <c:pt idx="1714">
                  <c:v>44365.854166666664</c:v>
                </c:pt>
                <c:pt idx="1715">
                  <c:v>44365.864583333336</c:v>
                </c:pt>
                <c:pt idx="1716">
                  <c:v>44365.875</c:v>
                </c:pt>
                <c:pt idx="1717">
                  <c:v>44365.885416666664</c:v>
                </c:pt>
                <c:pt idx="1718">
                  <c:v>44365.895833333336</c:v>
                </c:pt>
                <c:pt idx="1719">
                  <c:v>44365.906250000007</c:v>
                </c:pt>
                <c:pt idx="1720">
                  <c:v>44365.916666666664</c:v>
                </c:pt>
                <c:pt idx="1721">
                  <c:v>44365.927083333328</c:v>
                </c:pt>
                <c:pt idx="1722">
                  <c:v>44365.9375</c:v>
                </c:pt>
                <c:pt idx="1723">
                  <c:v>44365.947916666664</c:v>
                </c:pt>
                <c:pt idx="1724">
                  <c:v>44365.958333333343</c:v>
                </c:pt>
                <c:pt idx="1725">
                  <c:v>44365.96875</c:v>
                </c:pt>
                <c:pt idx="1726">
                  <c:v>44365.979166666657</c:v>
                </c:pt>
                <c:pt idx="1727">
                  <c:v>44365.989583333336</c:v>
                </c:pt>
                <c:pt idx="1728">
                  <c:v>44366</c:v>
                </c:pt>
                <c:pt idx="1729">
                  <c:v>44366.010416666664</c:v>
                </c:pt>
                <c:pt idx="1730">
                  <c:v>44366.020833333336</c:v>
                </c:pt>
                <c:pt idx="1731">
                  <c:v>44366.03125</c:v>
                </c:pt>
                <c:pt idx="1732">
                  <c:v>44366.041666666657</c:v>
                </c:pt>
                <c:pt idx="1733">
                  <c:v>44366.052083333336</c:v>
                </c:pt>
                <c:pt idx="1734">
                  <c:v>44366.0625</c:v>
                </c:pt>
                <c:pt idx="1735">
                  <c:v>44366.072916666664</c:v>
                </c:pt>
                <c:pt idx="1736">
                  <c:v>44366.083333333336</c:v>
                </c:pt>
                <c:pt idx="1737">
                  <c:v>44366.093749999993</c:v>
                </c:pt>
                <c:pt idx="1738">
                  <c:v>44366.104166666657</c:v>
                </c:pt>
                <c:pt idx="1739">
                  <c:v>44366.114583333336</c:v>
                </c:pt>
                <c:pt idx="1740">
                  <c:v>44366.124999999993</c:v>
                </c:pt>
                <c:pt idx="1741">
                  <c:v>44366.135416666657</c:v>
                </c:pt>
                <c:pt idx="1742">
                  <c:v>44366.145833333336</c:v>
                </c:pt>
                <c:pt idx="1743">
                  <c:v>44366.156250000007</c:v>
                </c:pt>
                <c:pt idx="1744">
                  <c:v>44366.166666666657</c:v>
                </c:pt>
                <c:pt idx="1745">
                  <c:v>44366.177083333328</c:v>
                </c:pt>
                <c:pt idx="1746">
                  <c:v>44366.1875</c:v>
                </c:pt>
                <c:pt idx="1747">
                  <c:v>44366.197916666657</c:v>
                </c:pt>
                <c:pt idx="1748">
                  <c:v>44366.208333333336</c:v>
                </c:pt>
                <c:pt idx="1749">
                  <c:v>44366.21875</c:v>
                </c:pt>
                <c:pt idx="1750">
                  <c:v>44366.22916666665</c:v>
                </c:pt>
                <c:pt idx="1751">
                  <c:v>44366.239583333328</c:v>
                </c:pt>
                <c:pt idx="1752">
                  <c:v>44366.25</c:v>
                </c:pt>
                <c:pt idx="1753">
                  <c:v>44366.260416666657</c:v>
                </c:pt>
                <c:pt idx="1754">
                  <c:v>44366.270833333336</c:v>
                </c:pt>
                <c:pt idx="1755">
                  <c:v>44366.28125</c:v>
                </c:pt>
                <c:pt idx="1756">
                  <c:v>44366.29166666665</c:v>
                </c:pt>
                <c:pt idx="1757">
                  <c:v>44366.302083333336</c:v>
                </c:pt>
                <c:pt idx="1758">
                  <c:v>44366.312500000007</c:v>
                </c:pt>
                <c:pt idx="1759">
                  <c:v>44366.322916666664</c:v>
                </c:pt>
                <c:pt idx="1760">
                  <c:v>44366.333333333336</c:v>
                </c:pt>
                <c:pt idx="1761">
                  <c:v>44366.34375</c:v>
                </c:pt>
                <c:pt idx="1762">
                  <c:v>44366.354166666664</c:v>
                </c:pt>
                <c:pt idx="1763">
                  <c:v>44366.364583333336</c:v>
                </c:pt>
                <c:pt idx="1764">
                  <c:v>44366.375</c:v>
                </c:pt>
                <c:pt idx="1765">
                  <c:v>44366.385416666664</c:v>
                </c:pt>
                <c:pt idx="1766">
                  <c:v>44366.395833333336</c:v>
                </c:pt>
                <c:pt idx="1767">
                  <c:v>44366.406250000007</c:v>
                </c:pt>
                <c:pt idx="1768">
                  <c:v>44366.416666666664</c:v>
                </c:pt>
                <c:pt idx="1769">
                  <c:v>44366.427083333328</c:v>
                </c:pt>
                <c:pt idx="1770">
                  <c:v>44366.4375</c:v>
                </c:pt>
                <c:pt idx="1771">
                  <c:v>44366.447916666664</c:v>
                </c:pt>
                <c:pt idx="1772">
                  <c:v>44366.458333333343</c:v>
                </c:pt>
                <c:pt idx="1773">
                  <c:v>44366.46875</c:v>
                </c:pt>
                <c:pt idx="1774">
                  <c:v>44366.479166666657</c:v>
                </c:pt>
                <c:pt idx="1775">
                  <c:v>44366.489583333336</c:v>
                </c:pt>
                <c:pt idx="1776">
                  <c:v>44366.5</c:v>
                </c:pt>
                <c:pt idx="1777">
                  <c:v>44366.510416666664</c:v>
                </c:pt>
                <c:pt idx="1778">
                  <c:v>44366.520833333336</c:v>
                </c:pt>
                <c:pt idx="1779">
                  <c:v>44366.53125</c:v>
                </c:pt>
                <c:pt idx="1780">
                  <c:v>44366.541666666657</c:v>
                </c:pt>
                <c:pt idx="1781">
                  <c:v>44366.552083333336</c:v>
                </c:pt>
                <c:pt idx="1782">
                  <c:v>44366.5625</c:v>
                </c:pt>
                <c:pt idx="1783">
                  <c:v>44366.572916666664</c:v>
                </c:pt>
                <c:pt idx="1784">
                  <c:v>44366.583333333336</c:v>
                </c:pt>
                <c:pt idx="1785">
                  <c:v>44366.593749999993</c:v>
                </c:pt>
                <c:pt idx="1786">
                  <c:v>44366.604166666657</c:v>
                </c:pt>
                <c:pt idx="1787">
                  <c:v>44366.614583333336</c:v>
                </c:pt>
                <c:pt idx="1788">
                  <c:v>44366.624999999993</c:v>
                </c:pt>
                <c:pt idx="1789">
                  <c:v>44366.635416666657</c:v>
                </c:pt>
                <c:pt idx="1790">
                  <c:v>44366.645833333336</c:v>
                </c:pt>
                <c:pt idx="1791">
                  <c:v>44366.656250000007</c:v>
                </c:pt>
                <c:pt idx="1792">
                  <c:v>44366.666666666657</c:v>
                </c:pt>
                <c:pt idx="1793">
                  <c:v>44366.677083333328</c:v>
                </c:pt>
                <c:pt idx="1794">
                  <c:v>44366.6875</c:v>
                </c:pt>
                <c:pt idx="1795">
                  <c:v>44366.697916666657</c:v>
                </c:pt>
                <c:pt idx="1796">
                  <c:v>44366.708333333336</c:v>
                </c:pt>
                <c:pt idx="1797">
                  <c:v>44366.71875</c:v>
                </c:pt>
                <c:pt idx="1798">
                  <c:v>44366.72916666665</c:v>
                </c:pt>
                <c:pt idx="1799">
                  <c:v>44366.739583333328</c:v>
                </c:pt>
                <c:pt idx="1800">
                  <c:v>44366.75</c:v>
                </c:pt>
                <c:pt idx="1801">
                  <c:v>44366.760416666657</c:v>
                </c:pt>
                <c:pt idx="1802">
                  <c:v>44366.770833333336</c:v>
                </c:pt>
                <c:pt idx="1803">
                  <c:v>44366.78125</c:v>
                </c:pt>
                <c:pt idx="1804">
                  <c:v>44366.79166666665</c:v>
                </c:pt>
                <c:pt idx="1805">
                  <c:v>44366.802083333336</c:v>
                </c:pt>
                <c:pt idx="1806">
                  <c:v>44366.812500000007</c:v>
                </c:pt>
                <c:pt idx="1807">
                  <c:v>44366.822916666664</c:v>
                </c:pt>
                <c:pt idx="1808">
                  <c:v>44366.833333333336</c:v>
                </c:pt>
                <c:pt idx="1809">
                  <c:v>44366.84375</c:v>
                </c:pt>
                <c:pt idx="1810">
                  <c:v>44366.854166666664</c:v>
                </c:pt>
                <c:pt idx="1811">
                  <c:v>44366.864583333336</c:v>
                </c:pt>
                <c:pt idx="1812">
                  <c:v>44366.875</c:v>
                </c:pt>
                <c:pt idx="1813">
                  <c:v>44366.885416666664</c:v>
                </c:pt>
                <c:pt idx="1814">
                  <c:v>44366.895833333336</c:v>
                </c:pt>
                <c:pt idx="1815">
                  <c:v>44366.906250000007</c:v>
                </c:pt>
                <c:pt idx="1816">
                  <c:v>44366.916666666664</c:v>
                </c:pt>
                <c:pt idx="1817">
                  <c:v>44366.927083333328</c:v>
                </c:pt>
                <c:pt idx="1818">
                  <c:v>44366.9375</c:v>
                </c:pt>
                <c:pt idx="1819">
                  <c:v>44366.947916666664</c:v>
                </c:pt>
                <c:pt idx="1820">
                  <c:v>44366.958333333343</c:v>
                </c:pt>
                <c:pt idx="1821">
                  <c:v>44366.96875</c:v>
                </c:pt>
                <c:pt idx="1822">
                  <c:v>44366.979166666657</c:v>
                </c:pt>
                <c:pt idx="1823">
                  <c:v>44366.989583333336</c:v>
                </c:pt>
                <c:pt idx="1824">
                  <c:v>44367</c:v>
                </c:pt>
                <c:pt idx="1825">
                  <c:v>44367.010416666664</c:v>
                </c:pt>
                <c:pt idx="1826">
                  <c:v>44367.020833333336</c:v>
                </c:pt>
                <c:pt idx="1827">
                  <c:v>44367.03125</c:v>
                </c:pt>
                <c:pt idx="1828">
                  <c:v>44367.041666666657</c:v>
                </c:pt>
                <c:pt idx="1829">
                  <c:v>44367.052083333336</c:v>
                </c:pt>
                <c:pt idx="1830">
                  <c:v>44367.0625</c:v>
                </c:pt>
                <c:pt idx="1831">
                  <c:v>44367.072916666664</c:v>
                </c:pt>
                <c:pt idx="1832">
                  <c:v>44367.083333333336</c:v>
                </c:pt>
                <c:pt idx="1833">
                  <c:v>44367.093749999993</c:v>
                </c:pt>
                <c:pt idx="1834">
                  <c:v>44367.104166666657</c:v>
                </c:pt>
                <c:pt idx="1835">
                  <c:v>44367.114583333336</c:v>
                </c:pt>
                <c:pt idx="1836">
                  <c:v>44367.124999999993</c:v>
                </c:pt>
                <c:pt idx="1837">
                  <c:v>44367.135416666657</c:v>
                </c:pt>
                <c:pt idx="1838">
                  <c:v>44367.145833333336</c:v>
                </c:pt>
                <c:pt idx="1839">
                  <c:v>44367.156250000007</c:v>
                </c:pt>
                <c:pt idx="1840">
                  <c:v>44367.166666666657</c:v>
                </c:pt>
                <c:pt idx="1841">
                  <c:v>44367.177083333328</c:v>
                </c:pt>
                <c:pt idx="1842">
                  <c:v>44367.1875</c:v>
                </c:pt>
                <c:pt idx="1843">
                  <c:v>44367.197916666657</c:v>
                </c:pt>
                <c:pt idx="1844">
                  <c:v>44367.208333333336</c:v>
                </c:pt>
                <c:pt idx="1845">
                  <c:v>44367.21875</c:v>
                </c:pt>
                <c:pt idx="1846">
                  <c:v>44367.22916666665</c:v>
                </c:pt>
                <c:pt idx="1847">
                  <c:v>44367.239583333328</c:v>
                </c:pt>
                <c:pt idx="1848">
                  <c:v>44367.25</c:v>
                </c:pt>
                <c:pt idx="1849">
                  <c:v>44367.260416666657</c:v>
                </c:pt>
                <c:pt idx="1850">
                  <c:v>44367.270833333336</c:v>
                </c:pt>
                <c:pt idx="1851">
                  <c:v>44367.28125</c:v>
                </c:pt>
                <c:pt idx="1852">
                  <c:v>44367.29166666665</c:v>
                </c:pt>
                <c:pt idx="1853">
                  <c:v>44367.302083333336</c:v>
                </c:pt>
                <c:pt idx="1854">
                  <c:v>44367.312500000007</c:v>
                </c:pt>
                <c:pt idx="1855">
                  <c:v>44367.322916666664</c:v>
                </c:pt>
                <c:pt idx="1856">
                  <c:v>44367.333333333336</c:v>
                </c:pt>
                <c:pt idx="1857">
                  <c:v>44367.34375</c:v>
                </c:pt>
                <c:pt idx="1858">
                  <c:v>44367.354166666664</c:v>
                </c:pt>
                <c:pt idx="1859">
                  <c:v>44367.364583333336</c:v>
                </c:pt>
                <c:pt idx="1860">
                  <c:v>44367.375</c:v>
                </c:pt>
                <c:pt idx="1861">
                  <c:v>44367.385416666664</c:v>
                </c:pt>
                <c:pt idx="1862">
                  <c:v>44367.395833333336</c:v>
                </c:pt>
                <c:pt idx="1863">
                  <c:v>44367.406250000007</c:v>
                </c:pt>
                <c:pt idx="1864">
                  <c:v>44367.416666666664</c:v>
                </c:pt>
                <c:pt idx="1865">
                  <c:v>44367.427083333328</c:v>
                </c:pt>
                <c:pt idx="1866">
                  <c:v>44367.4375</c:v>
                </c:pt>
                <c:pt idx="1867">
                  <c:v>44367.447916666664</c:v>
                </c:pt>
                <c:pt idx="1868">
                  <c:v>44367.458333333343</c:v>
                </c:pt>
                <c:pt idx="1869">
                  <c:v>44367.46875</c:v>
                </c:pt>
                <c:pt idx="1870">
                  <c:v>44367.479166666657</c:v>
                </c:pt>
                <c:pt idx="1871">
                  <c:v>44367.489583333336</c:v>
                </c:pt>
                <c:pt idx="1872">
                  <c:v>44367.5</c:v>
                </c:pt>
                <c:pt idx="1873">
                  <c:v>44367.510416666664</c:v>
                </c:pt>
                <c:pt idx="1874">
                  <c:v>44367.520833333336</c:v>
                </c:pt>
                <c:pt idx="1875">
                  <c:v>44367.53125</c:v>
                </c:pt>
                <c:pt idx="1876">
                  <c:v>44367.541666666657</c:v>
                </c:pt>
                <c:pt idx="1877">
                  <c:v>44367.552083333336</c:v>
                </c:pt>
                <c:pt idx="1878">
                  <c:v>44367.5625</c:v>
                </c:pt>
                <c:pt idx="1879">
                  <c:v>44367.572916666664</c:v>
                </c:pt>
                <c:pt idx="1880">
                  <c:v>44367.583333333336</c:v>
                </c:pt>
                <c:pt idx="1881">
                  <c:v>44367.593749999993</c:v>
                </c:pt>
                <c:pt idx="1882">
                  <c:v>44367.604166666657</c:v>
                </c:pt>
                <c:pt idx="1883">
                  <c:v>44367.614583333336</c:v>
                </c:pt>
                <c:pt idx="1884">
                  <c:v>44367.624999999993</c:v>
                </c:pt>
                <c:pt idx="1885">
                  <c:v>44367.635416666657</c:v>
                </c:pt>
                <c:pt idx="1886">
                  <c:v>44367.645833333336</c:v>
                </c:pt>
                <c:pt idx="1887">
                  <c:v>44367.656250000007</c:v>
                </c:pt>
                <c:pt idx="1888">
                  <c:v>44367.666666666657</c:v>
                </c:pt>
                <c:pt idx="1889">
                  <c:v>44367.677083333328</c:v>
                </c:pt>
                <c:pt idx="1890">
                  <c:v>44367.6875</c:v>
                </c:pt>
                <c:pt idx="1891">
                  <c:v>44367.697916666657</c:v>
                </c:pt>
                <c:pt idx="1892">
                  <c:v>44367.708333333336</c:v>
                </c:pt>
                <c:pt idx="1893">
                  <c:v>44367.71875</c:v>
                </c:pt>
                <c:pt idx="1894">
                  <c:v>44367.72916666665</c:v>
                </c:pt>
                <c:pt idx="1895">
                  <c:v>44367.739583333328</c:v>
                </c:pt>
                <c:pt idx="1896">
                  <c:v>44367.75</c:v>
                </c:pt>
                <c:pt idx="1897">
                  <c:v>44367.760416666657</c:v>
                </c:pt>
                <c:pt idx="1898">
                  <c:v>44367.770833333336</c:v>
                </c:pt>
                <c:pt idx="1899">
                  <c:v>44367.78125</c:v>
                </c:pt>
                <c:pt idx="1900">
                  <c:v>44367.79166666665</c:v>
                </c:pt>
                <c:pt idx="1901">
                  <c:v>44367.802083333336</c:v>
                </c:pt>
                <c:pt idx="1902">
                  <c:v>44367.812500000007</c:v>
                </c:pt>
                <c:pt idx="1903">
                  <c:v>44367.822916666664</c:v>
                </c:pt>
                <c:pt idx="1904">
                  <c:v>44367.833333333336</c:v>
                </c:pt>
                <c:pt idx="1905">
                  <c:v>44367.84375</c:v>
                </c:pt>
                <c:pt idx="1906">
                  <c:v>44367.854166666664</c:v>
                </c:pt>
                <c:pt idx="1907">
                  <c:v>44367.864583333336</c:v>
                </c:pt>
                <c:pt idx="1908">
                  <c:v>44367.875</c:v>
                </c:pt>
                <c:pt idx="1909">
                  <c:v>44367.885416666664</c:v>
                </c:pt>
                <c:pt idx="1910">
                  <c:v>44367.895833333336</c:v>
                </c:pt>
                <c:pt idx="1911">
                  <c:v>44367.906250000007</c:v>
                </c:pt>
                <c:pt idx="1912">
                  <c:v>44367.916666666664</c:v>
                </c:pt>
                <c:pt idx="1913">
                  <c:v>44367.927083333328</c:v>
                </c:pt>
                <c:pt idx="1914">
                  <c:v>44367.9375</c:v>
                </c:pt>
                <c:pt idx="1915">
                  <c:v>44367.947916666664</c:v>
                </c:pt>
                <c:pt idx="1916">
                  <c:v>44367.958333333343</c:v>
                </c:pt>
                <c:pt idx="1917">
                  <c:v>44367.96875</c:v>
                </c:pt>
                <c:pt idx="1918">
                  <c:v>44367.979166666657</c:v>
                </c:pt>
                <c:pt idx="1919">
                  <c:v>44367.989583333336</c:v>
                </c:pt>
                <c:pt idx="1920">
                  <c:v>44368</c:v>
                </c:pt>
                <c:pt idx="1921">
                  <c:v>44368.010416666664</c:v>
                </c:pt>
                <c:pt idx="1922">
                  <c:v>44368.020833333336</c:v>
                </c:pt>
                <c:pt idx="1923">
                  <c:v>44368.03125</c:v>
                </c:pt>
                <c:pt idx="1924">
                  <c:v>44368.041666666657</c:v>
                </c:pt>
                <c:pt idx="1925">
                  <c:v>44368.052083333336</c:v>
                </c:pt>
                <c:pt idx="1926">
                  <c:v>44368.0625</c:v>
                </c:pt>
                <c:pt idx="1927">
                  <c:v>44368.072916666664</c:v>
                </c:pt>
                <c:pt idx="1928">
                  <c:v>44368.083333333336</c:v>
                </c:pt>
                <c:pt idx="1929">
                  <c:v>44368.093749999993</c:v>
                </c:pt>
                <c:pt idx="1930">
                  <c:v>44368.104166666657</c:v>
                </c:pt>
                <c:pt idx="1931">
                  <c:v>44368.114583333336</c:v>
                </c:pt>
                <c:pt idx="1932">
                  <c:v>44368.124999999993</c:v>
                </c:pt>
                <c:pt idx="1933">
                  <c:v>44368.135416666657</c:v>
                </c:pt>
                <c:pt idx="1934">
                  <c:v>44368.145833333336</c:v>
                </c:pt>
                <c:pt idx="1935">
                  <c:v>44368.156250000007</c:v>
                </c:pt>
                <c:pt idx="1936">
                  <c:v>44368.166666666657</c:v>
                </c:pt>
                <c:pt idx="1937">
                  <c:v>44368.177083333328</c:v>
                </c:pt>
                <c:pt idx="1938">
                  <c:v>44368.1875</c:v>
                </c:pt>
                <c:pt idx="1939">
                  <c:v>44368.197916666657</c:v>
                </c:pt>
                <c:pt idx="1940">
                  <c:v>44368.208333333336</c:v>
                </c:pt>
                <c:pt idx="1941">
                  <c:v>44368.21875</c:v>
                </c:pt>
                <c:pt idx="1942">
                  <c:v>44368.22916666665</c:v>
                </c:pt>
                <c:pt idx="1943">
                  <c:v>44368.239583333328</c:v>
                </c:pt>
                <c:pt idx="1944">
                  <c:v>44368.25</c:v>
                </c:pt>
                <c:pt idx="1945">
                  <c:v>44368.260416666657</c:v>
                </c:pt>
                <c:pt idx="1946">
                  <c:v>44368.270833333336</c:v>
                </c:pt>
                <c:pt idx="1947">
                  <c:v>44368.28125</c:v>
                </c:pt>
                <c:pt idx="1948">
                  <c:v>44368.29166666665</c:v>
                </c:pt>
                <c:pt idx="1949">
                  <c:v>44368.302083333336</c:v>
                </c:pt>
                <c:pt idx="1950">
                  <c:v>44368.312500000007</c:v>
                </c:pt>
                <c:pt idx="1951">
                  <c:v>44368.322916666664</c:v>
                </c:pt>
                <c:pt idx="1952">
                  <c:v>44368.333333333336</c:v>
                </c:pt>
                <c:pt idx="1953">
                  <c:v>44368.34375</c:v>
                </c:pt>
                <c:pt idx="1954">
                  <c:v>44368.354166666664</c:v>
                </c:pt>
                <c:pt idx="1955">
                  <c:v>44368.364583333336</c:v>
                </c:pt>
                <c:pt idx="1956">
                  <c:v>44368.375</c:v>
                </c:pt>
                <c:pt idx="1957">
                  <c:v>44368.385416666664</c:v>
                </c:pt>
                <c:pt idx="1958">
                  <c:v>44368.395833333336</c:v>
                </c:pt>
                <c:pt idx="1959">
                  <c:v>44368.406250000007</c:v>
                </c:pt>
                <c:pt idx="1960">
                  <c:v>44368.416666666664</c:v>
                </c:pt>
                <c:pt idx="1961">
                  <c:v>44368.427083333328</c:v>
                </c:pt>
                <c:pt idx="1962">
                  <c:v>44368.4375</c:v>
                </c:pt>
                <c:pt idx="1963">
                  <c:v>44368.447916666664</c:v>
                </c:pt>
                <c:pt idx="1964">
                  <c:v>44368.458333333343</c:v>
                </c:pt>
                <c:pt idx="1965">
                  <c:v>44368.46875</c:v>
                </c:pt>
                <c:pt idx="1966">
                  <c:v>44368.479166666657</c:v>
                </c:pt>
                <c:pt idx="1967">
                  <c:v>44368.489583333336</c:v>
                </c:pt>
                <c:pt idx="1968">
                  <c:v>44368.5</c:v>
                </c:pt>
                <c:pt idx="1969">
                  <c:v>44368.510416666664</c:v>
                </c:pt>
                <c:pt idx="1970">
                  <c:v>44368.520833333336</c:v>
                </c:pt>
                <c:pt idx="1971">
                  <c:v>44368.53125</c:v>
                </c:pt>
                <c:pt idx="1972">
                  <c:v>44368.541666666657</c:v>
                </c:pt>
                <c:pt idx="1973">
                  <c:v>44368.552083333336</c:v>
                </c:pt>
                <c:pt idx="1974">
                  <c:v>44368.5625</c:v>
                </c:pt>
                <c:pt idx="1975">
                  <c:v>44368.572916666664</c:v>
                </c:pt>
                <c:pt idx="1976">
                  <c:v>44368.583333333336</c:v>
                </c:pt>
                <c:pt idx="1977">
                  <c:v>44368.593749999993</c:v>
                </c:pt>
                <c:pt idx="1978">
                  <c:v>44368.604166666657</c:v>
                </c:pt>
                <c:pt idx="1979">
                  <c:v>44368.614583333336</c:v>
                </c:pt>
                <c:pt idx="1980">
                  <c:v>44368.624999999993</c:v>
                </c:pt>
                <c:pt idx="1981">
                  <c:v>44368.635416666657</c:v>
                </c:pt>
                <c:pt idx="1982">
                  <c:v>44368.645833333336</c:v>
                </c:pt>
                <c:pt idx="1983">
                  <c:v>44368.656250000007</c:v>
                </c:pt>
                <c:pt idx="1984">
                  <c:v>44368.666666666657</c:v>
                </c:pt>
                <c:pt idx="1985">
                  <c:v>44368.677083333328</c:v>
                </c:pt>
                <c:pt idx="1986">
                  <c:v>44368.6875</c:v>
                </c:pt>
                <c:pt idx="1987">
                  <c:v>44368.697916666657</c:v>
                </c:pt>
                <c:pt idx="1988">
                  <c:v>44368.708333333336</c:v>
                </c:pt>
                <c:pt idx="1989">
                  <c:v>44368.71875</c:v>
                </c:pt>
                <c:pt idx="1990">
                  <c:v>44368.72916666665</c:v>
                </c:pt>
                <c:pt idx="1991">
                  <c:v>44368.739583333328</c:v>
                </c:pt>
                <c:pt idx="1992">
                  <c:v>44368.75</c:v>
                </c:pt>
                <c:pt idx="1993">
                  <c:v>44368.760416666657</c:v>
                </c:pt>
                <c:pt idx="1994">
                  <c:v>44368.770833333336</c:v>
                </c:pt>
                <c:pt idx="1995">
                  <c:v>44368.78125</c:v>
                </c:pt>
                <c:pt idx="1996">
                  <c:v>44368.79166666665</c:v>
                </c:pt>
                <c:pt idx="1997">
                  <c:v>44368.802083333336</c:v>
                </c:pt>
                <c:pt idx="1998">
                  <c:v>44368.812500000007</c:v>
                </c:pt>
                <c:pt idx="1999">
                  <c:v>44368.822916666664</c:v>
                </c:pt>
                <c:pt idx="2000">
                  <c:v>44368.833333333336</c:v>
                </c:pt>
                <c:pt idx="2001">
                  <c:v>44368.84375</c:v>
                </c:pt>
                <c:pt idx="2002">
                  <c:v>44368.854166666664</c:v>
                </c:pt>
                <c:pt idx="2003">
                  <c:v>44368.864583333336</c:v>
                </c:pt>
                <c:pt idx="2004">
                  <c:v>44368.875</c:v>
                </c:pt>
                <c:pt idx="2005">
                  <c:v>44368.885416666664</c:v>
                </c:pt>
                <c:pt idx="2006">
                  <c:v>44368.895833333336</c:v>
                </c:pt>
                <c:pt idx="2007">
                  <c:v>44368.906250000007</c:v>
                </c:pt>
                <c:pt idx="2008">
                  <c:v>44368.916666666664</c:v>
                </c:pt>
                <c:pt idx="2009">
                  <c:v>44368.927083333328</c:v>
                </c:pt>
                <c:pt idx="2010">
                  <c:v>44368.9375</c:v>
                </c:pt>
                <c:pt idx="2011">
                  <c:v>44368.947916666664</c:v>
                </c:pt>
                <c:pt idx="2012">
                  <c:v>44368.958333333343</c:v>
                </c:pt>
                <c:pt idx="2013">
                  <c:v>44368.96875</c:v>
                </c:pt>
                <c:pt idx="2014">
                  <c:v>44368.979166666657</c:v>
                </c:pt>
                <c:pt idx="2015">
                  <c:v>44368.989583333336</c:v>
                </c:pt>
                <c:pt idx="2016">
                  <c:v>44369</c:v>
                </c:pt>
                <c:pt idx="2017">
                  <c:v>44369.010416666664</c:v>
                </c:pt>
                <c:pt idx="2018">
                  <c:v>44369.020833333336</c:v>
                </c:pt>
                <c:pt idx="2019">
                  <c:v>44369.03125</c:v>
                </c:pt>
                <c:pt idx="2020">
                  <c:v>44369.041666666657</c:v>
                </c:pt>
                <c:pt idx="2021">
                  <c:v>44369.052083333336</c:v>
                </c:pt>
                <c:pt idx="2022">
                  <c:v>44369.0625</c:v>
                </c:pt>
                <c:pt idx="2023">
                  <c:v>44369.072916666664</c:v>
                </c:pt>
                <c:pt idx="2024">
                  <c:v>44369.083333333336</c:v>
                </c:pt>
                <c:pt idx="2025">
                  <c:v>44369.093749999993</c:v>
                </c:pt>
                <c:pt idx="2026">
                  <c:v>44369.104166666657</c:v>
                </c:pt>
                <c:pt idx="2027">
                  <c:v>44369.114583333336</c:v>
                </c:pt>
                <c:pt idx="2028">
                  <c:v>44369.124999999993</c:v>
                </c:pt>
                <c:pt idx="2029">
                  <c:v>44369.135416666657</c:v>
                </c:pt>
                <c:pt idx="2030">
                  <c:v>44369.145833333336</c:v>
                </c:pt>
                <c:pt idx="2031">
                  <c:v>44369.156250000007</c:v>
                </c:pt>
                <c:pt idx="2032">
                  <c:v>44369.166666666657</c:v>
                </c:pt>
                <c:pt idx="2033">
                  <c:v>44369.177083333328</c:v>
                </c:pt>
                <c:pt idx="2034">
                  <c:v>44369.1875</c:v>
                </c:pt>
                <c:pt idx="2035">
                  <c:v>44369.197916666657</c:v>
                </c:pt>
                <c:pt idx="2036">
                  <c:v>44369.208333333336</c:v>
                </c:pt>
                <c:pt idx="2037">
                  <c:v>44369.21875</c:v>
                </c:pt>
                <c:pt idx="2038">
                  <c:v>44369.22916666665</c:v>
                </c:pt>
                <c:pt idx="2039">
                  <c:v>44369.239583333328</c:v>
                </c:pt>
                <c:pt idx="2040">
                  <c:v>44369.25</c:v>
                </c:pt>
                <c:pt idx="2041">
                  <c:v>44369.260416666657</c:v>
                </c:pt>
                <c:pt idx="2042">
                  <c:v>44369.270833333336</c:v>
                </c:pt>
                <c:pt idx="2043">
                  <c:v>44369.28125</c:v>
                </c:pt>
                <c:pt idx="2044">
                  <c:v>44369.29166666665</c:v>
                </c:pt>
                <c:pt idx="2045">
                  <c:v>44369.302083333336</c:v>
                </c:pt>
                <c:pt idx="2046">
                  <c:v>44369.312500000007</c:v>
                </c:pt>
                <c:pt idx="2047">
                  <c:v>44369.322916666664</c:v>
                </c:pt>
                <c:pt idx="2048">
                  <c:v>44369.333333333336</c:v>
                </c:pt>
                <c:pt idx="2049">
                  <c:v>44369.34375</c:v>
                </c:pt>
                <c:pt idx="2050">
                  <c:v>44369.354166666664</c:v>
                </c:pt>
                <c:pt idx="2051">
                  <c:v>44369.364583333336</c:v>
                </c:pt>
                <c:pt idx="2052">
                  <c:v>44369.375</c:v>
                </c:pt>
                <c:pt idx="2053">
                  <c:v>44369.385416666664</c:v>
                </c:pt>
                <c:pt idx="2054">
                  <c:v>44369.395833333336</c:v>
                </c:pt>
                <c:pt idx="2055">
                  <c:v>44369.406250000007</c:v>
                </c:pt>
                <c:pt idx="2056">
                  <c:v>44369.416666666664</c:v>
                </c:pt>
                <c:pt idx="2057">
                  <c:v>44369.427083333328</c:v>
                </c:pt>
                <c:pt idx="2058">
                  <c:v>44369.4375</c:v>
                </c:pt>
                <c:pt idx="2059">
                  <c:v>44369.447916666664</c:v>
                </c:pt>
                <c:pt idx="2060">
                  <c:v>44369.458333333343</c:v>
                </c:pt>
                <c:pt idx="2061">
                  <c:v>44369.46875</c:v>
                </c:pt>
                <c:pt idx="2062">
                  <c:v>44369.479166666657</c:v>
                </c:pt>
                <c:pt idx="2063">
                  <c:v>44369.489583333336</c:v>
                </c:pt>
                <c:pt idx="2064">
                  <c:v>44369.5</c:v>
                </c:pt>
                <c:pt idx="2065">
                  <c:v>44369.510416666664</c:v>
                </c:pt>
                <c:pt idx="2066">
                  <c:v>44369.520833333336</c:v>
                </c:pt>
                <c:pt idx="2067">
                  <c:v>44369.53125</c:v>
                </c:pt>
                <c:pt idx="2068">
                  <c:v>44369.541666666657</c:v>
                </c:pt>
                <c:pt idx="2069">
                  <c:v>44369.552083333336</c:v>
                </c:pt>
                <c:pt idx="2070">
                  <c:v>44369.5625</c:v>
                </c:pt>
                <c:pt idx="2071">
                  <c:v>44369.572916666664</c:v>
                </c:pt>
                <c:pt idx="2072">
                  <c:v>44369.583333333336</c:v>
                </c:pt>
                <c:pt idx="2073">
                  <c:v>44369.593749999993</c:v>
                </c:pt>
                <c:pt idx="2074">
                  <c:v>44369.604166666657</c:v>
                </c:pt>
                <c:pt idx="2075">
                  <c:v>44369.614583333336</c:v>
                </c:pt>
                <c:pt idx="2076">
                  <c:v>44369.624999999993</c:v>
                </c:pt>
                <c:pt idx="2077">
                  <c:v>44369.635416666657</c:v>
                </c:pt>
                <c:pt idx="2078">
                  <c:v>44369.645833333336</c:v>
                </c:pt>
                <c:pt idx="2079">
                  <c:v>44369.656250000007</c:v>
                </c:pt>
                <c:pt idx="2080">
                  <c:v>44369.666666666657</c:v>
                </c:pt>
                <c:pt idx="2081">
                  <c:v>44369.677083333328</c:v>
                </c:pt>
                <c:pt idx="2082">
                  <c:v>44369.6875</c:v>
                </c:pt>
                <c:pt idx="2083">
                  <c:v>44369.697916666657</c:v>
                </c:pt>
                <c:pt idx="2084">
                  <c:v>44369.708333333336</c:v>
                </c:pt>
                <c:pt idx="2085">
                  <c:v>44369.71875</c:v>
                </c:pt>
                <c:pt idx="2086">
                  <c:v>44369.72916666665</c:v>
                </c:pt>
                <c:pt idx="2087">
                  <c:v>44369.739583333328</c:v>
                </c:pt>
                <c:pt idx="2088">
                  <c:v>44369.75</c:v>
                </c:pt>
                <c:pt idx="2089">
                  <c:v>44369.760416666657</c:v>
                </c:pt>
                <c:pt idx="2090">
                  <c:v>44369.770833333336</c:v>
                </c:pt>
                <c:pt idx="2091">
                  <c:v>44369.78125</c:v>
                </c:pt>
                <c:pt idx="2092">
                  <c:v>44369.79166666665</c:v>
                </c:pt>
                <c:pt idx="2093">
                  <c:v>44369.802083333336</c:v>
                </c:pt>
                <c:pt idx="2094">
                  <c:v>44369.812500000007</c:v>
                </c:pt>
                <c:pt idx="2095">
                  <c:v>44369.822916666664</c:v>
                </c:pt>
                <c:pt idx="2096">
                  <c:v>44369.833333333336</c:v>
                </c:pt>
                <c:pt idx="2097">
                  <c:v>44369.84375</c:v>
                </c:pt>
                <c:pt idx="2098">
                  <c:v>44369.854166666664</c:v>
                </c:pt>
                <c:pt idx="2099">
                  <c:v>44369.864583333336</c:v>
                </c:pt>
                <c:pt idx="2100">
                  <c:v>44369.875</c:v>
                </c:pt>
                <c:pt idx="2101">
                  <c:v>44369.885416666664</c:v>
                </c:pt>
                <c:pt idx="2102">
                  <c:v>44369.895833333336</c:v>
                </c:pt>
                <c:pt idx="2103">
                  <c:v>44369.906250000007</c:v>
                </c:pt>
                <c:pt idx="2104">
                  <c:v>44369.916666666664</c:v>
                </c:pt>
                <c:pt idx="2105">
                  <c:v>44369.927083333328</c:v>
                </c:pt>
                <c:pt idx="2106">
                  <c:v>44369.9375</c:v>
                </c:pt>
                <c:pt idx="2107">
                  <c:v>44369.947916666664</c:v>
                </c:pt>
                <c:pt idx="2108">
                  <c:v>44369.958333333343</c:v>
                </c:pt>
                <c:pt idx="2109">
                  <c:v>44369.96875</c:v>
                </c:pt>
                <c:pt idx="2110">
                  <c:v>44369.979166666657</c:v>
                </c:pt>
                <c:pt idx="2111">
                  <c:v>44369.989583333336</c:v>
                </c:pt>
                <c:pt idx="2112">
                  <c:v>44370</c:v>
                </c:pt>
                <c:pt idx="2113">
                  <c:v>44370.010416666664</c:v>
                </c:pt>
                <c:pt idx="2114">
                  <c:v>44370.020833333336</c:v>
                </c:pt>
                <c:pt idx="2115">
                  <c:v>44370.03125</c:v>
                </c:pt>
                <c:pt idx="2116">
                  <c:v>44370.041666666657</c:v>
                </c:pt>
                <c:pt idx="2117">
                  <c:v>44370.052083333336</c:v>
                </c:pt>
                <c:pt idx="2118">
                  <c:v>44370.0625</c:v>
                </c:pt>
                <c:pt idx="2119">
                  <c:v>44370.072916666664</c:v>
                </c:pt>
                <c:pt idx="2120">
                  <c:v>44370.083333333336</c:v>
                </c:pt>
                <c:pt idx="2121">
                  <c:v>44370.093749999993</c:v>
                </c:pt>
                <c:pt idx="2122">
                  <c:v>44370.104166666657</c:v>
                </c:pt>
                <c:pt idx="2123">
                  <c:v>44370.114583333336</c:v>
                </c:pt>
                <c:pt idx="2124">
                  <c:v>44370.124999999993</c:v>
                </c:pt>
                <c:pt idx="2125">
                  <c:v>44370.135416666657</c:v>
                </c:pt>
                <c:pt idx="2126">
                  <c:v>44370.145833333336</c:v>
                </c:pt>
                <c:pt idx="2127">
                  <c:v>44370.156250000007</c:v>
                </c:pt>
                <c:pt idx="2128">
                  <c:v>44370.166666666657</c:v>
                </c:pt>
                <c:pt idx="2129">
                  <c:v>44370.177083333328</c:v>
                </c:pt>
                <c:pt idx="2130">
                  <c:v>44370.1875</c:v>
                </c:pt>
                <c:pt idx="2131">
                  <c:v>44370.197916666657</c:v>
                </c:pt>
                <c:pt idx="2132">
                  <c:v>44370.208333333336</c:v>
                </c:pt>
                <c:pt idx="2133">
                  <c:v>44370.21875</c:v>
                </c:pt>
                <c:pt idx="2134">
                  <c:v>44370.22916666665</c:v>
                </c:pt>
                <c:pt idx="2135">
                  <c:v>44370.239583333328</c:v>
                </c:pt>
                <c:pt idx="2136">
                  <c:v>44370.25</c:v>
                </c:pt>
                <c:pt idx="2137">
                  <c:v>44370.260416666657</c:v>
                </c:pt>
                <c:pt idx="2138">
                  <c:v>44370.270833333336</c:v>
                </c:pt>
                <c:pt idx="2139">
                  <c:v>44370.28125</c:v>
                </c:pt>
                <c:pt idx="2140">
                  <c:v>44370.29166666665</c:v>
                </c:pt>
                <c:pt idx="2141">
                  <c:v>44370.302083333336</c:v>
                </c:pt>
                <c:pt idx="2142">
                  <c:v>44370.312500000007</c:v>
                </c:pt>
                <c:pt idx="2143">
                  <c:v>44370.322916666664</c:v>
                </c:pt>
                <c:pt idx="2144">
                  <c:v>44370.333333333336</c:v>
                </c:pt>
                <c:pt idx="2145">
                  <c:v>44370.34375</c:v>
                </c:pt>
                <c:pt idx="2146">
                  <c:v>44370.354166666664</c:v>
                </c:pt>
                <c:pt idx="2147">
                  <c:v>44370.364583333336</c:v>
                </c:pt>
                <c:pt idx="2148">
                  <c:v>44370.375</c:v>
                </c:pt>
                <c:pt idx="2149">
                  <c:v>44370.385416666664</c:v>
                </c:pt>
                <c:pt idx="2150">
                  <c:v>44370.395833333336</c:v>
                </c:pt>
                <c:pt idx="2151">
                  <c:v>44370.406250000007</c:v>
                </c:pt>
                <c:pt idx="2152">
                  <c:v>44370.416666666664</c:v>
                </c:pt>
                <c:pt idx="2153">
                  <c:v>44370.427083333328</c:v>
                </c:pt>
                <c:pt idx="2154">
                  <c:v>44370.4375</c:v>
                </c:pt>
                <c:pt idx="2155">
                  <c:v>44370.447916666664</c:v>
                </c:pt>
                <c:pt idx="2156">
                  <c:v>44370.458333333343</c:v>
                </c:pt>
                <c:pt idx="2157">
                  <c:v>44370.46875</c:v>
                </c:pt>
                <c:pt idx="2158">
                  <c:v>44370.479166666657</c:v>
                </c:pt>
                <c:pt idx="2159">
                  <c:v>44370.489583333336</c:v>
                </c:pt>
                <c:pt idx="2160">
                  <c:v>44370.5</c:v>
                </c:pt>
                <c:pt idx="2161">
                  <c:v>44370.510416666664</c:v>
                </c:pt>
                <c:pt idx="2162">
                  <c:v>44370.520833333336</c:v>
                </c:pt>
                <c:pt idx="2163">
                  <c:v>44370.53125</c:v>
                </c:pt>
                <c:pt idx="2164">
                  <c:v>44370.541666666657</c:v>
                </c:pt>
                <c:pt idx="2165">
                  <c:v>44370.552083333336</c:v>
                </c:pt>
                <c:pt idx="2166">
                  <c:v>44370.5625</c:v>
                </c:pt>
                <c:pt idx="2167">
                  <c:v>44370.572916666664</c:v>
                </c:pt>
                <c:pt idx="2168">
                  <c:v>44370.583333333336</c:v>
                </c:pt>
                <c:pt idx="2169">
                  <c:v>44370.593749999993</c:v>
                </c:pt>
                <c:pt idx="2170">
                  <c:v>44370.604166666657</c:v>
                </c:pt>
                <c:pt idx="2171">
                  <c:v>44370.614583333336</c:v>
                </c:pt>
                <c:pt idx="2172">
                  <c:v>44370.624999999993</c:v>
                </c:pt>
                <c:pt idx="2173">
                  <c:v>44370.635416666657</c:v>
                </c:pt>
                <c:pt idx="2174">
                  <c:v>44370.645833333336</c:v>
                </c:pt>
                <c:pt idx="2175">
                  <c:v>44370.656250000007</c:v>
                </c:pt>
                <c:pt idx="2176">
                  <c:v>44370.666666666657</c:v>
                </c:pt>
                <c:pt idx="2177">
                  <c:v>44370.677083333328</c:v>
                </c:pt>
                <c:pt idx="2178">
                  <c:v>44370.6875</c:v>
                </c:pt>
                <c:pt idx="2179">
                  <c:v>44370.697916666657</c:v>
                </c:pt>
                <c:pt idx="2180">
                  <c:v>44370.708333333336</c:v>
                </c:pt>
                <c:pt idx="2181">
                  <c:v>44370.71875</c:v>
                </c:pt>
                <c:pt idx="2182">
                  <c:v>44370.72916666665</c:v>
                </c:pt>
                <c:pt idx="2183">
                  <c:v>44370.739583333328</c:v>
                </c:pt>
                <c:pt idx="2184">
                  <c:v>44370.75</c:v>
                </c:pt>
                <c:pt idx="2185">
                  <c:v>44370.760416666657</c:v>
                </c:pt>
                <c:pt idx="2186">
                  <c:v>44370.770833333336</c:v>
                </c:pt>
                <c:pt idx="2187">
                  <c:v>44370.78125</c:v>
                </c:pt>
                <c:pt idx="2188">
                  <c:v>44370.79166666665</c:v>
                </c:pt>
                <c:pt idx="2189">
                  <c:v>44370.802083333336</c:v>
                </c:pt>
                <c:pt idx="2190">
                  <c:v>44370.812500000007</c:v>
                </c:pt>
                <c:pt idx="2191">
                  <c:v>44370.822916666664</c:v>
                </c:pt>
                <c:pt idx="2192">
                  <c:v>44370.833333333336</c:v>
                </c:pt>
                <c:pt idx="2193">
                  <c:v>44370.84375</c:v>
                </c:pt>
                <c:pt idx="2194">
                  <c:v>44370.854166666664</c:v>
                </c:pt>
                <c:pt idx="2195">
                  <c:v>44370.864583333336</c:v>
                </c:pt>
                <c:pt idx="2196">
                  <c:v>44370.875</c:v>
                </c:pt>
                <c:pt idx="2197">
                  <c:v>44370.885416666664</c:v>
                </c:pt>
                <c:pt idx="2198">
                  <c:v>44370.895833333336</c:v>
                </c:pt>
                <c:pt idx="2199">
                  <c:v>44370.906250000007</c:v>
                </c:pt>
                <c:pt idx="2200">
                  <c:v>44370.916666666664</c:v>
                </c:pt>
                <c:pt idx="2201">
                  <c:v>44370.927083333328</c:v>
                </c:pt>
                <c:pt idx="2202">
                  <c:v>44370.9375</c:v>
                </c:pt>
                <c:pt idx="2203">
                  <c:v>44370.947916666664</c:v>
                </c:pt>
                <c:pt idx="2204">
                  <c:v>44370.958333333343</c:v>
                </c:pt>
                <c:pt idx="2205">
                  <c:v>44370.96875</c:v>
                </c:pt>
                <c:pt idx="2206">
                  <c:v>44370.979166666657</c:v>
                </c:pt>
                <c:pt idx="2207">
                  <c:v>44370.989583333336</c:v>
                </c:pt>
                <c:pt idx="2208">
                  <c:v>44371</c:v>
                </c:pt>
                <c:pt idx="2209">
                  <c:v>44371.010416666664</c:v>
                </c:pt>
                <c:pt idx="2210">
                  <c:v>44371.020833333336</c:v>
                </c:pt>
                <c:pt idx="2211">
                  <c:v>44371.03125</c:v>
                </c:pt>
                <c:pt idx="2212">
                  <c:v>44371.041666666657</c:v>
                </c:pt>
                <c:pt idx="2213">
                  <c:v>44371.052083333336</c:v>
                </c:pt>
                <c:pt idx="2214">
                  <c:v>44371.0625</c:v>
                </c:pt>
                <c:pt idx="2215">
                  <c:v>44371.072916666664</c:v>
                </c:pt>
                <c:pt idx="2216">
                  <c:v>44371.083333333336</c:v>
                </c:pt>
                <c:pt idx="2217">
                  <c:v>44371.093749999993</c:v>
                </c:pt>
                <c:pt idx="2218">
                  <c:v>44371.104166666657</c:v>
                </c:pt>
                <c:pt idx="2219">
                  <c:v>44371.114583333336</c:v>
                </c:pt>
                <c:pt idx="2220">
                  <c:v>44371.124999999993</c:v>
                </c:pt>
                <c:pt idx="2221">
                  <c:v>44371.135416666657</c:v>
                </c:pt>
                <c:pt idx="2222">
                  <c:v>44371.145833333336</c:v>
                </c:pt>
                <c:pt idx="2223">
                  <c:v>44371.156250000007</c:v>
                </c:pt>
                <c:pt idx="2224">
                  <c:v>44371.166666666657</c:v>
                </c:pt>
                <c:pt idx="2225">
                  <c:v>44371.177083333328</c:v>
                </c:pt>
                <c:pt idx="2226">
                  <c:v>44371.1875</c:v>
                </c:pt>
                <c:pt idx="2227">
                  <c:v>44371.197916666657</c:v>
                </c:pt>
                <c:pt idx="2228">
                  <c:v>44371.208333333336</c:v>
                </c:pt>
                <c:pt idx="2229">
                  <c:v>44371.21875</c:v>
                </c:pt>
                <c:pt idx="2230">
                  <c:v>44371.22916666665</c:v>
                </c:pt>
                <c:pt idx="2231">
                  <c:v>44371.239583333328</c:v>
                </c:pt>
                <c:pt idx="2232">
                  <c:v>44371.25</c:v>
                </c:pt>
                <c:pt idx="2233">
                  <c:v>44371.260416666657</c:v>
                </c:pt>
                <c:pt idx="2234">
                  <c:v>44371.270833333336</c:v>
                </c:pt>
                <c:pt idx="2235">
                  <c:v>44371.28125</c:v>
                </c:pt>
                <c:pt idx="2236">
                  <c:v>44371.29166666665</c:v>
                </c:pt>
                <c:pt idx="2237">
                  <c:v>44371.302083333336</c:v>
                </c:pt>
                <c:pt idx="2238">
                  <c:v>44371.312500000007</c:v>
                </c:pt>
                <c:pt idx="2239">
                  <c:v>44371.322916666664</c:v>
                </c:pt>
                <c:pt idx="2240">
                  <c:v>44371.333333333336</c:v>
                </c:pt>
                <c:pt idx="2241">
                  <c:v>44371.34375</c:v>
                </c:pt>
                <c:pt idx="2242">
                  <c:v>44371.354166666664</c:v>
                </c:pt>
                <c:pt idx="2243">
                  <c:v>44371.364583333336</c:v>
                </c:pt>
                <c:pt idx="2244">
                  <c:v>44371.375</c:v>
                </c:pt>
                <c:pt idx="2245">
                  <c:v>44371.385416666664</c:v>
                </c:pt>
                <c:pt idx="2246">
                  <c:v>44371.395833333336</c:v>
                </c:pt>
                <c:pt idx="2247">
                  <c:v>44371.406250000007</c:v>
                </c:pt>
                <c:pt idx="2248">
                  <c:v>44371.416666666664</c:v>
                </c:pt>
                <c:pt idx="2249">
                  <c:v>44371.427083333328</c:v>
                </c:pt>
                <c:pt idx="2250">
                  <c:v>44371.4375</c:v>
                </c:pt>
                <c:pt idx="2251">
                  <c:v>44371.447916666664</c:v>
                </c:pt>
                <c:pt idx="2252">
                  <c:v>44371.458333333343</c:v>
                </c:pt>
                <c:pt idx="2253">
                  <c:v>44371.46875</c:v>
                </c:pt>
                <c:pt idx="2254">
                  <c:v>44371.479166666657</c:v>
                </c:pt>
                <c:pt idx="2255">
                  <c:v>44371.489583333336</c:v>
                </c:pt>
                <c:pt idx="2256">
                  <c:v>44371.5</c:v>
                </c:pt>
                <c:pt idx="2257">
                  <c:v>44371.510416666664</c:v>
                </c:pt>
                <c:pt idx="2258">
                  <c:v>44371.520833333336</c:v>
                </c:pt>
                <c:pt idx="2259">
                  <c:v>44371.53125</c:v>
                </c:pt>
                <c:pt idx="2260">
                  <c:v>44371.541666666657</c:v>
                </c:pt>
                <c:pt idx="2261">
                  <c:v>44371.552083333336</c:v>
                </c:pt>
                <c:pt idx="2262">
                  <c:v>44371.5625</c:v>
                </c:pt>
                <c:pt idx="2263">
                  <c:v>44371.572916666664</c:v>
                </c:pt>
                <c:pt idx="2264">
                  <c:v>44371.583333333336</c:v>
                </c:pt>
                <c:pt idx="2265">
                  <c:v>44371.593749999993</c:v>
                </c:pt>
                <c:pt idx="2266">
                  <c:v>44371.604166666657</c:v>
                </c:pt>
                <c:pt idx="2267">
                  <c:v>44371.614583333336</c:v>
                </c:pt>
                <c:pt idx="2268">
                  <c:v>44371.624999999993</c:v>
                </c:pt>
                <c:pt idx="2269">
                  <c:v>44371.635416666657</c:v>
                </c:pt>
                <c:pt idx="2270">
                  <c:v>44371.645833333336</c:v>
                </c:pt>
                <c:pt idx="2271">
                  <c:v>44371.656250000007</c:v>
                </c:pt>
                <c:pt idx="2272">
                  <c:v>44371.666666666657</c:v>
                </c:pt>
                <c:pt idx="2273">
                  <c:v>44371.677083333328</c:v>
                </c:pt>
                <c:pt idx="2274">
                  <c:v>44371.6875</c:v>
                </c:pt>
                <c:pt idx="2275">
                  <c:v>44371.697916666657</c:v>
                </c:pt>
                <c:pt idx="2276">
                  <c:v>44371.708333333336</c:v>
                </c:pt>
                <c:pt idx="2277">
                  <c:v>44371.71875</c:v>
                </c:pt>
                <c:pt idx="2278">
                  <c:v>44371.72916666665</c:v>
                </c:pt>
                <c:pt idx="2279">
                  <c:v>44371.739583333328</c:v>
                </c:pt>
                <c:pt idx="2280">
                  <c:v>44371.75</c:v>
                </c:pt>
                <c:pt idx="2281">
                  <c:v>44371.760416666657</c:v>
                </c:pt>
                <c:pt idx="2282">
                  <c:v>44371.770833333336</c:v>
                </c:pt>
                <c:pt idx="2283">
                  <c:v>44371.78125</c:v>
                </c:pt>
                <c:pt idx="2284">
                  <c:v>44371.79166666665</c:v>
                </c:pt>
                <c:pt idx="2285">
                  <c:v>44371.802083333336</c:v>
                </c:pt>
                <c:pt idx="2286">
                  <c:v>44371.812500000007</c:v>
                </c:pt>
                <c:pt idx="2287">
                  <c:v>44371.822916666664</c:v>
                </c:pt>
                <c:pt idx="2288">
                  <c:v>44371.833333333336</c:v>
                </c:pt>
                <c:pt idx="2289">
                  <c:v>44371.84375</c:v>
                </c:pt>
                <c:pt idx="2290">
                  <c:v>44371.854166666664</c:v>
                </c:pt>
                <c:pt idx="2291">
                  <c:v>44371.864583333336</c:v>
                </c:pt>
                <c:pt idx="2292">
                  <c:v>44371.875</c:v>
                </c:pt>
                <c:pt idx="2293">
                  <c:v>44371.885416666664</c:v>
                </c:pt>
                <c:pt idx="2294">
                  <c:v>44371.895833333336</c:v>
                </c:pt>
                <c:pt idx="2295">
                  <c:v>44371.906250000007</c:v>
                </c:pt>
                <c:pt idx="2296">
                  <c:v>44371.916666666664</c:v>
                </c:pt>
                <c:pt idx="2297">
                  <c:v>44371.927083333328</c:v>
                </c:pt>
                <c:pt idx="2298">
                  <c:v>44371.9375</c:v>
                </c:pt>
                <c:pt idx="2299">
                  <c:v>44371.947916666664</c:v>
                </c:pt>
                <c:pt idx="2300">
                  <c:v>44371.958333333343</c:v>
                </c:pt>
                <c:pt idx="2301">
                  <c:v>44371.96875</c:v>
                </c:pt>
                <c:pt idx="2302">
                  <c:v>44371.979166666657</c:v>
                </c:pt>
                <c:pt idx="2303">
                  <c:v>44371.989583333336</c:v>
                </c:pt>
                <c:pt idx="2304">
                  <c:v>44372</c:v>
                </c:pt>
                <c:pt idx="2305">
                  <c:v>44372.010416666664</c:v>
                </c:pt>
                <c:pt idx="2306">
                  <c:v>44372.020833333336</c:v>
                </c:pt>
                <c:pt idx="2307">
                  <c:v>44372.03125</c:v>
                </c:pt>
                <c:pt idx="2308">
                  <c:v>44372.041666666657</c:v>
                </c:pt>
                <c:pt idx="2309">
                  <c:v>44372.052083333336</c:v>
                </c:pt>
                <c:pt idx="2310">
                  <c:v>44372.0625</c:v>
                </c:pt>
                <c:pt idx="2311">
                  <c:v>44372.072916666664</c:v>
                </c:pt>
                <c:pt idx="2312">
                  <c:v>44372.083333333336</c:v>
                </c:pt>
                <c:pt idx="2313">
                  <c:v>44372.093749999993</c:v>
                </c:pt>
                <c:pt idx="2314">
                  <c:v>44372.104166666657</c:v>
                </c:pt>
                <c:pt idx="2315">
                  <c:v>44372.114583333336</c:v>
                </c:pt>
                <c:pt idx="2316">
                  <c:v>44372.124999999993</c:v>
                </c:pt>
                <c:pt idx="2317">
                  <c:v>44372.135416666657</c:v>
                </c:pt>
                <c:pt idx="2318">
                  <c:v>44372.145833333336</c:v>
                </c:pt>
                <c:pt idx="2319">
                  <c:v>44372.156250000007</c:v>
                </c:pt>
                <c:pt idx="2320">
                  <c:v>44372.166666666657</c:v>
                </c:pt>
                <c:pt idx="2321">
                  <c:v>44372.177083333328</c:v>
                </c:pt>
                <c:pt idx="2322">
                  <c:v>44372.1875</c:v>
                </c:pt>
                <c:pt idx="2323">
                  <c:v>44372.197916666657</c:v>
                </c:pt>
                <c:pt idx="2324">
                  <c:v>44372.208333333336</c:v>
                </c:pt>
                <c:pt idx="2325">
                  <c:v>44372.21875</c:v>
                </c:pt>
                <c:pt idx="2326">
                  <c:v>44372.22916666665</c:v>
                </c:pt>
                <c:pt idx="2327">
                  <c:v>44372.239583333328</c:v>
                </c:pt>
                <c:pt idx="2328">
                  <c:v>44372.25</c:v>
                </c:pt>
                <c:pt idx="2329">
                  <c:v>44372.260416666657</c:v>
                </c:pt>
                <c:pt idx="2330">
                  <c:v>44372.270833333336</c:v>
                </c:pt>
                <c:pt idx="2331">
                  <c:v>44372.28125</c:v>
                </c:pt>
                <c:pt idx="2332">
                  <c:v>44372.29166666665</c:v>
                </c:pt>
                <c:pt idx="2333">
                  <c:v>44372.302083333336</c:v>
                </c:pt>
                <c:pt idx="2334">
                  <c:v>44372.312500000007</c:v>
                </c:pt>
                <c:pt idx="2335">
                  <c:v>44372.322916666664</c:v>
                </c:pt>
                <c:pt idx="2336">
                  <c:v>44372.333333333336</c:v>
                </c:pt>
                <c:pt idx="2337">
                  <c:v>44372.34375</c:v>
                </c:pt>
                <c:pt idx="2338">
                  <c:v>44372.354166666664</c:v>
                </c:pt>
                <c:pt idx="2339">
                  <c:v>44372.364583333336</c:v>
                </c:pt>
                <c:pt idx="2340">
                  <c:v>44372.375</c:v>
                </c:pt>
                <c:pt idx="2341">
                  <c:v>44372.385416666664</c:v>
                </c:pt>
                <c:pt idx="2342">
                  <c:v>44372.395833333336</c:v>
                </c:pt>
                <c:pt idx="2343">
                  <c:v>44372.406250000007</c:v>
                </c:pt>
                <c:pt idx="2344">
                  <c:v>44372.416666666664</c:v>
                </c:pt>
                <c:pt idx="2345">
                  <c:v>44372.427083333328</c:v>
                </c:pt>
                <c:pt idx="2346">
                  <c:v>44372.4375</c:v>
                </c:pt>
                <c:pt idx="2347">
                  <c:v>44372.447916666664</c:v>
                </c:pt>
                <c:pt idx="2348">
                  <c:v>44372.458333333343</c:v>
                </c:pt>
                <c:pt idx="2349">
                  <c:v>44372.46875</c:v>
                </c:pt>
                <c:pt idx="2350">
                  <c:v>44372.479166666657</c:v>
                </c:pt>
                <c:pt idx="2351">
                  <c:v>44372.489583333336</c:v>
                </c:pt>
                <c:pt idx="2352">
                  <c:v>44372.5</c:v>
                </c:pt>
                <c:pt idx="2353">
                  <c:v>44372.510416666664</c:v>
                </c:pt>
                <c:pt idx="2354">
                  <c:v>44372.520833333336</c:v>
                </c:pt>
                <c:pt idx="2355">
                  <c:v>44372.53125</c:v>
                </c:pt>
                <c:pt idx="2356">
                  <c:v>44372.541666666657</c:v>
                </c:pt>
                <c:pt idx="2357">
                  <c:v>44372.552083333336</c:v>
                </c:pt>
                <c:pt idx="2358">
                  <c:v>44372.5625</c:v>
                </c:pt>
                <c:pt idx="2359">
                  <c:v>44372.572916666664</c:v>
                </c:pt>
                <c:pt idx="2360">
                  <c:v>44372.583333333336</c:v>
                </c:pt>
                <c:pt idx="2361">
                  <c:v>44372.593749999993</c:v>
                </c:pt>
                <c:pt idx="2362">
                  <c:v>44372.604166666657</c:v>
                </c:pt>
                <c:pt idx="2363">
                  <c:v>44372.614583333336</c:v>
                </c:pt>
                <c:pt idx="2364">
                  <c:v>44372.624999999993</c:v>
                </c:pt>
                <c:pt idx="2365">
                  <c:v>44372.635416666657</c:v>
                </c:pt>
                <c:pt idx="2366">
                  <c:v>44372.645833333336</c:v>
                </c:pt>
                <c:pt idx="2367">
                  <c:v>44372.656250000007</c:v>
                </c:pt>
                <c:pt idx="2368">
                  <c:v>44372.666666666657</c:v>
                </c:pt>
                <c:pt idx="2369">
                  <c:v>44372.677083333328</c:v>
                </c:pt>
                <c:pt idx="2370">
                  <c:v>44372.6875</c:v>
                </c:pt>
                <c:pt idx="2371">
                  <c:v>44372.697916666657</c:v>
                </c:pt>
                <c:pt idx="2372">
                  <c:v>44372.708333333336</c:v>
                </c:pt>
                <c:pt idx="2373">
                  <c:v>44372.71875</c:v>
                </c:pt>
                <c:pt idx="2374">
                  <c:v>44372.72916666665</c:v>
                </c:pt>
                <c:pt idx="2375">
                  <c:v>44372.739583333328</c:v>
                </c:pt>
                <c:pt idx="2376">
                  <c:v>44372.75</c:v>
                </c:pt>
                <c:pt idx="2377">
                  <c:v>44372.760416666657</c:v>
                </c:pt>
                <c:pt idx="2378">
                  <c:v>44372.770833333336</c:v>
                </c:pt>
                <c:pt idx="2379">
                  <c:v>44372.78125</c:v>
                </c:pt>
                <c:pt idx="2380">
                  <c:v>44372.79166666665</c:v>
                </c:pt>
                <c:pt idx="2381">
                  <c:v>44372.802083333336</c:v>
                </c:pt>
                <c:pt idx="2382">
                  <c:v>44372.812500000007</c:v>
                </c:pt>
                <c:pt idx="2383">
                  <c:v>44372.822916666664</c:v>
                </c:pt>
                <c:pt idx="2384">
                  <c:v>44372.833333333336</c:v>
                </c:pt>
                <c:pt idx="2385">
                  <c:v>44372.84375</c:v>
                </c:pt>
                <c:pt idx="2386">
                  <c:v>44372.854166666664</c:v>
                </c:pt>
                <c:pt idx="2387">
                  <c:v>44372.864583333336</c:v>
                </c:pt>
                <c:pt idx="2388">
                  <c:v>44372.875</c:v>
                </c:pt>
                <c:pt idx="2389">
                  <c:v>44372.885416666664</c:v>
                </c:pt>
                <c:pt idx="2390">
                  <c:v>44372.895833333336</c:v>
                </c:pt>
                <c:pt idx="2391">
                  <c:v>44372.906250000007</c:v>
                </c:pt>
                <c:pt idx="2392">
                  <c:v>44372.916666666664</c:v>
                </c:pt>
                <c:pt idx="2393">
                  <c:v>44372.927083333328</c:v>
                </c:pt>
                <c:pt idx="2394">
                  <c:v>44372.9375</c:v>
                </c:pt>
                <c:pt idx="2395">
                  <c:v>44372.947916666664</c:v>
                </c:pt>
                <c:pt idx="2396">
                  <c:v>44372.958333333343</c:v>
                </c:pt>
                <c:pt idx="2397">
                  <c:v>44372.96875</c:v>
                </c:pt>
                <c:pt idx="2398">
                  <c:v>44372.979166666657</c:v>
                </c:pt>
                <c:pt idx="2399">
                  <c:v>44372.989583333336</c:v>
                </c:pt>
                <c:pt idx="2400">
                  <c:v>44373</c:v>
                </c:pt>
                <c:pt idx="2401">
                  <c:v>44373.010416666664</c:v>
                </c:pt>
                <c:pt idx="2402">
                  <c:v>44373.020833333336</c:v>
                </c:pt>
                <c:pt idx="2403">
                  <c:v>44373.03125</c:v>
                </c:pt>
                <c:pt idx="2404">
                  <c:v>44373.041666666657</c:v>
                </c:pt>
                <c:pt idx="2405">
                  <c:v>44373.052083333336</c:v>
                </c:pt>
                <c:pt idx="2406">
                  <c:v>44373.0625</c:v>
                </c:pt>
                <c:pt idx="2407">
                  <c:v>44373.072916666664</c:v>
                </c:pt>
                <c:pt idx="2408">
                  <c:v>44373.083333333336</c:v>
                </c:pt>
                <c:pt idx="2409">
                  <c:v>44373.093749999993</c:v>
                </c:pt>
                <c:pt idx="2410">
                  <c:v>44373.104166666657</c:v>
                </c:pt>
                <c:pt idx="2411">
                  <c:v>44373.114583333336</c:v>
                </c:pt>
                <c:pt idx="2412">
                  <c:v>44373.124999999993</c:v>
                </c:pt>
                <c:pt idx="2413">
                  <c:v>44373.135416666657</c:v>
                </c:pt>
                <c:pt idx="2414">
                  <c:v>44373.145833333336</c:v>
                </c:pt>
                <c:pt idx="2415">
                  <c:v>44373.156250000007</c:v>
                </c:pt>
                <c:pt idx="2416">
                  <c:v>44373.166666666657</c:v>
                </c:pt>
                <c:pt idx="2417">
                  <c:v>44373.177083333328</c:v>
                </c:pt>
                <c:pt idx="2418">
                  <c:v>44373.1875</c:v>
                </c:pt>
                <c:pt idx="2419">
                  <c:v>44373.197916666657</c:v>
                </c:pt>
                <c:pt idx="2420">
                  <c:v>44373.208333333336</c:v>
                </c:pt>
                <c:pt idx="2421">
                  <c:v>44373.21875</c:v>
                </c:pt>
                <c:pt idx="2422">
                  <c:v>44373.22916666665</c:v>
                </c:pt>
                <c:pt idx="2423">
                  <c:v>44373.239583333328</c:v>
                </c:pt>
                <c:pt idx="2424">
                  <c:v>44373.25</c:v>
                </c:pt>
                <c:pt idx="2425">
                  <c:v>44373.260416666657</c:v>
                </c:pt>
                <c:pt idx="2426">
                  <c:v>44373.270833333336</c:v>
                </c:pt>
                <c:pt idx="2427">
                  <c:v>44373.28125</c:v>
                </c:pt>
                <c:pt idx="2428">
                  <c:v>44373.29166666665</c:v>
                </c:pt>
                <c:pt idx="2429">
                  <c:v>44373.302083333336</c:v>
                </c:pt>
                <c:pt idx="2430">
                  <c:v>44373.312500000007</c:v>
                </c:pt>
                <c:pt idx="2431">
                  <c:v>44373.322916666664</c:v>
                </c:pt>
                <c:pt idx="2432">
                  <c:v>44373.333333333336</c:v>
                </c:pt>
                <c:pt idx="2433">
                  <c:v>44373.34375</c:v>
                </c:pt>
                <c:pt idx="2434">
                  <c:v>44373.354166666664</c:v>
                </c:pt>
                <c:pt idx="2435">
                  <c:v>44373.364583333336</c:v>
                </c:pt>
                <c:pt idx="2436">
                  <c:v>44373.375</c:v>
                </c:pt>
                <c:pt idx="2437">
                  <c:v>44373.385416666664</c:v>
                </c:pt>
                <c:pt idx="2438">
                  <c:v>44373.395833333336</c:v>
                </c:pt>
                <c:pt idx="2439">
                  <c:v>44373.406250000007</c:v>
                </c:pt>
                <c:pt idx="2440">
                  <c:v>44373.416666666664</c:v>
                </c:pt>
                <c:pt idx="2441">
                  <c:v>44373.427083333328</c:v>
                </c:pt>
                <c:pt idx="2442">
                  <c:v>44373.4375</c:v>
                </c:pt>
                <c:pt idx="2443">
                  <c:v>44373.447916666664</c:v>
                </c:pt>
                <c:pt idx="2444">
                  <c:v>44373.458333333343</c:v>
                </c:pt>
                <c:pt idx="2445">
                  <c:v>44373.46875</c:v>
                </c:pt>
                <c:pt idx="2446">
                  <c:v>44373.479166666657</c:v>
                </c:pt>
                <c:pt idx="2447">
                  <c:v>44373.489583333336</c:v>
                </c:pt>
                <c:pt idx="2448">
                  <c:v>44373.5</c:v>
                </c:pt>
                <c:pt idx="2449">
                  <c:v>44373.510416666664</c:v>
                </c:pt>
                <c:pt idx="2450">
                  <c:v>44373.520833333336</c:v>
                </c:pt>
                <c:pt idx="2451">
                  <c:v>44373.53125</c:v>
                </c:pt>
                <c:pt idx="2452">
                  <c:v>44373.541666666657</c:v>
                </c:pt>
                <c:pt idx="2453">
                  <c:v>44373.552083333336</c:v>
                </c:pt>
                <c:pt idx="2454">
                  <c:v>44373.5625</c:v>
                </c:pt>
                <c:pt idx="2455">
                  <c:v>44373.572916666664</c:v>
                </c:pt>
                <c:pt idx="2456">
                  <c:v>44373.583333333336</c:v>
                </c:pt>
                <c:pt idx="2457">
                  <c:v>44373.593749999993</c:v>
                </c:pt>
                <c:pt idx="2458">
                  <c:v>44373.604166666657</c:v>
                </c:pt>
                <c:pt idx="2459">
                  <c:v>44373.614583333336</c:v>
                </c:pt>
                <c:pt idx="2460">
                  <c:v>44373.624999999993</c:v>
                </c:pt>
                <c:pt idx="2461">
                  <c:v>44373.635416666657</c:v>
                </c:pt>
                <c:pt idx="2462">
                  <c:v>44373.645833333336</c:v>
                </c:pt>
                <c:pt idx="2463">
                  <c:v>44373.656250000007</c:v>
                </c:pt>
                <c:pt idx="2464">
                  <c:v>44373.666666666657</c:v>
                </c:pt>
                <c:pt idx="2465">
                  <c:v>44373.677083333328</c:v>
                </c:pt>
                <c:pt idx="2466">
                  <c:v>44373.6875</c:v>
                </c:pt>
                <c:pt idx="2467">
                  <c:v>44373.697916666657</c:v>
                </c:pt>
                <c:pt idx="2468">
                  <c:v>44373.708333333336</c:v>
                </c:pt>
                <c:pt idx="2469">
                  <c:v>44373.71875</c:v>
                </c:pt>
                <c:pt idx="2470">
                  <c:v>44373.72916666665</c:v>
                </c:pt>
                <c:pt idx="2471">
                  <c:v>44373.739583333328</c:v>
                </c:pt>
                <c:pt idx="2472">
                  <c:v>44373.75</c:v>
                </c:pt>
                <c:pt idx="2473">
                  <c:v>44373.760416666657</c:v>
                </c:pt>
                <c:pt idx="2474">
                  <c:v>44373.770833333336</c:v>
                </c:pt>
                <c:pt idx="2475">
                  <c:v>44373.78125</c:v>
                </c:pt>
                <c:pt idx="2476">
                  <c:v>44373.79166666665</c:v>
                </c:pt>
                <c:pt idx="2477">
                  <c:v>44373.802083333336</c:v>
                </c:pt>
                <c:pt idx="2478">
                  <c:v>44373.812500000007</c:v>
                </c:pt>
                <c:pt idx="2479">
                  <c:v>44373.822916666664</c:v>
                </c:pt>
                <c:pt idx="2480">
                  <c:v>44373.833333333336</c:v>
                </c:pt>
                <c:pt idx="2481">
                  <c:v>44373.84375</c:v>
                </c:pt>
                <c:pt idx="2482">
                  <c:v>44373.854166666664</c:v>
                </c:pt>
                <c:pt idx="2483">
                  <c:v>44373.864583333336</c:v>
                </c:pt>
                <c:pt idx="2484">
                  <c:v>44373.875</c:v>
                </c:pt>
                <c:pt idx="2485">
                  <c:v>44373.885416666664</c:v>
                </c:pt>
                <c:pt idx="2486">
                  <c:v>44373.895833333336</c:v>
                </c:pt>
                <c:pt idx="2487">
                  <c:v>44373.906250000007</c:v>
                </c:pt>
                <c:pt idx="2488">
                  <c:v>44373.916666666664</c:v>
                </c:pt>
                <c:pt idx="2489">
                  <c:v>44373.927083333328</c:v>
                </c:pt>
                <c:pt idx="2490">
                  <c:v>44373.9375</c:v>
                </c:pt>
                <c:pt idx="2491">
                  <c:v>44373.947916666664</c:v>
                </c:pt>
                <c:pt idx="2492">
                  <c:v>44373.958333333343</c:v>
                </c:pt>
                <c:pt idx="2493">
                  <c:v>44373.96875</c:v>
                </c:pt>
                <c:pt idx="2494">
                  <c:v>44373.979166666657</c:v>
                </c:pt>
                <c:pt idx="2495">
                  <c:v>44373.989583333336</c:v>
                </c:pt>
                <c:pt idx="2496">
                  <c:v>44374</c:v>
                </c:pt>
                <c:pt idx="2497">
                  <c:v>44374.010416666664</c:v>
                </c:pt>
                <c:pt idx="2498">
                  <c:v>44374.020833333336</c:v>
                </c:pt>
                <c:pt idx="2499">
                  <c:v>44374.03125</c:v>
                </c:pt>
                <c:pt idx="2500">
                  <c:v>44374.041666666657</c:v>
                </c:pt>
                <c:pt idx="2501">
                  <c:v>44374.052083333336</c:v>
                </c:pt>
                <c:pt idx="2502">
                  <c:v>44374.0625</c:v>
                </c:pt>
                <c:pt idx="2503">
                  <c:v>44374.072916666664</c:v>
                </c:pt>
                <c:pt idx="2504">
                  <c:v>44374.083333333336</c:v>
                </c:pt>
                <c:pt idx="2505">
                  <c:v>44374.093749999993</c:v>
                </c:pt>
                <c:pt idx="2506">
                  <c:v>44374.104166666657</c:v>
                </c:pt>
                <c:pt idx="2507">
                  <c:v>44374.114583333336</c:v>
                </c:pt>
                <c:pt idx="2508">
                  <c:v>44374.124999999993</c:v>
                </c:pt>
                <c:pt idx="2509">
                  <c:v>44374.135416666657</c:v>
                </c:pt>
                <c:pt idx="2510">
                  <c:v>44374.145833333336</c:v>
                </c:pt>
                <c:pt idx="2511">
                  <c:v>44374.156250000007</c:v>
                </c:pt>
                <c:pt idx="2512">
                  <c:v>44374.166666666657</c:v>
                </c:pt>
                <c:pt idx="2513">
                  <c:v>44374.177083333328</c:v>
                </c:pt>
                <c:pt idx="2514">
                  <c:v>44374.1875</c:v>
                </c:pt>
                <c:pt idx="2515">
                  <c:v>44374.197916666657</c:v>
                </c:pt>
                <c:pt idx="2516">
                  <c:v>44374.208333333336</c:v>
                </c:pt>
                <c:pt idx="2517">
                  <c:v>44374.21875</c:v>
                </c:pt>
                <c:pt idx="2518">
                  <c:v>44374.22916666665</c:v>
                </c:pt>
                <c:pt idx="2519">
                  <c:v>44374.239583333328</c:v>
                </c:pt>
                <c:pt idx="2520">
                  <c:v>44374.25</c:v>
                </c:pt>
                <c:pt idx="2521">
                  <c:v>44374.260416666657</c:v>
                </c:pt>
                <c:pt idx="2522">
                  <c:v>44374.270833333336</c:v>
                </c:pt>
                <c:pt idx="2523">
                  <c:v>44374.28125</c:v>
                </c:pt>
                <c:pt idx="2524">
                  <c:v>44374.29166666665</c:v>
                </c:pt>
                <c:pt idx="2525">
                  <c:v>44374.302083333336</c:v>
                </c:pt>
                <c:pt idx="2526">
                  <c:v>44374.312500000007</c:v>
                </c:pt>
                <c:pt idx="2527">
                  <c:v>44374.322916666664</c:v>
                </c:pt>
                <c:pt idx="2528">
                  <c:v>44374.333333333336</c:v>
                </c:pt>
                <c:pt idx="2529">
                  <c:v>44374.34375</c:v>
                </c:pt>
                <c:pt idx="2530">
                  <c:v>44374.354166666664</c:v>
                </c:pt>
                <c:pt idx="2531">
                  <c:v>44374.364583333336</c:v>
                </c:pt>
                <c:pt idx="2532">
                  <c:v>44374.375</c:v>
                </c:pt>
                <c:pt idx="2533">
                  <c:v>44374.385416666664</c:v>
                </c:pt>
                <c:pt idx="2534">
                  <c:v>44374.395833333336</c:v>
                </c:pt>
                <c:pt idx="2535">
                  <c:v>44374.406250000007</c:v>
                </c:pt>
                <c:pt idx="2536">
                  <c:v>44374.416666666664</c:v>
                </c:pt>
                <c:pt idx="2537">
                  <c:v>44374.427083333328</c:v>
                </c:pt>
                <c:pt idx="2538">
                  <c:v>44374.4375</c:v>
                </c:pt>
                <c:pt idx="2539">
                  <c:v>44374.447916666664</c:v>
                </c:pt>
                <c:pt idx="2540">
                  <c:v>44374.458333333343</c:v>
                </c:pt>
                <c:pt idx="2541">
                  <c:v>44374.46875</c:v>
                </c:pt>
                <c:pt idx="2542">
                  <c:v>44374.479166666657</c:v>
                </c:pt>
                <c:pt idx="2543">
                  <c:v>44374.489583333336</c:v>
                </c:pt>
                <c:pt idx="2544">
                  <c:v>44374.5</c:v>
                </c:pt>
                <c:pt idx="2545">
                  <c:v>44374.510416666664</c:v>
                </c:pt>
                <c:pt idx="2546">
                  <c:v>44374.520833333336</c:v>
                </c:pt>
                <c:pt idx="2547">
                  <c:v>44374.53125</c:v>
                </c:pt>
                <c:pt idx="2548">
                  <c:v>44374.541666666657</c:v>
                </c:pt>
                <c:pt idx="2549">
                  <c:v>44374.552083333336</c:v>
                </c:pt>
                <c:pt idx="2550">
                  <c:v>44374.5625</c:v>
                </c:pt>
                <c:pt idx="2551">
                  <c:v>44374.572916666664</c:v>
                </c:pt>
                <c:pt idx="2552">
                  <c:v>44374.583333333336</c:v>
                </c:pt>
                <c:pt idx="2553">
                  <c:v>44374.593749999993</c:v>
                </c:pt>
                <c:pt idx="2554">
                  <c:v>44374.604166666657</c:v>
                </c:pt>
                <c:pt idx="2555">
                  <c:v>44374.614583333336</c:v>
                </c:pt>
                <c:pt idx="2556">
                  <c:v>44374.624999999993</c:v>
                </c:pt>
                <c:pt idx="2557">
                  <c:v>44374.635416666657</c:v>
                </c:pt>
                <c:pt idx="2558">
                  <c:v>44374.645833333336</c:v>
                </c:pt>
                <c:pt idx="2559">
                  <c:v>44374.656250000007</c:v>
                </c:pt>
                <c:pt idx="2560">
                  <c:v>44374.666666666657</c:v>
                </c:pt>
                <c:pt idx="2561">
                  <c:v>44374.677083333328</c:v>
                </c:pt>
                <c:pt idx="2562">
                  <c:v>44374.6875</c:v>
                </c:pt>
                <c:pt idx="2563">
                  <c:v>44374.697916666657</c:v>
                </c:pt>
                <c:pt idx="2564">
                  <c:v>44374.708333333336</c:v>
                </c:pt>
                <c:pt idx="2565">
                  <c:v>44374.71875</c:v>
                </c:pt>
                <c:pt idx="2566">
                  <c:v>44374.72916666665</c:v>
                </c:pt>
                <c:pt idx="2567">
                  <c:v>44374.739583333328</c:v>
                </c:pt>
                <c:pt idx="2568">
                  <c:v>44374.75</c:v>
                </c:pt>
                <c:pt idx="2569">
                  <c:v>44374.760416666657</c:v>
                </c:pt>
                <c:pt idx="2570">
                  <c:v>44374.770833333336</c:v>
                </c:pt>
                <c:pt idx="2571">
                  <c:v>44374.78125</c:v>
                </c:pt>
                <c:pt idx="2572">
                  <c:v>44374.79166666665</c:v>
                </c:pt>
                <c:pt idx="2573">
                  <c:v>44374.802083333336</c:v>
                </c:pt>
                <c:pt idx="2574">
                  <c:v>44374.812500000007</c:v>
                </c:pt>
                <c:pt idx="2575">
                  <c:v>44374.822916666664</c:v>
                </c:pt>
                <c:pt idx="2576">
                  <c:v>44374.833333333336</c:v>
                </c:pt>
                <c:pt idx="2577">
                  <c:v>44374.84375</c:v>
                </c:pt>
                <c:pt idx="2578">
                  <c:v>44374.854166666664</c:v>
                </c:pt>
                <c:pt idx="2579">
                  <c:v>44374.864583333336</c:v>
                </c:pt>
                <c:pt idx="2580">
                  <c:v>44374.875</c:v>
                </c:pt>
                <c:pt idx="2581">
                  <c:v>44374.885416666664</c:v>
                </c:pt>
                <c:pt idx="2582">
                  <c:v>44374.895833333336</c:v>
                </c:pt>
                <c:pt idx="2583">
                  <c:v>44374.906250000007</c:v>
                </c:pt>
                <c:pt idx="2584">
                  <c:v>44374.916666666664</c:v>
                </c:pt>
                <c:pt idx="2585">
                  <c:v>44374.927083333328</c:v>
                </c:pt>
                <c:pt idx="2586">
                  <c:v>44374.9375</c:v>
                </c:pt>
                <c:pt idx="2587">
                  <c:v>44374.947916666664</c:v>
                </c:pt>
                <c:pt idx="2588">
                  <c:v>44374.958333333343</c:v>
                </c:pt>
                <c:pt idx="2589">
                  <c:v>44374.96875</c:v>
                </c:pt>
                <c:pt idx="2590">
                  <c:v>44374.979166666657</c:v>
                </c:pt>
                <c:pt idx="2591">
                  <c:v>44374.989583333336</c:v>
                </c:pt>
                <c:pt idx="2592">
                  <c:v>44375</c:v>
                </c:pt>
                <c:pt idx="2593">
                  <c:v>44375.010416666664</c:v>
                </c:pt>
                <c:pt idx="2594">
                  <c:v>44375.020833333336</c:v>
                </c:pt>
                <c:pt idx="2595">
                  <c:v>44375.03125</c:v>
                </c:pt>
                <c:pt idx="2596">
                  <c:v>44375.041666666657</c:v>
                </c:pt>
                <c:pt idx="2597">
                  <c:v>44375.052083333336</c:v>
                </c:pt>
                <c:pt idx="2598">
                  <c:v>44375.0625</c:v>
                </c:pt>
                <c:pt idx="2599">
                  <c:v>44375.072916666664</c:v>
                </c:pt>
                <c:pt idx="2600">
                  <c:v>44375.083333333336</c:v>
                </c:pt>
                <c:pt idx="2601">
                  <c:v>44375.093749999993</c:v>
                </c:pt>
                <c:pt idx="2602">
                  <c:v>44375.104166666657</c:v>
                </c:pt>
                <c:pt idx="2603">
                  <c:v>44375.114583333336</c:v>
                </c:pt>
                <c:pt idx="2604">
                  <c:v>44375.124999999993</c:v>
                </c:pt>
                <c:pt idx="2605">
                  <c:v>44375.135416666657</c:v>
                </c:pt>
                <c:pt idx="2606">
                  <c:v>44375.145833333336</c:v>
                </c:pt>
                <c:pt idx="2607">
                  <c:v>44375.156250000007</c:v>
                </c:pt>
                <c:pt idx="2608">
                  <c:v>44375.166666666657</c:v>
                </c:pt>
                <c:pt idx="2609">
                  <c:v>44375.177083333328</c:v>
                </c:pt>
                <c:pt idx="2610">
                  <c:v>44375.1875</c:v>
                </c:pt>
                <c:pt idx="2611">
                  <c:v>44375.197916666657</c:v>
                </c:pt>
                <c:pt idx="2612">
                  <c:v>44375.208333333336</c:v>
                </c:pt>
                <c:pt idx="2613">
                  <c:v>44375.21875</c:v>
                </c:pt>
                <c:pt idx="2614">
                  <c:v>44375.22916666665</c:v>
                </c:pt>
                <c:pt idx="2615">
                  <c:v>44375.239583333328</c:v>
                </c:pt>
                <c:pt idx="2616">
                  <c:v>44375.25</c:v>
                </c:pt>
                <c:pt idx="2617">
                  <c:v>44375.260416666657</c:v>
                </c:pt>
                <c:pt idx="2618">
                  <c:v>44375.270833333336</c:v>
                </c:pt>
                <c:pt idx="2619">
                  <c:v>44375.28125</c:v>
                </c:pt>
                <c:pt idx="2620">
                  <c:v>44375.29166666665</c:v>
                </c:pt>
                <c:pt idx="2621">
                  <c:v>44375.302083333336</c:v>
                </c:pt>
                <c:pt idx="2622">
                  <c:v>44375.312500000007</c:v>
                </c:pt>
                <c:pt idx="2623">
                  <c:v>44375.322916666664</c:v>
                </c:pt>
                <c:pt idx="2624">
                  <c:v>44375.333333333336</c:v>
                </c:pt>
                <c:pt idx="2625">
                  <c:v>44375.34375</c:v>
                </c:pt>
                <c:pt idx="2626">
                  <c:v>44375.354166666664</c:v>
                </c:pt>
                <c:pt idx="2627">
                  <c:v>44375.364583333336</c:v>
                </c:pt>
                <c:pt idx="2628">
                  <c:v>44375.375</c:v>
                </c:pt>
                <c:pt idx="2629">
                  <c:v>44375.385416666664</c:v>
                </c:pt>
                <c:pt idx="2630">
                  <c:v>44375.395833333336</c:v>
                </c:pt>
                <c:pt idx="2631">
                  <c:v>44375.406250000007</c:v>
                </c:pt>
                <c:pt idx="2632">
                  <c:v>44375.416666666664</c:v>
                </c:pt>
                <c:pt idx="2633">
                  <c:v>44375.427083333328</c:v>
                </c:pt>
                <c:pt idx="2634">
                  <c:v>44375.4375</c:v>
                </c:pt>
                <c:pt idx="2635">
                  <c:v>44375.447916666664</c:v>
                </c:pt>
                <c:pt idx="2636">
                  <c:v>44375.458333333343</c:v>
                </c:pt>
                <c:pt idx="2637">
                  <c:v>44375.46875</c:v>
                </c:pt>
                <c:pt idx="2638">
                  <c:v>44375.479166666657</c:v>
                </c:pt>
                <c:pt idx="2639">
                  <c:v>44375.489583333336</c:v>
                </c:pt>
                <c:pt idx="2640">
                  <c:v>44375.5</c:v>
                </c:pt>
                <c:pt idx="2641">
                  <c:v>44375.510416666664</c:v>
                </c:pt>
                <c:pt idx="2642">
                  <c:v>44375.520833333336</c:v>
                </c:pt>
                <c:pt idx="2643">
                  <c:v>44375.53125</c:v>
                </c:pt>
                <c:pt idx="2644">
                  <c:v>44375.541666666657</c:v>
                </c:pt>
                <c:pt idx="2645">
                  <c:v>44375.552083333336</c:v>
                </c:pt>
                <c:pt idx="2646">
                  <c:v>44375.5625</c:v>
                </c:pt>
                <c:pt idx="2647">
                  <c:v>44375.572916666664</c:v>
                </c:pt>
                <c:pt idx="2648">
                  <c:v>44375.583333333336</c:v>
                </c:pt>
                <c:pt idx="2649">
                  <c:v>44375.593749999993</c:v>
                </c:pt>
                <c:pt idx="2650">
                  <c:v>44375.604166666657</c:v>
                </c:pt>
                <c:pt idx="2651">
                  <c:v>44375.614583333336</c:v>
                </c:pt>
                <c:pt idx="2652">
                  <c:v>44375.624999999993</c:v>
                </c:pt>
                <c:pt idx="2653">
                  <c:v>44375.635416666657</c:v>
                </c:pt>
                <c:pt idx="2654">
                  <c:v>44375.645833333336</c:v>
                </c:pt>
                <c:pt idx="2655">
                  <c:v>44375.656250000007</c:v>
                </c:pt>
                <c:pt idx="2656">
                  <c:v>44375.666666666657</c:v>
                </c:pt>
                <c:pt idx="2657">
                  <c:v>44375.677083333328</c:v>
                </c:pt>
                <c:pt idx="2658">
                  <c:v>44375.6875</c:v>
                </c:pt>
                <c:pt idx="2659">
                  <c:v>44375.697916666657</c:v>
                </c:pt>
                <c:pt idx="2660">
                  <c:v>44375.708333333336</c:v>
                </c:pt>
                <c:pt idx="2661">
                  <c:v>44375.71875</c:v>
                </c:pt>
                <c:pt idx="2662">
                  <c:v>44375.72916666665</c:v>
                </c:pt>
                <c:pt idx="2663">
                  <c:v>44375.739583333328</c:v>
                </c:pt>
                <c:pt idx="2664">
                  <c:v>44375.75</c:v>
                </c:pt>
                <c:pt idx="2665">
                  <c:v>44375.760416666657</c:v>
                </c:pt>
                <c:pt idx="2666">
                  <c:v>44375.770833333336</c:v>
                </c:pt>
                <c:pt idx="2667">
                  <c:v>44375.78125</c:v>
                </c:pt>
                <c:pt idx="2668">
                  <c:v>44375.79166666665</c:v>
                </c:pt>
                <c:pt idx="2669">
                  <c:v>44375.802083333336</c:v>
                </c:pt>
                <c:pt idx="2670">
                  <c:v>44375.812500000007</c:v>
                </c:pt>
                <c:pt idx="2671">
                  <c:v>44375.822916666664</c:v>
                </c:pt>
                <c:pt idx="2672">
                  <c:v>44375.833333333336</c:v>
                </c:pt>
                <c:pt idx="2673">
                  <c:v>44375.84375</c:v>
                </c:pt>
                <c:pt idx="2674">
                  <c:v>44375.854166666664</c:v>
                </c:pt>
                <c:pt idx="2675">
                  <c:v>44375.864583333336</c:v>
                </c:pt>
                <c:pt idx="2676">
                  <c:v>44375.875</c:v>
                </c:pt>
                <c:pt idx="2677">
                  <c:v>44375.885416666664</c:v>
                </c:pt>
                <c:pt idx="2678">
                  <c:v>44375.895833333336</c:v>
                </c:pt>
                <c:pt idx="2679">
                  <c:v>44375.906250000007</c:v>
                </c:pt>
                <c:pt idx="2680">
                  <c:v>44375.916666666664</c:v>
                </c:pt>
                <c:pt idx="2681">
                  <c:v>44375.927083333328</c:v>
                </c:pt>
                <c:pt idx="2682">
                  <c:v>44375.9375</c:v>
                </c:pt>
                <c:pt idx="2683">
                  <c:v>44375.947916666664</c:v>
                </c:pt>
                <c:pt idx="2684">
                  <c:v>44375.958333333343</c:v>
                </c:pt>
                <c:pt idx="2685">
                  <c:v>44375.96875</c:v>
                </c:pt>
                <c:pt idx="2686">
                  <c:v>44375.979166666657</c:v>
                </c:pt>
                <c:pt idx="2687">
                  <c:v>44375.989583333336</c:v>
                </c:pt>
                <c:pt idx="2688">
                  <c:v>44376</c:v>
                </c:pt>
                <c:pt idx="2689">
                  <c:v>44376.010416666664</c:v>
                </c:pt>
                <c:pt idx="2690">
                  <c:v>44376.020833333336</c:v>
                </c:pt>
                <c:pt idx="2691">
                  <c:v>44376.03125</c:v>
                </c:pt>
                <c:pt idx="2692">
                  <c:v>44376.041666666657</c:v>
                </c:pt>
                <c:pt idx="2693">
                  <c:v>44376.052083333336</c:v>
                </c:pt>
                <c:pt idx="2694">
                  <c:v>44376.0625</c:v>
                </c:pt>
                <c:pt idx="2695">
                  <c:v>44376.072916666664</c:v>
                </c:pt>
                <c:pt idx="2696">
                  <c:v>44376.083333333336</c:v>
                </c:pt>
                <c:pt idx="2697">
                  <c:v>44376.093749999993</c:v>
                </c:pt>
                <c:pt idx="2698">
                  <c:v>44376.104166666657</c:v>
                </c:pt>
                <c:pt idx="2699">
                  <c:v>44376.114583333336</c:v>
                </c:pt>
                <c:pt idx="2700">
                  <c:v>44376.124999999993</c:v>
                </c:pt>
                <c:pt idx="2701">
                  <c:v>44376.135416666657</c:v>
                </c:pt>
                <c:pt idx="2702">
                  <c:v>44376.145833333336</c:v>
                </c:pt>
                <c:pt idx="2703">
                  <c:v>44376.156250000007</c:v>
                </c:pt>
                <c:pt idx="2704">
                  <c:v>44376.166666666657</c:v>
                </c:pt>
                <c:pt idx="2705">
                  <c:v>44376.177083333328</c:v>
                </c:pt>
                <c:pt idx="2706">
                  <c:v>44376.1875</c:v>
                </c:pt>
                <c:pt idx="2707">
                  <c:v>44376.197916666657</c:v>
                </c:pt>
                <c:pt idx="2708">
                  <c:v>44376.208333333336</c:v>
                </c:pt>
                <c:pt idx="2709">
                  <c:v>44376.21875</c:v>
                </c:pt>
                <c:pt idx="2710">
                  <c:v>44376.22916666665</c:v>
                </c:pt>
                <c:pt idx="2711">
                  <c:v>44376.239583333328</c:v>
                </c:pt>
                <c:pt idx="2712">
                  <c:v>44376.25</c:v>
                </c:pt>
                <c:pt idx="2713">
                  <c:v>44376.260416666657</c:v>
                </c:pt>
                <c:pt idx="2714">
                  <c:v>44376.270833333336</c:v>
                </c:pt>
                <c:pt idx="2715">
                  <c:v>44376.28125</c:v>
                </c:pt>
                <c:pt idx="2716">
                  <c:v>44376.29166666665</c:v>
                </c:pt>
                <c:pt idx="2717">
                  <c:v>44376.302083333336</c:v>
                </c:pt>
                <c:pt idx="2718">
                  <c:v>44376.312500000007</c:v>
                </c:pt>
                <c:pt idx="2719">
                  <c:v>44376.322916666664</c:v>
                </c:pt>
                <c:pt idx="2720">
                  <c:v>44376.333333333336</c:v>
                </c:pt>
                <c:pt idx="2721">
                  <c:v>44376.34375</c:v>
                </c:pt>
                <c:pt idx="2722">
                  <c:v>44376.354166666664</c:v>
                </c:pt>
                <c:pt idx="2723">
                  <c:v>44376.364583333336</c:v>
                </c:pt>
                <c:pt idx="2724">
                  <c:v>44376.375</c:v>
                </c:pt>
                <c:pt idx="2725">
                  <c:v>44376.385416666664</c:v>
                </c:pt>
                <c:pt idx="2726">
                  <c:v>44376.395833333336</c:v>
                </c:pt>
                <c:pt idx="2727">
                  <c:v>44376.406250000007</c:v>
                </c:pt>
                <c:pt idx="2728">
                  <c:v>44376.416666666664</c:v>
                </c:pt>
                <c:pt idx="2729">
                  <c:v>44376.427083333328</c:v>
                </c:pt>
                <c:pt idx="2730">
                  <c:v>44376.4375</c:v>
                </c:pt>
                <c:pt idx="2731">
                  <c:v>44376.447916666664</c:v>
                </c:pt>
                <c:pt idx="2732">
                  <c:v>44376.458333333343</c:v>
                </c:pt>
                <c:pt idx="2733">
                  <c:v>44376.46875</c:v>
                </c:pt>
                <c:pt idx="2734">
                  <c:v>44376.479166666657</c:v>
                </c:pt>
                <c:pt idx="2735">
                  <c:v>44376.489583333336</c:v>
                </c:pt>
                <c:pt idx="2736">
                  <c:v>44376.5</c:v>
                </c:pt>
                <c:pt idx="2737">
                  <c:v>44376.510416666664</c:v>
                </c:pt>
                <c:pt idx="2738">
                  <c:v>44376.520833333336</c:v>
                </c:pt>
                <c:pt idx="2739">
                  <c:v>44376.53125</c:v>
                </c:pt>
                <c:pt idx="2740">
                  <c:v>44376.541666666657</c:v>
                </c:pt>
                <c:pt idx="2741">
                  <c:v>44376.552083333336</c:v>
                </c:pt>
                <c:pt idx="2742">
                  <c:v>44376.5625</c:v>
                </c:pt>
                <c:pt idx="2743">
                  <c:v>44376.572916666664</c:v>
                </c:pt>
                <c:pt idx="2744">
                  <c:v>44376.583333333336</c:v>
                </c:pt>
                <c:pt idx="2745">
                  <c:v>44376.593749999993</c:v>
                </c:pt>
                <c:pt idx="2746">
                  <c:v>44376.604166666657</c:v>
                </c:pt>
                <c:pt idx="2747">
                  <c:v>44376.614583333336</c:v>
                </c:pt>
                <c:pt idx="2748">
                  <c:v>44376.624999999993</c:v>
                </c:pt>
                <c:pt idx="2749">
                  <c:v>44376.635416666657</c:v>
                </c:pt>
                <c:pt idx="2750">
                  <c:v>44376.645833333336</c:v>
                </c:pt>
                <c:pt idx="2751">
                  <c:v>44376.656250000007</c:v>
                </c:pt>
                <c:pt idx="2752">
                  <c:v>44376.666666666657</c:v>
                </c:pt>
                <c:pt idx="2753">
                  <c:v>44376.677083333328</c:v>
                </c:pt>
                <c:pt idx="2754">
                  <c:v>44376.6875</c:v>
                </c:pt>
                <c:pt idx="2755">
                  <c:v>44376.697916666657</c:v>
                </c:pt>
                <c:pt idx="2756">
                  <c:v>44376.708333333336</c:v>
                </c:pt>
                <c:pt idx="2757">
                  <c:v>44376.71875</c:v>
                </c:pt>
                <c:pt idx="2758">
                  <c:v>44376.72916666665</c:v>
                </c:pt>
                <c:pt idx="2759">
                  <c:v>44376.739583333328</c:v>
                </c:pt>
                <c:pt idx="2760">
                  <c:v>44376.75</c:v>
                </c:pt>
                <c:pt idx="2761">
                  <c:v>44376.760416666657</c:v>
                </c:pt>
                <c:pt idx="2762">
                  <c:v>44376.770833333336</c:v>
                </c:pt>
                <c:pt idx="2763">
                  <c:v>44376.78125</c:v>
                </c:pt>
                <c:pt idx="2764">
                  <c:v>44376.79166666665</c:v>
                </c:pt>
                <c:pt idx="2765">
                  <c:v>44376.802083333336</c:v>
                </c:pt>
                <c:pt idx="2766">
                  <c:v>44376.812500000007</c:v>
                </c:pt>
                <c:pt idx="2767">
                  <c:v>44376.822916666664</c:v>
                </c:pt>
                <c:pt idx="2768">
                  <c:v>44376.833333333336</c:v>
                </c:pt>
                <c:pt idx="2769">
                  <c:v>44376.84375</c:v>
                </c:pt>
                <c:pt idx="2770">
                  <c:v>44376.854166666664</c:v>
                </c:pt>
                <c:pt idx="2771">
                  <c:v>44376.864583333336</c:v>
                </c:pt>
                <c:pt idx="2772">
                  <c:v>44376.875</c:v>
                </c:pt>
                <c:pt idx="2773">
                  <c:v>44376.885416666664</c:v>
                </c:pt>
                <c:pt idx="2774">
                  <c:v>44376.895833333336</c:v>
                </c:pt>
                <c:pt idx="2775">
                  <c:v>44376.906250000007</c:v>
                </c:pt>
                <c:pt idx="2776">
                  <c:v>44376.916666666664</c:v>
                </c:pt>
                <c:pt idx="2777">
                  <c:v>44376.927083333328</c:v>
                </c:pt>
                <c:pt idx="2778">
                  <c:v>44376.9375</c:v>
                </c:pt>
                <c:pt idx="2779">
                  <c:v>44376.947916666664</c:v>
                </c:pt>
                <c:pt idx="2780">
                  <c:v>44376.958333333343</c:v>
                </c:pt>
                <c:pt idx="2781">
                  <c:v>44376.96875</c:v>
                </c:pt>
                <c:pt idx="2782">
                  <c:v>44376.979166666657</c:v>
                </c:pt>
                <c:pt idx="2783">
                  <c:v>44376.989583333336</c:v>
                </c:pt>
                <c:pt idx="2784">
                  <c:v>44377</c:v>
                </c:pt>
                <c:pt idx="2785">
                  <c:v>44377.010416666664</c:v>
                </c:pt>
                <c:pt idx="2786">
                  <c:v>44377.020833333336</c:v>
                </c:pt>
                <c:pt idx="2787">
                  <c:v>44377.03125</c:v>
                </c:pt>
                <c:pt idx="2788">
                  <c:v>44377.041666666657</c:v>
                </c:pt>
                <c:pt idx="2789">
                  <c:v>44377.052083333336</c:v>
                </c:pt>
                <c:pt idx="2790">
                  <c:v>44377.0625</c:v>
                </c:pt>
                <c:pt idx="2791">
                  <c:v>44377.072916666664</c:v>
                </c:pt>
                <c:pt idx="2792">
                  <c:v>44377.083333333336</c:v>
                </c:pt>
                <c:pt idx="2793">
                  <c:v>44377.093749999993</c:v>
                </c:pt>
                <c:pt idx="2794">
                  <c:v>44377.104166666657</c:v>
                </c:pt>
                <c:pt idx="2795">
                  <c:v>44377.114583333336</c:v>
                </c:pt>
                <c:pt idx="2796">
                  <c:v>44377.124999999993</c:v>
                </c:pt>
                <c:pt idx="2797">
                  <c:v>44377.135416666657</c:v>
                </c:pt>
                <c:pt idx="2798">
                  <c:v>44377.145833333336</c:v>
                </c:pt>
                <c:pt idx="2799">
                  <c:v>44377.156250000007</c:v>
                </c:pt>
                <c:pt idx="2800">
                  <c:v>44377.166666666657</c:v>
                </c:pt>
                <c:pt idx="2801">
                  <c:v>44377.177083333328</c:v>
                </c:pt>
                <c:pt idx="2802">
                  <c:v>44377.1875</c:v>
                </c:pt>
                <c:pt idx="2803">
                  <c:v>44377.197916666657</c:v>
                </c:pt>
                <c:pt idx="2804">
                  <c:v>44377.208333333336</c:v>
                </c:pt>
                <c:pt idx="2805">
                  <c:v>44377.21875</c:v>
                </c:pt>
                <c:pt idx="2806">
                  <c:v>44377.22916666665</c:v>
                </c:pt>
                <c:pt idx="2807">
                  <c:v>44377.239583333328</c:v>
                </c:pt>
                <c:pt idx="2808">
                  <c:v>44377.25</c:v>
                </c:pt>
                <c:pt idx="2809">
                  <c:v>44377.260416666657</c:v>
                </c:pt>
                <c:pt idx="2810">
                  <c:v>44377.270833333336</c:v>
                </c:pt>
                <c:pt idx="2811">
                  <c:v>44377.28125</c:v>
                </c:pt>
                <c:pt idx="2812">
                  <c:v>44377.29166666665</c:v>
                </c:pt>
                <c:pt idx="2813">
                  <c:v>44377.302083333336</c:v>
                </c:pt>
                <c:pt idx="2814">
                  <c:v>44377.312500000007</c:v>
                </c:pt>
                <c:pt idx="2815">
                  <c:v>44377.322916666664</c:v>
                </c:pt>
                <c:pt idx="2816">
                  <c:v>44377.333333333336</c:v>
                </c:pt>
                <c:pt idx="2817">
                  <c:v>44377.34375</c:v>
                </c:pt>
                <c:pt idx="2818">
                  <c:v>44377.354166666664</c:v>
                </c:pt>
                <c:pt idx="2819">
                  <c:v>44377.364583333336</c:v>
                </c:pt>
                <c:pt idx="2820">
                  <c:v>44377.375</c:v>
                </c:pt>
                <c:pt idx="2821">
                  <c:v>44377.385416666664</c:v>
                </c:pt>
                <c:pt idx="2822">
                  <c:v>44377.395833333336</c:v>
                </c:pt>
                <c:pt idx="2823">
                  <c:v>44377.406250000007</c:v>
                </c:pt>
                <c:pt idx="2824">
                  <c:v>44377.416666666664</c:v>
                </c:pt>
                <c:pt idx="2825">
                  <c:v>44377.427083333328</c:v>
                </c:pt>
                <c:pt idx="2826">
                  <c:v>44377.4375</c:v>
                </c:pt>
                <c:pt idx="2827">
                  <c:v>44377.447916666664</c:v>
                </c:pt>
                <c:pt idx="2828">
                  <c:v>44377.458333333343</c:v>
                </c:pt>
                <c:pt idx="2829">
                  <c:v>44377.46875</c:v>
                </c:pt>
                <c:pt idx="2830">
                  <c:v>44377.479166666657</c:v>
                </c:pt>
                <c:pt idx="2831">
                  <c:v>44377.489583333336</c:v>
                </c:pt>
                <c:pt idx="2832">
                  <c:v>44377.5</c:v>
                </c:pt>
                <c:pt idx="2833">
                  <c:v>44377.510416666664</c:v>
                </c:pt>
                <c:pt idx="2834">
                  <c:v>44377.520833333336</c:v>
                </c:pt>
                <c:pt idx="2835">
                  <c:v>44377.53125</c:v>
                </c:pt>
                <c:pt idx="2836">
                  <c:v>44377.541666666657</c:v>
                </c:pt>
                <c:pt idx="2837">
                  <c:v>44377.552083333336</c:v>
                </c:pt>
                <c:pt idx="2838">
                  <c:v>44377.5625</c:v>
                </c:pt>
                <c:pt idx="2839">
                  <c:v>44377.572916666664</c:v>
                </c:pt>
                <c:pt idx="2840">
                  <c:v>44377.583333333336</c:v>
                </c:pt>
                <c:pt idx="2841">
                  <c:v>44377.593749999993</c:v>
                </c:pt>
                <c:pt idx="2842">
                  <c:v>44377.604166666657</c:v>
                </c:pt>
                <c:pt idx="2843">
                  <c:v>44377.614583333336</c:v>
                </c:pt>
                <c:pt idx="2844">
                  <c:v>44377.624999999993</c:v>
                </c:pt>
                <c:pt idx="2845">
                  <c:v>44377.635416666657</c:v>
                </c:pt>
                <c:pt idx="2846">
                  <c:v>44377.645833333336</c:v>
                </c:pt>
                <c:pt idx="2847">
                  <c:v>44377.656250000007</c:v>
                </c:pt>
                <c:pt idx="2848">
                  <c:v>44377.666666666657</c:v>
                </c:pt>
                <c:pt idx="2849">
                  <c:v>44377.677083333328</c:v>
                </c:pt>
                <c:pt idx="2850">
                  <c:v>44377.6875</c:v>
                </c:pt>
                <c:pt idx="2851">
                  <c:v>44377.697916666657</c:v>
                </c:pt>
                <c:pt idx="2852">
                  <c:v>44377.708333333336</c:v>
                </c:pt>
                <c:pt idx="2853">
                  <c:v>44377.71875</c:v>
                </c:pt>
                <c:pt idx="2854">
                  <c:v>44377.72916666665</c:v>
                </c:pt>
                <c:pt idx="2855">
                  <c:v>44377.739583333328</c:v>
                </c:pt>
                <c:pt idx="2856">
                  <c:v>44377.75</c:v>
                </c:pt>
                <c:pt idx="2857">
                  <c:v>44377.760416666657</c:v>
                </c:pt>
                <c:pt idx="2858">
                  <c:v>44377.770833333336</c:v>
                </c:pt>
                <c:pt idx="2859">
                  <c:v>44377.78125</c:v>
                </c:pt>
                <c:pt idx="2860">
                  <c:v>44377.79166666665</c:v>
                </c:pt>
                <c:pt idx="2861">
                  <c:v>44377.802083333336</c:v>
                </c:pt>
                <c:pt idx="2862">
                  <c:v>44377.812500000007</c:v>
                </c:pt>
                <c:pt idx="2863">
                  <c:v>44377.822916666664</c:v>
                </c:pt>
                <c:pt idx="2864">
                  <c:v>44377.833333333336</c:v>
                </c:pt>
                <c:pt idx="2865">
                  <c:v>44377.84375</c:v>
                </c:pt>
                <c:pt idx="2866">
                  <c:v>44377.854166666664</c:v>
                </c:pt>
                <c:pt idx="2867">
                  <c:v>44377.864583333336</c:v>
                </c:pt>
                <c:pt idx="2868">
                  <c:v>44377.875</c:v>
                </c:pt>
                <c:pt idx="2869">
                  <c:v>44377.885416666664</c:v>
                </c:pt>
                <c:pt idx="2870">
                  <c:v>44377.895833333336</c:v>
                </c:pt>
                <c:pt idx="2871">
                  <c:v>44377.906250000007</c:v>
                </c:pt>
                <c:pt idx="2872">
                  <c:v>44377.916666666664</c:v>
                </c:pt>
                <c:pt idx="2873">
                  <c:v>44377.927083333328</c:v>
                </c:pt>
                <c:pt idx="2874">
                  <c:v>44377.9375</c:v>
                </c:pt>
                <c:pt idx="2875">
                  <c:v>44377.947916666664</c:v>
                </c:pt>
                <c:pt idx="2876">
                  <c:v>44377.958333333343</c:v>
                </c:pt>
                <c:pt idx="2877">
                  <c:v>44377.96875</c:v>
                </c:pt>
                <c:pt idx="2878">
                  <c:v>44377.979166666657</c:v>
                </c:pt>
                <c:pt idx="2879">
                  <c:v>44377.989583333336</c:v>
                </c:pt>
                <c:pt idx="2880">
                  <c:v>44378</c:v>
                </c:pt>
                <c:pt idx="2881">
                  <c:v>44378.010416666664</c:v>
                </c:pt>
                <c:pt idx="2882">
                  <c:v>44378.020833333336</c:v>
                </c:pt>
                <c:pt idx="2883">
                  <c:v>44378.03125</c:v>
                </c:pt>
                <c:pt idx="2884">
                  <c:v>44378.041666666657</c:v>
                </c:pt>
                <c:pt idx="2885">
                  <c:v>44378.052083333336</c:v>
                </c:pt>
                <c:pt idx="2886">
                  <c:v>44378.0625</c:v>
                </c:pt>
                <c:pt idx="2887">
                  <c:v>44378.072916666664</c:v>
                </c:pt>
                <c:pt idx="2888">
                  <c:v>44378.083333333336</c:v>
                </c:pt>
                <c:pt idx="2889">
                  <c:v>44378.093749999993</c:v>
                </c:pt>
                <c:pt idx="2890">
                  <c:v>44378.104166666657</c:v>
                </c:pt>
                <c:pt idx="2891">
                  <c:v>44378.114583333336</c:v>
                </c:pt>
                <c:pt idx="2892">
                  <c:v>44378.124999999993</c:v>
                </c:pt>
                <c:pt idx="2893">
                  <c:v>44378.135416666657</c:v>
                </c:pt>
                <c:pt idx="2894">
                  <c:v>44378.145833333336</c:v>
                </c:pt>
                <c:pt idx="2895">
                  <c:v>44378.156250000007</c:v>
                </c:pt>
                <c:pt idx="2896">
                  <c:v>44378.166666666657</c:v>
                </c:pt>
                <c:pt idx="2897">
                  <c:v>44378.177083333328</c:v>
                </c:pt>
                <c:pt idx="2898">
                  <c:v>44378.1875</c:v>
                </c:pt>
                <c:pt idx="2899">
                  <c:v>44378.197916666657</c:v>
                </c:pt>
                <c:pt idx="2900">
                  <c:v>44378.208333333336</c:v>
                </c:pt>
                <c:pt idx="2901">
                  <c:v>44378.21875</c:v>
                </c:pt>
                <c:pt idx="2902">
                  <c:v>44378.22916666665</c:v>
                </c:pt>
                <c:pt idx="2903">
                  <c:v>44378.239583333328</c:v>
                </c:pt>
                <c:pt idx="2904">
                  <c:v>44378.25</c:v>
                </c:pt>
                <c:pt idx="2905">
                  <c:v>44378.260416666657</c:v>
                </c:pt>
                <c:pt idx="2906">
                  <c:v>44378.270833333336</c:v>
                </c:pt>
                <c:pt idx="2907">
                  <c:v>44378.28125</c:v>
                </c:pt>
                <c:pt idx="2908">
                  <c:v>44378.29166666665</c:v>
                </c:pt>
                <c:pt idx="2909">
                  <c:v>44378.302083333336</c:v>
                </c:pt>
                <c:pt idx="2910">
                  <c:v>44378.312500000007</c:v>
                </c:pt>
                <c:pt idx="2911">
                  <c:v>44378.322916666664</c:v>
                </c:pt>
                <c:pt idx="2912">
                  <c:v>44378.333333333336</c:v>
                </c:pt>
                <c:pt idx="2913">
                  <c:v>44378.34375</c:v>
                </c:pt>
                <c:pt idx="2914">
                  <c:v>44378.354166666664</c:v>
                </c:pt>
                <c:pt idx="2915">
                  <c:v>44378.364583333336</c:v>
                </c:pt>
                <c:pt idx="2916">
                  <c:v>44378.375</c:v>
                </c:pt>
                <c:pt idx="2917">
                  <c:v>44378.385416666664</c:v>
                </c:pt>
                <c:pt idx="2918">
                  <c:v>44378.395833333336</c:v>
                </c:pt>
                <c:pt idx="2919">
                  <c:v>44378.406250000007</c:v>
                </c:pt>
                <c:pt idx="2920">
                  <c:v>44378.416666666664</c:v>
                </c:pt>
                <c:pt idx="2921">
                  <c:v>44378.427083333328</c:v>
                </c:pt>
                <c:pt idx="2922">
                  <c:v>44378.4375</c:v>
                </c:pt>
                <c:pt idx="2923">
                  <c:v>44378.447916666664</c:v>
                </c:pt>
                <c:pt idx="2924">
                  <c:v>44378.458333333343</c:v>
                </c:pt>
                <c:pt idx="2925">
                  <c:v>44378.46875</c:v>
                </c:pt>
                <c:pt idx="2926">
                  <c:v>44378.479166666657</c:v>
                </c:pt>
                <c:pt idx="2927">
                  <c:v>44378.489583333336</c:v>
                </c:pt>
                <c:pt idx="2928">
                  <c:v>44378.5</c:v>
                </c:pt>
                <c:pt idx="2929">
                  <c:v>44378.510416666664</c:v>
                </c:pt>
                <c:pt idx="2930">
                  <c:v>44378.520833333336</c:v>
                </c:pt>
                <c:pt idx="2931">
                  <c:v>44378.53125</c:v>
                </c:pt>
                <c:pt idx="2932">
                  <c:v>44378.541666666657</c:v>
                </c:pt>
                <c:pt idx="2933">
                  <c:v>44378.552083333336</c:v>
                </c:pt>
                <c:pt idx="2934">
                  <c:v>44378.5625</c:v>
                </c:pt>
                <c:pt idx="2935">
                  <c:v>44378.572916666664</c:v>
                </c:pt>
                <c:pt idx="2936">
                  <c:v>44378.583333333336</c:v>
                </c:pt>
                <c:pt idx="2937">
                  <c:v>44378.593749999993</c:v>
                </c:pt>
                <c:pt idx="2938">
                  <c:v>44378.604166666657</c:v>
                </c:pt>
                <c:pt idx="2939">
                  <c:v>44378.614583333336</c:v>
                </c:pt>
                <c:pt idx="2940">
                  <c:v>44378.624999999993</c:v>
                </c:pt>
                <c:pt idx="2941">
                  <c:v>44378.635416666657</c:v>
                </c:pt>
                <c:pt idx="2942">
                  <c:v>44378.645833333336</c:v>
                </c:pt>
                <c:pt idx="2943">
                  <c:v>44378.656250000007</c:v>
                </c:pt>
                <c:pt idx="2944">
                  <c:v>44378.666666666657</c:v>
                </c:pt>
                <c:pt idx="2945">
                  <c:v>44378.677083333328</c:v>
                </c:pt>
                <c:pt idx="2946">
                  <c:v>44378.6875</c:v>
                </c:pt>
                <c:pt idx="2947">
                  <c:v>44378.697916666657</c:v>
                </c:pt>
                <c:pt idx="2948">
                  <c:v>44378.708333333336</c:v>
                </c:pt>
                <c:pt idx="2949">
                  <c:v>44378.71875</c:v>
                </c:pt>
                <c:pt idx="2950">
                  <c:v>44378.72916666665</c:v>
                </c:pt>
                <c:pt idx="2951">
                  <c:v>44378.739583333328</c:v>
                </c:pt>
                <c:pt idx="2952">
                  <c:v>44378.75</c:v>
                </c:pt>
                <c:pt idx="2953">
                  <c:v>44378.760416666657</c:v>
                </c:pt>
                <c:pt idx="2954">
                  <c:v>44378.770833333336</c:v>
                </c:pt>
                <c:pt idx="2955">
                  <c:v>44378.78125</c:v>
                </c:pt>
                <c:pt idx="2956">
                  <c:v>44378.79166666665</c:v>
                </c:pt>
                <c:pt idx="2957">
                  <c:v>44378.802083333336</c:v>
                </c:pt>
                <c:pt idx="2958">
                  <c:v>44378.812500000007</c:v>
                </c:pt>
                <c:pt idx="2959">
                  <c:v>44378.822916666664</c:v>
                </c:pt>
                <c:pt idx="2960">
                  <c:v>44378.833333333336</c:v>
                </c:pt>
                <c:pt idx="2961">
                  <c:v>44378.84375</c:v>
                </c:pt>
                <c:pt idx="2962">
                  <c:v>44378.854166666664</c:v>
                </c:pt>
                <c:pt idx="2963">
                  <c:v>44378.864583333336</c:v>
                </c:pt>
                <c:pt idx="2964">
                  <c:v>44378.875</c:v>
                </c:pt>
                <c:pt idx="2965">
                  <c:v>44378.885416666664</c:v>
                </c:pt>
                <c:pt idx="2966">
                  <c:v>44378.895833333336</c:v>
                </c:pt>
                <c:pt idx="2967">
                  <c:v>44378.906250000007</c:v>
                </c:pt>
                <c:pt idx="2968">
                  <c:v>44378.916666666664</c:v>
                </c:pt>
                <c:pt idx="2969">
                  <c:v>44378.927083333328</c:v>
                </c:pt>
                <c:pt idx="2970">
                  <c:v>44378.9375</c:v>
                </c:pt>
                <c:pt idx="2971">
                  <c:v>44378.947916666664</c:v>
                </c:pt>
                <c:pt idx="2972">
                  <c:v>44378.958333333343</c:v>
                </c:pt>
                <c:pt idx="2973">
                  <c:v>44378.96875</c:v>
                </c:pt>
                <c:pt idx="2974">
                  <c:v>44378.979166666657</c:v>
                </c:pt>
                <c:pt idx="2975">
                  <c:v>44378.989583333336</c:v>
                </c:pt>
                <c:pt idx="2976">
                  <c:v>44379</c:v>
                </c:pt>
                <c:pt idx="2977">
                  <c:v>44379.010416666664</c:v>
                </c:pt>
                <c:pt idx="2978">
                  <c:v>44379.020833333336</c:v>
                </c:pt>
                <c:pt idx="2979">
                  <c:v>44379.03125</c:v>
                </c:pt>
                <c:pt idx="2980">
                  <c:v>44379.041666666657</c:v>
                </c:pt>
                <c:pt idx="2981">
                  <c:v>44379.052083333336</c:v>
                </c:pt>
                <c:pt idx="2982">
                  <c:v>44379.0625</c:v>
                </c:pt>
                <c:pt idx="2983">
                  <c:v>44379.072916666664</c:v>
                </c:pt>
                <c:pt idx="2984">
                  <c:v>44379.083333333336</c:v>
                </c:pt>
                <c:pt idx="2985">
                  <c:v>44379.093749999993</c:v>
                </c:pt>
                <c:pt idx="2986">
                  <c:v>44379.104166666657</c:v>
                </c:pt>
                <c:pt idx="2987">
                  <c:v>44379.114583333336</c:v>
                </c:pt>
                <c:pt idx="2988">
                  <c:v>44379.124999999993</c:v>
                </c:pt>
                <c:pt idx="2989">
                  <c:v>44379.135416666657</c:v>
                </c:pt>
                <c:pt idx="2990">
                  <c:v>44379.145833333336</c:v>
                </c:pt>
                <c:pt idx="2991">
                  <c:v>44379.156250000007</c:v>
                </c:pt>
                <c:pt idx="2992">
                  <c:v>44379.166666666657</c:v>
                </c:pt>
                <c:pt idx="2993">
                  <c:v>44379.177083333328</c:v>
                </c:pt>
                <c:pt idx="2994">
                  <c:v>44379.1875</c:v>
                </c:pt>
                <c:pt idx="2995">
                  <c:v>44379.197916666657</c:v>
                </c:pt>
                <c:pt idx="2996">
                  <c:v>44379.208333333336</c:v>
                </c:pt>
                <c:pt idx="2997">
                  <c:v>44379.21875</c:v>
                </c:pt>
                <c:pt idx="2998">
                  <c:v>44379.22916666665</c:v>
                </c:pt>
                <c:pt idx="2999">
                  <c:v>44379.239583333328</c:v>
                </c:pt>
                <c:pt idx="3000">
                  <c:v>44379.25</c:v>
                </c:pt>
                <c:pt idx="3001">
                  <c:v>44379.260416666657</c:v>
                </c:pt>
                <c:pt idx="3002">
                  <c:v>44379.270833333336</c:v>
                </c:pt>
                <c:pt idx="3003">
                  <c:v>44379.28125</c:v>
                </c:pt>
                <c:pt idx="3004">
                  <c:v>44379.29166666665</c:v>
                </c:pt>
                <c:pt idx="3005">
                  <c:v>44379.302083333336</c:v>
                </c:pt>
                <c:pt idx="3006">
                  <c:v>44379.312500000007</c:v>
                </c:pt>
                <c:pt idx="3007">
                  <c:v>44379.322916666664</c:v>
                </c:pt>
                <c:pt idx="3008">
                  <c:v>44379.333333333336</c:v>
                </c:pt>
                <c:pt idx="3009">
                  <c:v>44379.34375</c:v>
                </c:pt>
                <c:pt idx="3010">
                  <c:v>44379.354166666664</c:v>
                </c:pt>
                <c:pt idx="3011">
                  <c:v>44379.364583333336</c:v>
                </c:pt>
                <c:pt idx="3012">
                  <c:v>44379.375</c:v>
                </c:pt>
                <c:pt idx="3013">
                  <c:v>44379.385416666664</c:v>
                </c:pt>
                <c:pt idx="3014">
                  <c:v>44379.395833333336</c:v>
                </c:pt>
                <c:pt idx="3015">
                  <c:v>44379.406250000007</c:v>
                </c:pt>
                <c:pt idx="3016">
                  <c:v>44379.416666666664</c:v>
                </c:pt>
                <c:pt idx="3017">
                  <c:v>44379.427083333328</c:v>
                </c:pt>
                <c:pt idx="3018">
                  <c:v>44379.4375</c:v>
                </c:pt>
                <c:pt idx="3019">
                  <c:v>44379.447916666664</c:v>
                </c:pt>
                <c:pt idx="3020">
                  <c:v>44379.458333333343</c:v>
                </c:pt>
                <c:pt idx="3021">
                  <c:v>44379.46875</c:v>
                </c:pt>
                <c:pt idx="3022">
                  <c:v>44379.479166666657</c:v>
                </c:pt>
                <c:pt idx="3023">
                  <c:v>44379.489583333336</c:v>
                </c:pt>
                <c:pt idx="3024">
                  <c:v>44379.5</c:v>
                </c:pt>
                <c:pt idx="3025">
                  <c:v>44379.510416666664</c:v>
                </c:pt>
                <c:pt idx="3026">
                  <c:v>44379.520833333336</c:v>
                </c:pt>
                <c:pt idx="3027">
                  <c:v>44379.53125</c:v>
                </c:pt>
                <c:pt idx="3028">
                  <c:v>44379.541666666657</c:v>
                </c:pt>
                <c:pt idx="3029">
                  <c:v>44379.552083333336</c:v>
                </c:pt>
                <c:pt idx="3030">
                  <c:v>44379.5625</c:v>
                </c:pt>
                <c:pt idx="3031">
                  <c:v>44379.572916666664</c:v>
                </c:pt>
                <c:pt idx="3032">
                  <c:v>44379.583333333336</c:v>
                </c:pt>
                <c:pt idx="3033">
                  <c:v>44379.593749999993</c:v>
                </c:pt>
                <c:pt idx="3034">
                  <c:v>44379.604166666657</c:v>
                </c:pt>
                <c:pt idx="3035">
                  <c:v>44379.614583333336</c:v>
                </c:pt>
                <c:pt idx="3036">
                  <c:v>44379.624999999993</c:v>
                </c:pt>
                <c:pt idx="3037">
                  <c:v>44379.635416666657</c:v>
                </c:pt>
                <c:pt idx="3038">
                  <c:v>44379.645833333336</c:v>
                </c:pt>
                <c:pt idx="3039">
                  <c:v>44379.656250000007</c:v>
                </c:pt>
                <c:pt idx="3040">
                  <c:v>44379.666666666657</c:v>
                </c:pt>
                <c:pt idx="3041">
                  <c:v>44379.677083333328</c:v>
                </c:pt>
                <c:pt idx="3042">
                  <c:v>44379.6875</c:v>
                </c:pt>
                <c:pt idx="3043">
                  <c:v>44379.697916666657</c:v>
                </c:pt>
                <c:pt idx="3044">
                  <c:v>44379.708333333336</c:v>
                </c:pt>
                <c:pt idx="3045">
                  <c:v>44379.71875</c:v>
                </c:pt>
                <c:pt idx="3046">
                  <c:v>44379.72916666665</c:v>
                </c:pt>
                <c:pt idx="3047">
                  <c:v>44379.739583333328</c:v>
                </c:pt>
                <c:pt idx="3048">
                  <c:v>44379.75</c:v>
                </c:pt>
                <c:pt idx="3049">
                  <c:v>44379.760416666657</c:v>
                </c:pt>
                <c:pt idx="3050">
                  <c:v>44379.770833333336</c:v>
                </c:pt>
                <c:pt idx="3051">
                  <c:v>44379.78125</c:v>
                </c:pt>
                <c:pt idx="3052">
                  <c:v>44379.79166666665</c:v>
                </c:pt>
                <c:pt idx="3053">
                  <c:v>44379.802083333336</c:v>
                </c:pt>
                <c:pt idx="3054">
                  <c:v>44379.812500000007</c:v>
                </c:pt>
                <c:pt idx="3055">
                  <c:v>44379.822916666664</c:v>
                </c:pt>
                <c:pt idx="3056">
                  <c:v>44379.833333333336</c:v>
                </c:pt>
                <c:pt idx="3057">
                  <c:v>44379.84375</c:v>
                </c:pt>
                <c:pt idx="3058">
                  <c:v>44379.854166666664</c:v>
                </c:pt>
                <c:pt idx="3059">
                  <c:v>44379.864583333336</c:v>
                </c:pt>
                <c:pt idx="3060">
                  <c:v>44379.875</c:v>
                </c:pt>
                <c:pt idx="3061">
                  <c:v>44379.885416666664</c:v>
                </c:pt>
                <c:pt idx="3062">
                  <c:v>44379.895833333336</c:v>
                </c:pt>
                <c:pt idx="3063">
                  <c:v>44379.906250000007</c:v>
                </c:pt>
                <c:pt idx="3064">
                  <c:v>44379.916666666664</c:v>
                </c:pt>
                <c:pt idx="3065">
                  <c:v>44379.927083333328</c:v>
                </c:pt>
                <c:pt idx="3066">
                  <c:v>44379.9375</c:v>
                </c:pt>
                <c:pt idx="3067">
                  <c:v>44379.947916666664</c:v>
                </c:pt>
                <c:pt idx="3068">
                  <c:v>44379.958333333343</c:v>
                </c:pt>
                <c:pt idx="3069">
                  <c:v>44379.96875</c:v>
                </c:pt>
                <c:pt idx="3070">
                  <c:v>44379.979166666657</c:v>
                </c:pt>
                <c:pt idx="3071">
                  <c:v>44379.989583333336</c:v>
                </c:pt>
                <c:pt idx="3072">
                  <c:v>44380</c:v>
                </c:pt>
                <c:pt idx="3073">
                  <c:v>44380.010416666664</c:v>
                </c:pt>
                <c:pt idx="3074">
                  <c:v>44380.020833333336</c:v>
                </c:pt>
                <c:pt idx="3075">
                  <c:v>44380.03125</c:v>
                </c:pt>
                <c:pt idx="3076">
                  <c:v>44380.041666666657</c:v>
                </c:pt>
                <c:pt idx="3077">
                  <c:v>44380.052083333336</c:v>
                </c:pt>
                <c:pt idx="3078">
                  <c:v>44380.0625</c:v>
                </c:pt>
                <c:pt idx="3079">
                  <c:v>44380.072916666664</c:v>
                </c:pt>
                <c:pt idx="3080">
                  <c:v>44380.083333333336</c:v>
                </c:pt>
                <c:pt idx="3081">
                  <c:v>44380.093749999993</c:v>
                </c:pt>
                <c:pt idx="3082">
                  <c:v>44380.104166666657</c:v>
                </c:pt>
                <c:pt idx="3083">
                  <c:v>44380.114583333336</c:v>
                </c:pt>
                <c:pt idx="3084">
                  <c:v>44380.124999999993</c:v>
                </c:pt>
                <c:pt idx="3085">
                  <c:v>44380.135416666657</c:v>
                </c:pt>
                <c:pt idx="3086">
                  <c:v>44380.145833333336</c:v>
                </c:pt>
                <c:pt idx="3087">
                  <c:v>44380.156250000007</c:v>
                </c:pt>
                <c:pt idx="3088">
                  <c:v>44380.166666666657</c:v>
                </c:pt>
                <c:pt idx="3089">
                  <c:v>44380.177083333328</c:v>
                </c:pt>
                <c:pt idx="3090">
                  <c:v>44380.1875</c:v>
                </c:pt>
                <c:pt idx="3091">
                  <c:v>44380.197916666657</c:v>
                </c:pt>
                <c:pt idx="3092">
                  <c:v>44380.208333333336</c:v>
                </c:pt>
                <c:pt idx="3093">
                  <c:v>44380.21875</c:v>
                </c:pt>
                <c:pt idx="3094">
                  <c:v>44380.22916666665</c:v>
                </c:pt>
                <c:pt idx="3095">
                  <c:v>44380.239583333328</c:v>
                </c:pt>
                <c:pt idx="3096">
                  <c:v>44380.25</c:v>
                </c:pt>
                <c:pt idx="3097">
                  <c:v>44380.260416666657</c:v>
                </c:pt>
                <c:pt idx="3098">
                  <c:v>44380.270833333336</c:v>
                </c:pt>
                <c:pt idx="3099">
                  <c:v>44380.28125</c:v>
                </c:pt>
                <c:pt idx="3100">
                  <c:v>44380.29166666665</c:v>
                </c:pt>
                <c:pt idx="3101">
                  <c:v>44380.302083333336</c:v>
                </c:pt>
                <c:pt idx="3102">
                  <c:v>44380.312500000007</c:v>
                </c:pt>
                <c:pt idx="3103">
                  <c:v>44380.322916666664</c:v>
                </c:pt>
                <c:pt idx="3104">
                  <c:v>44380.333333333336</c:v>
                </c:pt>
                <c:pt idx="3105">
                  <c:v>44380.34375</c:v>
                </c:pt>
                <c:pt idx="3106">
                  <c:v>44380.354166666664</c:v>
                </c:pt>
                <c:pt idx="3107">
                  <c:v>44380.364583333336</c:v>
                </c:pt>
                <c:pt idx="3108">
                  <c:v>44380.375</c:v>
                </c:pt>
                <c:pt idx="3109">
                  <c:v>44380.385416666664</c:v>
                </c:pt>
                <c:pt idx="3110">
                  <c:v>44380.395833333336</c:v>
                </c:pt>
                <c:pt idx="3111">
                  <c:v>44380.406250000007</c:v>
                </c:pt>
                <c:pt idx="3112">
                  <c:v>44380.416666666664</c:v>
                </c:pt>
                <c:pt idx="3113">
                  <c:v>44380.427083333328</c:v>
                </c:pt>
                <c:pt idx="3114">
                  <c:v>44380.4375</c:v>
                </c:pt>
                <c:pt idx="3115">
                  <c:v>44380.447916666664</c:v>
                </c:pt>
                <c:pt idx="3116">
                  <c:v>44380.458333333343</c:v>
                </c:pt>
                <c:pt idx="3117">
                  <c:v>44380.46875</c:v>
                </c:pt>
                <c:pt idx="3118">
                  <c:v>44380.479166666657</c:v>
                </c:pt>
                <c:pt idx="3119">
                  <c:v>44380.489583333336</c:v>
                </c:pt>
                <c:pt idx="3120">
                  <c:v>44380.5</c:v>
                </c:pt>
                <c:pt idx="3121">
                  <c:v>44380.510416666664</c:v>
                </c:pt>
                <c:pt idx="3122">
                  <c:v>44380.520833333336</c:v>
                </c:pt>
                <c:pt idx="3123">
                  <c:v>44380.53125</c:v>
                </c:pt>
                <c:pt idx="3124">
                  <c:v>44380.541666666657</c:v>
                </c:pt>
                <c:pt idx="3125">
                  <c:v>44380.552083333336</c:v>
                </c:pt>
                <c:pt idx="3126">
                  <c:v>44380.5625</c:v>
                </c:pt>
                <c:pt idx="3127">
                  <c:v>44380.572916666664</c:v>
                </c:pt>
                <c:pt idx="3128">
                  <c:v>44380.583333333336</c:v>
                </c:pt>
                <c:pt idx="3129">
                  <c:v>44380.593749999993</c:v>
                </c:pt>
                <c:pt idx="3130">
                  <c:v>44380.604166666657</c:v>
                </c:pt>
                <c:pt idx="3131">
                  <c:v>44380.614583333336</c:v>
                </c:pt>
                <c:pt idx="3132">
                  <c:v>44380.624999999993</c:v>
                </c:pt>
                <c:pt idx="3133">
                  <c:v>44380.635416666657</c:v>
                </c:pt>
                <c:pt idx="3134">
                  <c:v>44380.645833333336</c:v>
                </c:pt>
                <c:pt idx="3135">
                  <c:v>44380.656250000007</c:v>
                </c:pt>
                <c:pt idx="3136">
                  <c:v>44380.666666666657</c:v>
                </c:pt>
                <c:pt idx="3137">
                  <c:v>44380.677083333328</c:v>
                </c:pt>
                <c:pt idx="3138">
                  <c:v>44380.6875</c:v>
                </c:pt>
                <c:pt idx="3139">
                  <c:v>44380.697916666657</c:v>
                </c:pt>
                <c:pt idx="3140">
                  <c:v>44380.708333333336</c:v>
                </c:pt>
                <c:pt idx="3141">
                  <c:v>44380.71875</c:v>
                </c:pt>
                <c:pt idx="3142">
                  <c:v>44380.72916666665</c:v>
                </c:pt>
                <c:pt idx="3143">
                  <c:v>44380.739583333328</c:v>
                </c:pt>
                <c:pt idx="3144">
                  <c:v>44380.75</c:v>
                </c:pt>
                <c:pt idx="3145">
                  <c:v>44380.760416666657</c:v>
                </c:pt>
                <c:pt idx="3146">
                  <c:v>44380.770833333336</c:v>
                </c:pt>
                <c:pt idx="3147">
                  <c:v>44380.78125</c:v>
                </c:pt>
                <c:pt idx="3148">
                  <c:v>44380.79166666665</c:v>
                </c:pt>
                <c:pt idx="3149">
                  <c:v>44380.802083333336</c:v>
                </c:pt>
                <c:pt idx="3150">
                  <c:v>44380.812500000007</c:v>
                </c:pt>
                <c:pt idx="3151">
                  <c:v>44380.822916666664</c:v>
                </c:pt>
                <c:pt idx="3152">
                  <c:v>44380.833333333336</c:v>
                </c:pt>
                <c:pt idx="3153">
                  <c:v>44380.84375</c:v>
                </c:pt>
                <c:pt idx="3154">
                  <c:v>44380.854166666664</c:v>
                </c:pt>
                <c:pt idx="3155">
                  <c:v>44380.864583333336</c:v>
                </c:pt>
                <c:pt idx="3156">
                  <c:v>44380.875</c:v>
                </c:pt>
                <c:pt idx="3157">
                  <c:v>44380.885416666664</c:v>
                </c:pt>
                <c:pt idx="3158">
                  <c:v>44380.895833333336</c:v>
                </c:pt>
                <c:pt idx="3159">
                  <c:v>44380.906250000007</c:v>
                </c:pt>
                <c:pt idx="3160">
                  <c:v>44380.916666666664</c:v>
                </c:pt>
                <c:pt idx="3161">
                  <c:v>44380.927083333328</c:v>
                </c:pt>
                <c:pt idx="3162">
                  <c:v>44380.9375</c:v>
                </c:pt>
                <c:pt idx="3163">
                  <c:v>44380.947916666664</c:v>
                </c:pt>
                <c:pt idx="3164">
                  <c:v>44380.958333333343</c:v>
                </c:pt>
                <c:pt idx="3165">
                  <c:v>44380.96875</c:v>
                </c:pt>
                <c:pt idx="3166">
                  <c:v>44380.979166666657</c:v>
                </c:pt>
                <c:pt idx="3167">
                  <c:v>44380.989583333336</c:v>
                </c:pt>
                <c:pt idx="3168">
                  <c:v>44381</c:v>
                </c:pt>
                <c:pt idx="3169">
                  <c:v>44381.010416666664</c:v>
                </c:pt>
                <c:pt idx="3170">
                  <c:v>44381.020833333336</c:v>
                </c:pt>
                <c:pt idx="3171">
                  <c:v>44381.03125</c:v>
                </c:pt>
                <c:pt idx="3172">
                  <c:v>44381.041666666657</c:v>
                </c:pt>
                <c:pt idx="3173">
                  <c:v>44381.052083333336</c:v>
                </c:pt>
                <c:pt idx="3174">
                  <c:v>44381.0625</c:v>
                </c:pt>
                <c:pt idx="3175">
                  <c:v>44381.072916666664</c:v>
                </c:pt>
                <c:pt idx="3176">
                  <c:v>44381.083333333336</c:v>
                </c:pt>
                <c:pt idx="3177">
                  <c:v>44381.093749999993</c:v>
                </c:pt>
                <c:pt idx="3178">
                  <c:v>44381.104166666657</c:v>
                </c:pt>
                <c:pt idx="3179">
                  <c:v>44381.114583333336</c:v>
                </c:pt>
                <c:pt idx="3180">
                  <c:v>44381.124999999993</c:v>
                </c:pt>
                <c:pt idx="3181">
                  <c:v>44381.135416666657</c:v>
                </c:pt>
                <c:pt idx="3182">
                  <c:v>44381.145833333336</c:v>
                </c:pt>
                <c:pt idx="3183">
                  <c:v>44381.156250000007</c:v>
                </c:pt>
                <c:pt idx="3184">
                  <c:v>44381.166666666657</c:v>
                </c:pt>
                <c:pt idx="3185">
                  <c:v>44381.177083333328</c:v>
                </c:pt>
                <c:pt idx="3186">
                  <c:v>44381.1875</c:v>
                </c:pt>
                <c:pt idx="3187">
                  <c:v>44381.197916666657</c:v>
                </c:pt>
                <c:pt idx="3188">
                  <c:v>44381.208333333336</c:v>
                </c:pt>
                <c:pt idx="3189">
                  <c:v>44381.21875</c:v>
                </c:pt>
                <c:pt idx="3190">
                  <c:v>44381.22916666665</c:v>
                </c:pt>
                <c:pt idx="3191">
                  <c:v>44381.239583333328</c:v>
                </c:pt>
                <c:pt idx="3192">
                  <c:v>44381.25</c:v>
                </c:pt>
                <c:pt idx="3193">
                  <c:v>44381.260416666657</c:v>
                </c:pt>
                <c:pt idx="3194">
                  <c:v>44381.270833333336</c:v>
                </c:pt>
                <c:pt idx="3195">
                  <c:v>44381.28125</c:v>
                </c:pt>
                <c:pt idx="3196">
                  <c:v>44381.29166666665</c:v>
                </c:pt>
                <c:pt idx="3197">
                  <c:v>44381.302083333336</c:v>
                </c:pt>
                <c:pt idx="3198">
                  <c:v>44381.312500000007</c:v>
                </c:pt>
                <c:pt idx="3199">
                  <c:v>44381.322916666664</c:v>
                </c:pt>
                <c:pt idx="3200">
                  <c:v>44381.333333333336</c:v>
                </c:pt>
                <c:pt idx="3201">
                  <c:v>44381.34375</c:v>
                </c:pt>
                <c:pt idx="3202">
                  <c:v>44381.354166666664</c:v>
                </c:pt>
                <c:pt idx="3203">
                  <c:v>44381.364583333336</c:v>
                </c:pt>
                <c:pt idx="3204">
                  <c:v>44381.375</c:v>
                </c:pt>
                <c:pt idx="3205">
                  <c:v>44381.385416666664</c:v>
                </c:pt>
                <c:pt idx="3206">
                  <c:v>44381.395833333336</c:v>
                </c:pt>
                <c:pt idx="3207">
                  <c:v>44381.406250000007</c:v>
                </c:pt>
                <c:pt idx="3208">
                  <c:v>44381.416666666664</c:v>
                </c:pt>
                <c:pt idx="3209">
                  <c:v>44381.427083333328</c:v>
                </c:pt>
                <c:pt idx="3210">
                  <c:v>44381.4375</c:v>
                </c:pt>
                <c:pt idx="3211">
                  <c:v>44381.447916666664</c:v>
                </c:pt>
                <c:pt idx="3212">
                  <c:v>44381.458333333343</c:v>
                </c:pt>
                <c:pt idx="3213">
                  <c:v>44381.46875</c:v>
                </c:pt>
                <c:pt idx="3214">
                  <c:v>44381.479166666657</c:v>
                </c:pt>
                <c:pt idx="3215">
                  <c:v>44381.489583333336</c:v>
                </c:pt>
                <c:pt idx="3216">
                  <c:v>44381.5</c:v>
                </c:pt>
                <c:pt idx="3217">
                  <c:v>44381.510416666664</c:v>
                </c:pt>
                <c:pt idx="3218">
                  <c:v>44381.520833333336</c:v>
                </c:pt>
                <c:pt idx="3219">
                  <c:v>44381.53125</c:v>
                </c:pt>
                <c:pt idx="3220">
                  <c:v>44381.541666666657</c:v>
                </c:pt>
                <c:pt idx="3221">
                  <c:v>44381.552083333336</c:v>
                </c:pt>
                <c:pt idx="3222">
                  <c:v>44381.5625</c:v>
                </c:pt>
                <c:pt idx="3223">
                  <c:v>44381.572916666664</c:v>
                </c:pt>
                <c:pt idx="3224">
                  <c:v>44381.583333333336</c:v>
                </c:pt>
                <c:pt idx="3225">
                  <c:v>44381.593749999993</c:v>
                </c:pt>
                <c:pt idx="3226">
                  <c:v>44381.604166666657</c:v>
                </c:pt>
                <c:pt idx="3227">
                  <c:v>44381.614583333336</c:v>
                </c:pt>
                <c:pt idx="3228">
                  <c:v>44381.624999999993</c:v>
                </c:pt>
                <c:pt idx="3229">
                  <c:v>44381.635416666657</c:v>
                </c:pt>
                <c:pt idx="3230">
                  <c:v>44381.645833333336</c:v>
                </c:pt>
                <c:pt idx="3231">
                  <c:v>44381.656250000007</c:v>
                </c:pt>
                <c:pt idx="3232">
                  <c:v>44381.666666666657</c:v>
                </c:pt>
                <c:pt idx="3233">
                  <c:v>44381.677083333328</c:v>
                </c:pt>
                <c:pt idx="3234">
                  <c:v>44381.6875</c:v>
                </c:pt>
                <c:pt idx="3235">
                  <c:v>44381.697916666657</c:v>
                </c:pt>
                <c:pt idx="3236">
                  <c:v>44381.708333333336</c:v>
                </c:pt>
                <c:pt idx="3237">
                  <c:v>44381.71875</c:v>
                </c:pt>
                <c:pt idx="3238">
                  <c:v>44381.72916666665</c:v>
                </c:pt>
                <c:pt idx="3239">
                  <c:v>44381.739583333328</c:v>
                </c:pt>
                <c:pt idx="3240">
                  <c:v>44381.75</c:v>
                </c:pt>
                <c:pt idx="3241">
                  <c:v>44381.760416666657</c:v>
                </c:pt>
                <c:pt idx="3242">
                  <c:v>44381.770833333336</c:v>
                </c:pt>
                <c:pt idx="3243">
                  <c:v>44381.78125</c:v>
                </c:pt>
                <c:pt idx="3244">
                  <c:v>44381.79166666665</c:v>
                </c:pt>
                <c:pt idx="3245">
                  <c:v>44381.802083333336</c:v>
                </c:pt>
                <c:pt idx="3246">
                  <c:v>44381.812500000007</c:v>
                </c:pt>
                <c:pt idx="3247">
                  <c:v>44381.822916666664</c:v>
                </c:pt>
                <c:pt idx="3248">
                  <c:v>44381.833333333336</c:v>
                </c:pt>
                <c:pt idx="3249">
                  <c:v>44381.84375</c:v>
                </c:pt>
                <c:pt idx="3250">
                  <c:v>44381.854166666664</c:v>
                </c:pt>
                <c:pt idx="3251">
                  <c:v>44381.864583333336</c:v>
                </c:pt>
                <c:pt idx="3252">
                  <c:v>44381.875</c:v>
                </c:pt>
                <c:pt idx="3253">
                  <c:v>44381.885416666664</c:v>
                </c:pt>
                <c:pt idx="3254">
                  <c:v>44381.895833333336</c:v>
                </c:pt>
                <c:pt idx="3255">
                  <c:v>44381.906250000007</c:v>
                </c:pt>
                <c:pt idx="3256">
                  <c:v>44381.916666666664</c:v>
                </c:pt>
                <c:pt idx="3257">
                  <c:v>44381.927083333328</c:v>
                </c:pt>
                <c:pt idx="3258">
                  <c:v>44381.9375</c:v>
                </c:pt>
                <c:pt idx="3259">
                  <c:v>44381.947916666664</c:v>
                </c:pt>
                <c:pt idx="3260">
                  <c:v>44381.958333333343</c:v>
                </c:pt>
                <c:pt idx="3261">
                  <c:v>44381.96875</c:v>
                </c:pt>
                <c:pt idx="3262">
                  <c:v>44381.979166666657</c:v>
                </c:pt>
                <c:pt idx="3263">
                  <c:v>44381.989583333336</c:v>
                </c:pt>
                <c:pt idx="3264">
                  <c:v>44382</c:v>
                </c:pt>
                <c:pt idx="3265">
                  <c:v>44382.010416666664</c:v>
                </c:pt>
                <c:pt idx="3266">
                  <c:v>44382.020833333336</c:v>
                </c:pt>
                <c:pt idx="3267">
                  <c:v>44382.03125</c:v>
                </c:pt>
                <c:pt idx="3268">
                  <c:v>44382.041666666657</c:v>
                </c:pt>
                <c:pt idx="3269">
                  <c:v>44382.052083333336</c:v>
                </c:pt>
                <c:pt idx="3270">
                  <c:v>44382.0625</c:v>
                </c:pt>
                <c:pt idx="3271">
                  <c:v>44382.072916666664</c:v>
                </c:pt>
                <c:pt idx="3272">
                  <c:v>44382.083333333336</c:v>
                </c:pt>
                <c:pt idx="3273">
                  <c:v>44382.093749999993</c:v>
                </c:pt>
                <c:pt idx="3274">
                  <c:v>44382.104166666657</c:v>
                </c:pt>
                <c:pt idx="3275">
                  <c:v>44382.114583333336</c:v>
                </c:pt>
                <c:pt idx="3276">
                  <c:v>44382.124999999993</c:v>
                </c:pt>
                <c:pt idx="3277">
                  <c:v>44382.135416666657</c:v>
                </c:pt>
                <c:pt idx="3278">
                  <c:v>44382.145833333336</c:v>
                </c:pt>
                <c:pt idx="3279">
                  <c:v>44382.156250000007</c:v>
                </c:pt>
                <c:pt idx="3280">
                  <c:v>44382.166666666657</c:v>
                </c:pt>
                <c:pt idx="3281">
                  <c:v>44382.177083333328</c:v>
                </c:pt>
                <c:pt idx="3282">
                  <c:v>44382.1875</c:v>
                </c:pt>
                <c:pt idx="3283">
                  <c:v>44382.197916666657</c:v>
                </c:pt>
                <c:pt idx="3284">
                  <c:v>44382.208333333336</c:v>
                </c:pt>
                <c:pt idx="3285">
                  <c:v>44382.21875</c:v>
                </c:pt>
                <c:pt idx="3286">
                  <c:v>44382.22916666665</c:v>
                </c:pt>
                <c:pt idx="3287">
                  <c:v>44382.239583333328</c:v>
                </c:pt>
                <c:pt idx="3288">
                  <c:v>44382.25</c:v>
                </c:pt>
                <c:pt idx="3289">
                  <c:v>44382.260416666657</c:v>
                </c:pt>
                <c:pt idx="3290">
                  <c:v>44382.270833333336</c:v>
                </c:pt>
                <c:pt idx="3291">
                  <c:v>44382.28125</c:v>
                </c:pt>
                <c:pt idx="3292">
                  <c:v>44382.29166666665</c:v>
                </c:pt>
                <c:pt idx="3293">
                  <c:v>44382.302083333336</c:v>
                </c:pt>
                <c:pt idx="3294">
                  <c:v>44382.312500000007</c:v>
                </c:pt>
                <c:pt idx="3295">
                  <c:v>44382.322916666664</c:v>
                </c:pt>
                <c:pt idx="3296">
                  <c:v>44382.333333333336</c:v>
                </c:pt>
                <c:pt idx="3297">
                  <c:v>44382.34375</c:v>
                </c:pt>
                <c:pt idx="3298">
                  <c:v>44382.354166666664</c:v>
                </c:pt>
                <c:pt idx="3299">
                  <c:v>44382.364583333336</c:v>
                </c:pt>
                <c:pt idx="3300">
                  <c:v>44382.375</c:v>
                </c:pt>
                <c:pt idx="3301">
                  <c:v>44382.385416666664</c:v>
                </c:pt>
                <c:pt idx="3302">
                  <c:v>44382.395833333336</c:v>
                </c:pt>
                <c:pt idx="3303">
                  <c:v>44382.406250000007</c:v>
                </c:pt>
                <c:pt idx="3304">
                  <c:v>44382.416666666664</c:v>
                </c:pt>
                <c:pt idx="3305">
                  <c:v>44382.427083333328</c:v>
                </c:pt>
                <c:pt idx="3306">
                  <c:v>44382.4375</c:v>
                </c:pt>
                <c:pt idx="3307">
                  <c:v>44382.447916666664</c:v>
                </c:pt>
                <c:pt idx="3308">
                  <c:v>44382.458333333343</c:v>
                </c:pt>
                <c:pt idx="3309">
                  <c:v>44382.46875</c:v>
                </c:pt>
                <c:pt idx="3310">
                  <c:v>44382.479166666657</c:v>
                </c:pt>
                <c:pt idx="3311">
                  <c:v>44382.489583333336</c:v>
                </c:pt>
                <c:pt idx="3312">
                  <c:v>44382.5</c:v>
                </c:pt>
                <c:pt idx="3313">
                  <c:v>44382.510416666664</c:v>
                </c:pt>
                <c:pt idx="3314">
                  <c:v>44382.520833333336</c:v>
                </c:pt>
                <c:pt idx="3315">
                  <c:v>44382.53125</c:v>
                </c:pt>
                <c:pt idx="3316">
                  <c:v>44382.541666666657</c:v>
                </c:pt>
                <c:pt idx="3317">
                  <c:v>44382.552083333336</c:v>
                </c:pt>
                <c:pt idx="3318">
                  <c:v>44382.5625</c:v>
                </c:pt>
                <c:pt idx="3319">
                  <c:v>44382.572916666664</c:v>
                </c:pt>
                <c:pt idx="3320">
                  <c:v>44382.583333333336</c:v>
                </c:pt>
                <c:pt idx="3321">
                  <c:v>44382.593749999993</c:v>
                </c:pt>
                <c:pt idx="3322">
                  <c:v>44382.604166666657</c:v>
                </c:pt>
                <c:pt idx="3323">
                  <c:v>44382.614583333336</c:v>
                </c:pt>
                <c:pt idx="3324">
                  <c:v>44382.624999999993</c:v>
                </c:pt>
                <c:pt idx="3325">
                  <c:v>44382.635416666657</c:v>
                </c:pt>
                <c:pt idx="3326">
                  <c:v>44382.645833333336</c:v>
                </c:pt>
                <c:pt idx="3327">
                  <c:v>44382.656250000007</c:v>
                </c:pt>
                <c:pt idx="3328">
                  <c:v>44382.666666666657</c:v>
                </c:pt>
                <c:pt idx="3329">
                  <c:v>44382.677083333328</c:v>
                </c:pt>
                <c:pt idx="3330">
                  <c:v>44382.6875</c:v>
                </c:pt>
                <c:pt idx="3331">
                  <c:v>44382.697916666657</c:v>
                </c:pt>
                <c:pt idx="3332">
                  <c:v>44382.708333333336</c:v>
                </c:pt>
                <c:pt idx="3333">
                  <c:v>44382.71875</c:v>
                </c:pt>
                <c:pt idx="3334">
                  <c:v>44382.72916666665</c:v>
                </c:pt>
                <c:pt idx="3335">
                  <c:v>44382.739583333328</c:v>
                </c:pt>
                <c:pt idx="3336">
                  <c:v>44382.75</c:v>
                </c:pt>
                <c:pt idx="3337">
                  <c:v>44382.760416666657</c:v>
                </c:pt>
                <c:pt idx="3338">
                  <c:v>44382.770833333336</c:v>
                </c:pt>
                <c:pt idx="3339">
                  <c:v>44382.78125</c:v>
                </c:pt>
                <c:pt idx="3340">
                  <c:v>44382.79166666665</c:v>
                </c:pt>
                <c:pt idx="3341">
                  <c:v>44382.802083333336</c:v>
                </c:pt>
                <c:pt idx="3342">
                  <c:v>44382.812500000007</c:v>
                </c:pt>
                <c:pt idx="3343">
                  <c:v>44382.822916666664</c:v>
                </c:pt>
                <c:pt idx="3344">
                  <c:v>44382.833333333336</c:v>
                </c:pt>
                <c:pt idx="3345">
                  <c:v>44382.84375</c:v>
                </c:pt>
                <c:pt idx="3346">
                  <c:v>44382.854166666664</c:v>
                </c:pt>
                <c:pt idx="3347">
                  <c:v>44382.864583333336</c:v>
                </c:pt>
                <c:pt idx="3348">
                  <c:v>44382.875</c:v>
                </c:pt>
                <c:pt idx="3349">
                  <c:v>44382.885416666664</c:v>
                </c:pt>
                <c:pt idx="3350">
                  <c:v>44382.895833333336</c:v>
                </c:pt>
                <c:pt idx="3351">
                  <c:v>44382.906250000007</c:v>
                </c:pt>
                <c:pt idx="3352">
                  <c:v>44382.916666666664</c:v>
                </c:pt>
                <c:pt idx="3353">
                  <c:v>44382.927083333328</c:v>
                </c:pt>
                <c:pt idx="3354">
                  <c:v>44382.9375</c:v>
                </c:pt>
                <c:pt idx="3355">
                  <c:v>44382.947916666664</c:v>
                </c:pt>
                <c:pt idx="3356">
                  <c:v>44382.958333333343</c:v>
                </c:pt>
                <c:pt idx="3357">
                  <c:v>44382.96875</c:v>
                </c:pt>
                <c:pt idx="3358">
                  <c:v>44382.979166666657</c:v>
                </c:pt>
                <c:pt idx="3359">
                  <c:v>44382.989583333336</c:v>
                </c:pt>
                <c:pt idx="3360">
                  <c:v>44383</c:v>
                </c:pt>
                <c:pt idx="3361">
                  <c:v>44383.010416666664</c:v>
                </c:pt>
                <c:pt idx="3362">
                  <c:v>44383.020833333336</c:v>
                </c:pt>
                <c:pt idx="3363">
                  <c:v>44383.03125</c:v>
                </c:pt>
                <c:pt idx="3364">
                  <c:v>44383.041666666657</c:v>
                </c:pt>
                <c:pt idx="3365">
                  <c:v>44383.052083333336</c:v>
                </c:pt>
                <c:pt idx="3366">
                  <c:v>44383.0625</c:v>
                </c:pt>
                <c:pt idx="3367">
                  <c:v>44383.072916666664</c:v>
                </c:pt>
                <c:pt idx="3368">
                  <c:v>44383.083333333336</c:v>
                </c:pt>
                <c:pt idx="3369">
                  <c:v>44383.093749999993</c:v>
                </c:pt>
                <c:pt idx="3370">
                  <c:v>44383.104166666657</c:v>
                </c:pt>
                <c:pt idx="3371">
                  <c:v>44383.114583333336</c:v>
                </c:pt>
                <c:pt idx="3372">
                  <c:v>44383.124999999993</c:v>
                </c:pt>
                <c:pt idx="3373">
                  <c:v>44383.135416666657</c:v>
                </c:pt>
                <c:pt idx="3374">
                  <c:v>44383.145833333336</c:v>
                </c:pt>
                <c:pt idx="3375">
                  <c:v>44383.156250000007</c:v>
                </c:pt>
                <c:pt idx="3376">
                  <c:v>44383.166666666657</c:v>
                </c:pt>
                <c:pt idx="3377">
                  <c:v>44383.177083333328</c:v>
                </c:pt>
                <c:pt idx="3378">
                  <c:v>44383.1875</c:v>
                </c:pt>
                <c:pt idx="3379">
                  <c:v>44383.197916666657</c:v>
                </c:pt>
                <c:pt idx="3380">
                  <c:v>44383.208333333336</c:v>
                </c:pt>
                <c:pt idx="3381">
                  <c:v>44383.21875</c:v>
                </c:pt>
                <c:pt idx="3382">
                  <c:v>44383.22916666665</c:v>
                </c:pt>
                <c:pt idx="3383">
                  <c:v>44383.239583333328</c:v>
                </c:pt>
                <c:pt idx="3384">
                  <c:v>44383.25</c:v>
                </c:pt>
                <c:pt idx="3385">
                  <c:v>44383.260416666657</c:v>
                </c:pt>
                <c:pt idx="3386">
                  <c:v>44383.270833333336</c:v>
                </c:pt>
                <c:pt idx="3387">
                  <c:v>44383.28125</c:v>
                </c:pt>
                <c:pt idx="3388">
                  <c:v>44383.29166666665</c:v>
                </c:pt>
                <c:pt idx="3389">
                  <c:v>44383.302083333336</c:v>
                </c:pt>
                <c:pt idx="3390">
                  <c:v>44383.312500000007</c:v>
                </c:pt>
                <c:pt idx="3391">
                  <c:v>44383.322916666664</c:v>
                </c:pt>
                <c:pt idx="3392">
                  <c:v>44383.333333333336</c:v>
                </c:pt>
                <c:pt idx="3393">
                  <c:v>44383.34375</c:v>
                </c:pt>
                <c:pt idx="3394">
                  <c:v>44383.354166666664</c:v>
                </c:pt>
                <c:pt idx="3395">
                  <c:v>44383.364583333336</c:v>
                </c:pt>
                <c:pt idx="3396">
                  <c:v>44383.375</c:v>
                </c:pt>
                <c:pt idx="3397">
                  <c:v>44383.385416666664</c:v>
                </c:pt>
                <c:pt idx="3398">
                  <c:v>44383.395833333336</c:v>
                </c:pt>
                <c:pt idx="3399">
                  <c:v>44383.406250000007</c:v>
                </c:pt>
                <c:pt idx="3400">
                  <c:v>44383.416666666664</c:v>
                </c:pt>
                <c:pt idx="3401">
                  <c:v>44383.427083333328</c:v>
                </c:pt>
                <c:pt idx="3402">
                  <c:v>44383.4375</c:v>
                </c:pt>
                <c:pt idx="3403">
                  <c:v>44383.447916666664</c:v>
                </c:pt>
                <c:pt idx="3404">
                  <c:v>44383.458333333343</c:v>
                </c:pt>
                <c:pt idx="3405">
                  <c:v>44383.46875</c:v>
                </c:pt>
                <c:pt idx="3406">
                  <c:v>44383.479166666657</c:v>
                </c:pt>
                <c:pt idx="3407">
                  <c:v>44383.489583333336</c:v>
                </c:pt>
                <c:pt idx="3408">
                  <c:v>44383.5</c:v>
                </c:pt>
                <c:pt idx="3409">
                  <c:v>44383.510416666664</c:v>
                </c:pt>
                <c:pt idx="3410">
                  <c:v>44383.520833333336</c:v>
                </c:pt>
                <c:pt idx="3411">
                  <c:v>44383.53125</c:v>
                </c:pt>
                <c:pt idx="3412">
                  <c:v>44383.541666666657</c:v>
                </c:pt>
                <c:pt idx="3413">
                  <c:v>44383.552083333336</c:v>
                </c:pt>
                <c:pt idx="3414">
                  <c:v>44383.5625</c:v>
                </c:pt>
                <c:pt idx="3415">
                  <c:v>44383.572916666664</c:v>
                </c:pt>
                <c:pt idx="3416">
                  <c:v>44383.583333333336</c:v>
                </c:pt>
                <c:pt idx="3417">
                  <c:v>44383.593749999993</c:v>
                </c:pt>
                <c:pt idx="3418">
                  <c:v>44383.604166666657</c:v>
                </c:pt>
                <c:pt idx="3419">
                  <c:v>44383.614583333336</c:v>
                </c:pt>
                <c:pt idx="3420">
                  <c:v>44383.624999999993</c:v>
                </c:pt>
                <c:pt idx="3421">
                  <c:v>44383.635416666657</c:v>
                </c:pt>
                <c:pt idx="3422">
                  <c:v>44383.645833333336</c:v>
                </c:pt>
                <c:pt idx="3423">
                  <c:v>44383.656250000007</c:v>
                </c:pt>
                <c:pt idx="3424">
                  <c:v>44383.666666666657</c:v>
                </c:pt>
                <c:pt idx="3425">
                  <c:v>44383.677083333328</c:v>
                </c:pt>
                <c:pt idx="3426">
                  <c:v>44383.6875</c:v>
                </c:pt>
                <c:pt idx="3427">
                  <c:v>44383.697916666657</c:v>
                </c:pt>
                <c:pt idx="3428">
                  <c:v>44383.708333333336</c:v>
                </c:pt>
                <c:pt idx="3429">
                  <c:v>44383.71875</c:v>
                </c:pt>
                <c:pt idx="3430">
                  <c:v>44383.72916666665</c:v>
                </c:pt>
                <c:pt idx="3431">
                  <c:v>44383.739583333328</c:v>
                </c:pt>
                <c:pt idx="3432">
                  <c:v>44383.75</c:v>
                </c:pt>
                <c:pt idx="3433">
                  <c:v>44383.760416666657</c:v>
                </c:pt>
                <c:pt idx="3434">
                  <c:v>44383.770833333336</c:v>
                </c:pt>
                <c:pt idx="3435">
                  <c:v>44383.78125</c:v>
                </c:pt>
                <c:pt idx="3436">
                  <c:v>44383.79166666665</c:v>
                </c:pt>
                <c:pt idx="3437">
                  <c:v>44383.802083333336</c:v>
                </c:pt>
                <c:pt idx="3438">
                  <c:v>44383.812500000007</c:v>
                </c:pt>
                <c:pt idx="3439">
                  <c:v>44383.822916666664</c:v>
                </c:pt>
                <c:pt idx="3440">
                  <c:v>44383.833333333336</c:v>
                </c:pt>
                <c:pt idx="3441">
                  <c:v>44383.84375</c:v>
                </c:pt>
                <c:pt idx="3442">
                  <c:v>44383.854166666664</c:v>
                </c:pt>
                <c:pt idx="3443">
                  <c:v>44383.864583333336</c:v>
                </c:pt>
                <c:pt idx="3444">
                  <c:v>44383.875</c:v>
                </c:pt>
                <c:pt idx="3445">
                  <c:v>44383.885416666664</c:v>
                </c:pt>
                <c:pt idx="3446">
                  <c:v>44383.895833333336</c:v>
                </c:pt>
                <c:pt idx="3447">
                  <c:v>44383.906250000007</c:v>
                </c:pt>
                <c:pt idx="3448">
                  <c:v>44383.916666666664</c:v>
                </c:pt>
                <c:pt idx="3449">
                  <c:v>44383.927083333328</c:v>
                </c:pt>
                <c:pt idx="3450">
                  <c:v>44383.9375</c:v>
                </c:pt>
                <c:pt idx="3451">
                  <c:v>44383.947916666664</c:v>
                </c:pt>
                <c:pt idx="3452">
                  <c:v>44383.958333333343</c:v>
                </c:pt>
                <c:pt idx="3453">
                  <c:v>44383.96875</c:v>
                </c:pt>
                <c:pt idx="3454">
                  <c:v>44383.979166666657</c:v>
                </c:pt>
                <c:pt idx="3455">
                  <c:v>44383.989583333336</c:v>
                </c:pt>
                <c:pt idx="3456">
                  <c:v>44384</c:v>
                </c:pt>
                <c:pt idx="3457">
                  <c:v>44384.010416666664</c:v>
                </c:pt>
                <c:pt idx="3458">
                  <c:v>44384.020833333336</c:v>
                </c:pt>
                <c:pt idx="3459">
                  <c:v>44384.03125</c:v>
                </c:pt>
                <c:pt idx="3460">
                  <c:v>44384.041666666657</c:v>
                </c:pt>
                <c:pt idx="3461">
                  <c:v>44384.052083333336</c:v>
                </c:pt>
                <c:pt idx="3462">
                  <c:v>44384.0625</c:v>
                </c:pt>
                <c:pt idx="3463">
                  <c:v>44384.072916666664</c:v>
                </c:pt>
                <c:pt idx="3464">
                  <c:v>44384.083333333336</c:v>
                </c:pt>
                <c:pt idx="3465">
                  <c:v>44384.093749999993</c:v>
                </c:pt>
                <c:pt idx="3466">
                  <c:v>44384.104166666657</c:v>
                </c:pt>
                <c:pt idx="3467">
                  <c:v>44384.114583333336</c:v>
                </c:pt>
                <c:pt idx="3468">
                  <c:v>44384.124999999993</c:v>
                </c:pt>
                <c:pt idx="3469">
                  <c:v>44384.135416666657</c:v>
                </c:pt>
                <c:pt idx="3470">
                  <c:v>44384.145833333336</c:v>
                </c:pt>
                <c:pt idx="3471">
                  <c:v>44384.156250000007</c:v>
                </c:pt>
                <c:pt idx="3472">
                  <c:v>44384.166666666657</c:v>
                </c:pt>
                <c:pt idx="3473">
                  <c:v>44384.177083333328</c:v>
                </c:pt>
                <c:pt idx="3474">
                  <c:v>44384.1875</c:v>
                </c:pt>
                <c:pt idx="3475">
                  <c:v>44384.197916666657</c:v>
                </c:pt>
                <c:pt idx="3476">
                  <c:v>44384.208333333336</c:v>
                </c:pt>
                <c:pt idx="3477">
                  <c:v>44384.21875</c:v>
                </c:pt>
                <c:pt idx="3478">
                  <c:v>44384.22916666665</c:v>
                </c:pt>
                <c:pt idx="3479">
                  <c:v>44384.239583333328</c:v>
                </c:pt>
                <c:pt idx="3480">
                  <c:v>44384.25</c:v>
                </c:pt>
                <c:pt idx="3481">
                  <c:v>44384.260416666657</c:v>
                </c:pt>
                <c:pt idx="3482">
                  <c:v>44384.270833333336</c:v>
                </c:pt>
                <c:pt idx="3483">
                  <c:v>44384.28125</c:v>
                </c:pt>
                <c:pt idx="3484">
                  <c:v>44384.29166666665</c:v>
                </c:pt>
                <c:pt idx="3485">
                  <c:v>44384.302083333336</c:v>
                </c:pt>
                <c:pt idx="3486">
                  <c:v>44384.312500000007</c:v>
                </c:pt>
                <c:pt idx="3487">
                  <c:v>44384.322916666664</c:v>
                </c:pt>
                <c:pt idx="3488">
                  <c:v>44384.333333333336</c:v>
                </c:pt>
                <c:pt idx="3489">
                  <c:v>44384.34375</c:v>
                </c:pt>
                <c:pt idx="3490">
                  <c:v>44384.354166666664</c:v>
                </c:pt>
                <c:pt idx="3491">
                  <c:v>44384.364583333336</c:v>
                </c:pt>
                <c:pt idx="3492">
                  <c:v>44384.375</c:v>
                </c:pt>
                <c:pt idx="3493">
                  <c:v>44384.385416666664</c:v>
                </c:pt>
                <c:pt idx="3494">
                  <c:v>44384.395833333336</c:v>
                </c:pt>
                <c:pt idx="3495">
                  <c:v>44384.406250000007</c:v>
                </c:pt>
                <c:pt idx="3496">
                  <c:v>44384.416666666664</c:v>
                </c:pt>
                <c:pt idx="3497">
                  <c:v>44384.427083333328</c:v>
                </c:pt>
                <c:pt idx="3498">
                  <c:v>44384.4375</c:v>
                </c:pt>
                <c:pt idx="3499">
                  <c:v>44384.447916666664</c:v>
                </c:pt>
                <c:pt idx="3500">
                  <c:v>44384.458333333343</c:v>
                </c:pt>
                <c:pt idx="3501">
                  <c:v>44384.46875</c:v>
                </c:pt>
                <c:pt idx="3502">
                  <c:v>44384.479166666657</c:v>
                </c:pt>
                <c:pt idx="3503">
                  <c:v>44384.489583333336</c:v>
                </c:pt>
                <c:pt idx="3504">
                  <c:v>44384.5</c:v>
                </c:pt>
                <c:pt idx="3505">
                  <c:v>44384.510416666664</c:v>
                </c:pt>
                <c:pt idx="3506">
                  <c:v>44384.520833333336</c:v>
                </c:pt>
                <c:pt idx="3507">
                  <c:v>44384.53125</c:v>
                </c:pt>
                <c:pt idx="3508">
                  <c:v>44384.541666666657</c:v>
                </c:pt>
                <c:pt idx="3509">
                  <c:v>44384.552083333336</c:v>
                </c:pt>
                <c:pt idx="3510">
                  <c:v>44384.5625</c:v>
                </c:pt>
                <c:pt idx="3511">
                  <c:v>44384.572916666664</c:v>
                </c:pt>
                <c:pt idx="3512">
                  <c:v>44384.583333333336</c:v>
                </c:pt>
                <c:pt idx="3513">
                  <c:v>44384.593749999993</c:v>
                </c:pt>
                <c:pt idx="3514">
                  <c:v>44384.604166666657</c:v>
                </c:pt>
                <c:pt idx="3515">
                  <c:v>44384.614583333336</c:v>
                </c:pt>
                <c:pt idx="3516">
                  <c:v>44384.624999999993</c:v>
                </c:pt>
                <c:pt idx="3517">
                  <c:v>44384.635416666657</c:v>
                </c:pt>
                <c:pt idx="3518">
                  <c:v>44384.645833333336</c:v>
                </c:pt>
                <c:pt idx="3519">
                  <c:v>44384.656250000007</c:v>
                </c:pt>
                <c:pt idx="3520">
                  <c:v>44384.666666666657</c:v>
                </c:pt>
                <c:pt idx="3521">
                  <c:v>44384.677083333328</c:v>
                </c:pt>
                <c:pt idx="3522">
                  <c:v>44384.6875</c:v>
                </c:pt>
                <c:pt idx="3523">
                  <c:v>44384.697916666657</c:v>
                </c:pt>
                <c:pt idx="3524">
                  <c:v>44384.708333333336</c:v>
                </c:pt>
                <c:pt idx="3525">
                  <c:v>44384.71875</c:v>
                </c:pt>
                <c:pt idx="3526">
                  <c:v>44384.72916666665</c:v>
                </c:pt>
                <c:pt idx="3527">
                  <c:v>44384.739583333328</c:v>
                </c:pt>
                <c:pt idx="3528">
                  <c:v>44384.75</c:v>
                </c:pt>
                <c:pt idx="3529">
                  <c:v>44384.760416666657</c:v>
                </c:pt>
                <c:pt idx="3530">
                  <c:v>44384.770833333336</c:v>
                </c:pt>
                <c:pt idx="3531">
                  <c:v>44384.78125</c:v>
                </c:pt>
                <c:pt idx="3532">
                  <c:v>44384.79166666665</c:v>
                </c:pt>
                <c:pt idx="3533">
                  <c:v>44384.802083333336</c:v>
                </c:pt>
                <c:pt idx="3534">
                  <c:v>44384.812500000007</c:v>
                </c:pt>
                <c:pt idx="3535">
                  <c:v>44384.822916666664</c:v>
                </c:pt>
                <c:pt idx="3536">
                  <c:v>44384.833333333336</c:v>
                </c:pt>
                <c:pt idx="3537">
                  <c:v>44384.84375</c:v>
                </c:pt>
                <c:pt idx="3538">
                  <c:v>44384.854166666664</c:v>
                </c:pt>
                <c:pt idx="3539">
                  <c:v>44384.864583333336</c:v>
                </c:pt>
                <c:pt idx="3540">
                  <c:v>44384.875</c:v>
                </c:pt>
                <c:pt idx="3541">
                  <c:v>44384.885416666664</c:v>
                </c:pt>
                <c:pt idx="3542">
                  <c:v>44384.895833333336</c:v>
                </c:pt>
                <c:pt idx="3543">
                  <c:v>44384.906250000007</c:v>
                </c:pt>
                <c:pt idx="3544">
                  <c:v>44384.916666666664</c:v>
                </c:pt>
                <c:pt idx="3545">
                  <c:v>44384.927083333328</c:v>
                </c:pt>
                <c:pt idx="3546">
                  <c:v>44384.9375</c:v>
                </c:pt>
                <c:pt idx="3547">
                  <c:v>44384.947916666664</c:v>
                </c:pt>
                <c:pt idx="3548">
                  <c:v>44384.958333333343</c:v>
                </c:pt>
                <c:pt idx="3549">
                  <c:v>44384.96875</c:v>
                </c:pt>
                <c:pt idx="3550">
                  <c:v>44384.979166666657</c:v>
                </c:pt>
                <c:pt idx="3551">
                  <c:v>44384.989583333336</c:v>
                </c:pt>
                <c:pt idx="3552">
                  <c:v>44385</c:v>
                </c:pt>
                <c:pt idx="3553">
                  <c:v>44385.010416666664</c:v>
                </c:pt>
                <c:pt idx="3554">
                  <c:v>44385.020833333336</c:v>
                </c:pt>
                <c:pt idx="3555">
                  <c:v>44385.03125</c:v>
                </c:pt>
                <c:pt idx="3556">
                  <c:v>44385.041666666657</c:v>
                </c:pt>
                <c:pt idx="3557">
                  <c:v>44385.052083333336</c:v>
                </c:pt>
                <c:pt idx="3558">
                  <c:v>44385.0625</c:v>
                </c:pt>
                <c:pt idx="3559">
                  <c:v>44385.072916666664</c:v>
                </c:pt>
                <c:pt idx="3560">
                  <c:v>44385.083333333336</c:v>
                </c:pt>
                <c:pt idx="3561">
                  <c:v>44385.093749999993</c:v>
                </c:pt>
                <c:pt idx="3562">
                  <c:v>44385.104166666657</c:v>
                </c:pt>
                <c:pt idx="3563">
                  <c:v>44385.114583333336</c:v>
                </c:pt>
                <c:pt idx="3564">
                  <c:v>44385.124999999993</c:v>
                </c:pt>
                <c:pt idx="3565">
                  <c:v>44385.135416666657</c:v>
                </c:pt>
                <c:pt idx="3566">
                  <c:v>44385.145833333336</c:v>
                </c:pt>
                <c:pt idx="3567">
                  <c:v>44385.156250000007</c:v>
                </c:pt>
                <c:pt idx="3568">
                  <c:v>44385.166666666657</c:v>
                </c:pt>
                <c:pt idx="3569">
                  <c:v>44385.177083333328</c:v>
                </c:pt>
                <c:pt idx="3570">
                  <c:v>44385.1875</c:v>
                </c:pt>
                <c:pt idx="3571">
                  <c:v>44385.197916666657</c:v>
                </c:pt>
                <c:pt idx="3572">
                  <c:v>44385.208333333336</c:v>
                </c:pt>
                <c:pt idx="3573">
                  <c:v>44385.21875</c:v>
                </c:pt>
                <c:pt idx="3574">
                  <c:v>44385.22916666665</c:v>
                </c:pt>
                <c:pt idx="3575">
                  <c:v>44385.239583333328</c:v>
                </c:pt>
                <c:pt idx="3576">
                  <c:v>44385.25</c:v>
                </c:pt>
                <c:pt idx="3577">
                  <c:v>44385.260416666657</c:v>
                </c:pt>
                <c:pt idx="3578">
                  <c:v>44385.270833333336</c:v>
                </c:pt>
                <c:pt idx="3579">
                  <c:v>44385.28125</c:v>
                </c:pt>
                <c:pt idx="3580">
                  <c:v>44385.29166666665</c:v>
                </c:pt>
                <c:pt idx="3581">
                  <c:v>44385.302083333336</c:v>
                </c:pt>
                <c:pt idx="3582">
                  <c:v>44385.312500000007</c:v>
                </c:pt>
                <c:pt idx="3583">
                  <c:v>44385.322916666664</c:v>
                </c:pt>
                <c:pt idx="3584">
                  <c:v>44385.333333333336</c:v>
                </c:pt>
                <c:pt idx="3585">
                  <c:v>44385.34375</c:v>
                </c:pt>
                <c:pt idx="3586">
                  <c:v>44385.354166666664</c:v>
                </c:pt>
                <c:pt idx="3587">
                  <c:v>44385.364583333336</c:v>
                </c:pt>
                <c:pt idx="3588">
                  <c:v>44385.375</c:v>
                </c:pt>
                <c:pt idx="3589">
                  <c:v>44385.385416666664</c:v>
                </c:pt>
                <c:pt idx="3590">
                  <c:v>44385.395833333336</c:v>
                </c:pt>
                <c:pt idx="3591">
                  <c:v>44385.406250000007</c:v>
                </c:pt>
                <c:pt idx="3592">
                  <c:v>44385.416666666664</c:v>
                </c:pt>
                <c:pt idx="3593">
                  <c:v>44385.427083333328</c:v>
                </c:pt>
                <c:pt idx="3594">
                  <c:v>44385.4375</c:v>
                </c:pt>
                <c:pt idx="3595">
                  <c:v>44385.447916666664</c:v>
                </c:pt>
                <c:pt idx="3596">
                  <c:v>44385.458333333343</c:v>
                </c:pt>
                <c:pt idx="3597">
                  <c:v>44385.46875</c:v>
                </c:pt>
                <c:pt idx="3598">
                  <c:v>44385.479166666657</c:v>
                </c:pt>
                <c:pt idx="3599">
                  <c:v>44385.489583333336</c:v>
                </c:pt>
                <c:pt idx="3600">
                  <c:v>44385.5</c:v>
                </c:pt>
                <c:pt idx="3601">
                  <c:v>44385.510416666664</c:v>
                </c:pt>
                <c:pt idx="3602">
                  <c:v>44385.520833333336</c:v>
                </c:pt>
                <c:pt idx="3603">
                  <c:v>44385.53125</c:v>
                </c:pt>
                <c:pt idx="3604">
                  <c:v>44385.541666666657</c:v>
                </c:pt>
                <c:pt idx="3605">
                  <c:v>44385.552083333336</c:v>
                </c:pt>
                <c:pt idx="3606">
                  <c:v>44385.5625</c:v>
                </c:pt>
                <c:pt idx="3607">
                  <c:v>44385.572916666664</c:v>
                </c:pt>
                <c:pt idx="3608">
                  <c:v>44385.583333333336</c:v>
                </c:pt>
                <c:pt idx="3609">
                  <c:v>44385.593749999993</c:v>
                </c:pt>
                <c:pt idx="3610">
                  <c:v>44385.604166666657</c:v>
                </c:pt>
                <c:pt idx="3611">
                  <c:v>44385.614583333336</c:v>
                </c:pt>
                <c:pt idx="3612">
                  <c:v>44385.624999999993</c:v>
                </c:pt>
                <c:pt idx="3613">
                  <c:v>44385.635416666657</c:v>
                </c:pt>
                <c:pt idx="3614">
                  <c:v>44385.645833333336</c:v>
                </c:pt>
                <c:pt idx="3615">
                  <c:v>44385.656250000007</c:v>
                </c:pt>
                <c:pt idx="3616">
                  <c:v>44385.666666666657</c:v>
                </c:pt>
                <c:pt idx="3617">
                  <c:v>44385.677083333328</c:v>
                </c:pt>
                <c:pt idx="3618">
                  <c:v>44385.6875</c:v>
                </c:pt>
                <c:pt idx="3619">
                  <c:v>44385.697916666657</c:v>
                </c:pt>
                <c:pt idx="3620">
                  <c:v>44385.708333333336</c:v>
                </c:pt>
                <c:pt idx="3621">
                  <c:v>44385.71875</c:v>
                </c:pt>
                <c:pt idx="3622">
                  <c:v>44385.72916666665</c:v>
                </c:pt>
                <c:pt idx="3623">
                  <c:v>44385.739583333328</c:v>
                </c:pt>
                <c:pt idx="3624">
                  <c:v>44385.75</c:v>
                </c:pt>
                <c:pt idx="3625">
                  <c:v>44385.760416666657</c:v>
                </c:pt>
                <c:pt idx="3626">
                  <c:v>44385.770833333336</c:v>
                </c:pt>
                <c:pt idx="3627">
                  <c:v>44385.78125</c:v>
                </c:pt>
                <c:pt idx="3628">
                  <c:v>44385.79166666665</c:v>
                </c:pt>
                <c:pt idx="3629">
                  <c:v>44385.802083333336</c:v>
                </c:pt>
                <c:pt idx="3630">
                  <c:v>44385.812500000007</c:v>
                </c:pt>
                <c:pt idx="3631">
                  <c:v>44385.822916666664</c:v>
                </c:pt>
                <c:pt idx="3632">
                  <c:v>44385.833333333336</c:v>
                </c:pt>
                <c:pt idx="3633">
                  <c:v>44385.84375</c:v>
                </c:pt>
                <c:pt idx="3634">
                  <c:v>44385.854166666664</c:v>
                </c:pt>
                <c:pt idx="3635">
                  <c:v>44385.864583333336</c:v>
                </c:pt>
                <c:pt idx="3636">
                  <c:v>44385.875</c:v>
                </c:pt>
                <c:pt idx="3637">
                  <c:v>44385.885416666664</c:v>
                </c:pt>
                <c:pt idx="3638">
                  <c:v>44385.895833333336</c:v>
                </c:pt>
                <c:pt idx="3639">
                  <c:v>44385.906250000007</c:v>
                </c:pt>
                <c:pt idx="3640">
                  <c:v>44385.916666666664</c:v>
                </c:pt>
                <c:pt idx="3641">
                  <c:v>44385.927083333328</c:v>
                </c:pt>
                <c:pt idx="3642">
                  <c:v>44385.9375</c:v>
                </c:pt>
                <c:pt idx="3643">
                  <c:v>44385.947916666664</c:v>
                </c:pt>
                <c:pt idx="3644">
                  <c:v>44385.958333333343</c:v>
                </c:pt>
                <c:pt idx="3645">
                  <c:v>44385.96875</c:v>
                </c:pt>
                <c:pt idx="3646">
                  <c:v>44385.979166666657</c:v>
                </c:pt>
                <c:pt idx="3647">
                  <c:v>44385.989583333336</c:v>
                </c:pt>
                <c:pt idx="3648">
                  <c:v>44386</c:v>
                </c:pt>
                <c:pt idx="3649">
                  <c:v>44386.010416666664</c:v>
                </c:pt>
                <c:pt idx="3650">
                  <c:v>44386.020833333336</c:v>
                </c:pt>
                <c:pt idx="3651">
                  <c:v>44386.03125</c:v>
                </c:pt>
                <c:pt idx="3652">
                  <c:v>44386.041666666657</c:v>
                </c:pt>
                <c:pt idx="3653">
                  <c:v>44386.052083333336</c:v>
                </c:pt>
                <c:pt idx="3654">
                  <c:v>44386.0625</c:v>
                </c:pt>
                <c:pt idx="3655">
                  <c:v>44386.072916666664</c:v>
                </c:pt>
                <c:pt idx="3656">
                  <c:v>44386.083333333336</c:v>
                </c:pt>
                <c:pt idx="3657">
                  <c:v>44386.093749999993</c:v>
                </c:pt>
                <c:pt idx="3658">
                  <c:v>44386.104166666657</c:v>
                </c:pt>
                <c:pt idx="3659">
                  <c:v>44386.114583333336</c:v>
                </c:pt>
                <c:pt idx="3660">
                  <c:v>44386.124999999993</c:v>
                </c:pt>
                <c:pt idx="3661">
                  <c:v>44386.135416666657</c:v>
                </c:pt>
                <c:pt idx="3662">
                  <c:v>44386.145833333336</c:v>
                </c:pt>
                <c:pt idx="3663">
                  <c:v>44386.156250000007</c:v>
                </c:pt>
                <c:pt idx="3664">
                  <c:v>44386.166666666657</c:v>
                </c:pt>
                <c:pt idx="3665">
                  <c:v>44386.177083333328</c:v>
                </c:pt>
                <c:pt idx="3666">
                  <c:v>44386.1875</c:v>
                </c:pt>
                <c:pt idx="3667">
                  <c:v>44386.197916666657</c:v>
                </c:pt>
                <c:pt idx="3668">
                  <c:v>44386.208333333336</c:v>
                </c:pt>
                <c:pt idx="3669">
                  <c:v>44386.21875</c:v>
                </c:pt>
                <c:pt idx="3670">
                  <c:v>44386.22916666665</c:v>
                </c:pt>
                <c:pt idx="3671">
                  <c:v>44386.239583333328</c:v>
                </c:pt>
                <c:pt idx="3672">
                  <c:v>44386.25</c:v>
                </c:pt>
                <c:pt idx="3673">
                  <c:v>44386.260416666657</c:v>
                </c:pt>
                <c:pt idx="3674">
                  <c:v>44386.270833333336</c:v>
                </c:pt>
                <c:pt idx="3675">
                  <c:v>44386.28125</c:v>
                </c:pt>
                <c:pt idx="3676">
                  <c:v>44386.29166666665</c:v>
                </c:pt>
                <c:pt idx="3677">
                  <c:v>44386.302083333336</c:v>
                </c:pt>
                <c:pt idx="3678">
                  <c:v>44386.312500000007</c:v>
                </c:pt>
                <c:pt idx="3679">
                  <c:v>44386.322916666664</c:v>
                </c:pt>
                <c:pt idx="3680">
                  <c:v>44386.333333333336</c:v>
                </c:pt>
                <c:pt idx="3681">
                  <c:v>44386.34375</c:v>
                </c:pt>
                <c:pt idx="3682">
                  <c:v>44386.354166666664</c:v>
                </c:pt>
                <c:pt idx="3683">
                  <c:v>44386.364583333336</c:v>
                </c:pt>
                <c:pt idx="3684">
                  <c:v>44386.375</c:v>
                </c:pt>
                <c:pt idx="3685">
                  <c:v>44386.385416666664</c:v>
                </c:pt>
                <c:pt idx="3686">
                  <c:v>44386.395833333336</c:v>
                </c:pt>
                <c:pt idx="3687">
                  <c:v>44386.406250000007</c:v>
                </c:pt>
                <c:pt idx="3688">
                  <c:v>44386.416666666664</c:v>
                </c:pt>
                <c:pt idx="3689">
                  <c:v>44386.427083333328</c:v>
                </c:pt>
                <c:pt idx="3690">
                  <c:v>44386.4375</c:v>
                </c:pt>
                <c:pt idx="3691">
                  <c:v>44386.447916666664</c:v>
                </c:pt>
                <c:pt idx="3692">
                  <c:v>44386.458333333343</c:v>
                </c:pt>
                <c:pt idx="3693">
                  <c:v>44386.46875</c:v>
                </c:pt>
                <c:pt idx="3694">
                  <c:v>44386.479166666657</c:v>
                </c:pt>
                <c:pt idx="3695">
                  <c:v>44386.489583333336</c:v>
                </c:pt>
                <c:pt idx="3696">
                  <c:v>44386.5</c:v>
                </c:pt>
                <c:pt idx="3697">
                  <c:v>44386.510416666664</c:v>
                </c:pt>
                <c:pt idx="3698">
                  <c:v>44386.520833333336</c:v>
                </c:pt>
                <c:pt idx="3699">
                  <c:v>44386.53125</c:v>
                </c:pt>
                <c:pt idx="3700">
                  <c:v>44386.541666666657</c:v>
                </c:pt>
                <c:pt idx="3701">
                  <c:v>44386.552083333336</c:v>
                </c:pt>
                <c:pt idx="3702">
                  <c:v>44386.5625</c:v>
                </c:pt>
                <c:pt idx="3703">
                  <c:v>44386.572916666664</c:v>
                </c:pt>
                <c:pt idx="3704">
                  <c:v>44386.583333333336</c:v>
                </c:pt>
                <c:pt idx="3705">
                  <c:v>44386.593749999993</c:v>
                </c:pt>
                <c:pt idx="3706">
                  <c:v>44386.604166666657</c:v>
                </c:pt>
                <c:pt idx="3707">
                  <c:v>44386.614583333336</c:v>
                </c:pt>
                <c:pt idx="3708">
                  <c:v>44386.624999999993</c:v>
                </c:pt>
                <c:pt idx="3709">
                  <c:v>44386.635416666657</c:v>
                </c:pt>
                <c:pt idx="3710">
                  <c:v>44386.645833333336</c:v>
                </c:pt>
                <c:pt idx="3711">
                  <c:v>44386.656250000007</c:v>
                </c:pt>
                <c:pt idx="3712">
                  <c:v>44386.666666666657</c:v>
                </c:pt>
                <c:pt idx="3713">
                  <c:v>44386.677083333328</c:v>
                </c:pt>
                <c:pt idx="3714">
                  <c:v>44386.6875</c:v>
                </c:pt>
                <c:pt idx="3715">
                  <c:v>44386.697916666657</c:v>
                </c:pt>
                <c:pt idx="3716">
                  <c:v>44386.708333333336</c:v>
                </c:pt>
                <c:pt idx="3717">
                  <c:v>44386.71875</c:v>
                </c:pt>
                <c:pt idx="3718">
                  <c:v>44386.72916666665</c:v>
                </c:pt>
                <c:pt idx="3719">
                  <c:v>44386.739583333328</c:v>
                </c:pt>
                <c:pt idx="3720">
                  <c:v>44386.75</c:v>
                </c:pt>
                <c:pt idx="3721">
                  <c:v>44386.760416666657</c:v>
                </c:pt>
                <c:pt idx="3722">
                  <c:v>44386.770833333336</c:v>
                </c:pt>
                <c:pt idx="3723">
                  <c:v>44386.78125</c:v>
                </c:pt>
                <c:pt idx="3724">
                  <c:v>44386.79166666665</c:v>
                </c:pt>
                <c:pt idx="3725">
                  <c:v>44386.802083333336</c:v>
                </c:pt>
                <c:pt idx="3726">
                  <c:v>44386.812500000007</c:v>
                </c:pt>
                <c:pt idx="3727">
                  <c:v>44386.822916666664</c:v>
                </c:pt>
                <c:pt idx="3728">
                  <c:v>44386.833333333336</c:v>
                </c:pt>
                <c:pt idx="3729">
                  <c:v>44386.84375</c:v>
                </c:pt>
                <c:pt idx="3730">
                  <c:v>44386.854166666664</c:v>
                </c:pt>
                <c:pt idx="3731">
                  <c:v>44386.864583333336</c:v>
                </c:pt>
                <c:pt idx="3732">
                  <c:v>44386.875</c:v>
                </c:pt>
                <c:pt idx="3733">
                  <c:v>44386.885416666664</c:v>
                </c:pt>
                <c:pt idx="3734">
                  <c:v>44386.895833333336</c:v>
                </c:pt>
                <c:pt idx="3735">
                  <c:v>44386.906250000007</c:v>
                </c:pt>
                <c:pt idx="3736">
                  <c:v>44386.916666666664</c:v>
                </c:pt>
                <c:pt idx="3737">
                  <c:v>44386.927083333328</c:v>
                </c:pt>
                <c:pt idx="3738">
                  <c:v>44386.9375</c:v>
                </c:pt>
                <c:pt idx="3739">
                  <c:v>44386.947916666664</c:v>
                </c:pt>
                <c:pt idx="3740">
                  <c:v>44386.958333333343</c:v>
                </c:pt>
                <c:pt idx="3741">
                  <c:v>44386.96875</c:v>
                </c:pt>
                <c:pt idx="3742">
                  <c:v>44386.979166666657</c:v>
                </c:pt>
                <c:pt idx="3743">
                  <c:v>44386.989583333336</c:v>
                </c:pt>
                <c:pt idx="3744">
                  <c:v>44387</c:v>
                </c:pt>
                <c:pt idx="3745">
                  <c:v>44387.010416666664</c:v>
                </c:pt>
                <c:pt idx="3746">
                  <c:v>44387.020833333336</c:v>
                </c:pt>
                <c:pt idx="3747">
                  <c:v>44387.03125</c:v>
                </c:pt>
                <c:pt idx="3748">
                  <c:v>44387.041666666657</c:v>
                </c:pt>
                <c:pt idx="3749">
                  <c:v>44387.052083333336</c:v>
                </c:pt>
                <c:pt idx="3750">
                  <c:v>44387.0625</c:v>
                </c:pt>
                <c:pt idx="3751">
                  <c:v>44387.072916666664</c:v>
                </c:pt>
                <c:pt idx="3752">
                  <c:v>44387.083333333336</c:v>
                </c:pt>
                <c:pt idx="3753">
                  <c:v>44387.093749999993</c:v>
                </c:pt>
                <c:pt idx="3754">
                  <c:v>44387.104166666657</c:v>
                </c:pt>
                <c:pt idx="3755">
                  <c:v>44387.114583333336</c:v>
                </c:pt>
                <c:pt idx="3756">
                  <c:v>44387.124999999993</c:v>
                </c:pt>
                <c:pt idx="3757">
                  <c:v>44387.135416666657</c:v>
                </c:pt>
                <c:pt idx="3758">
                  <c:v>44387.145833333336</c:v>
                </c:pt>
                <c:pt idx="3759">
                  <c:v>44387.156250000007</c:v>
                </c:pt>
                <c:pt idx="3760">
                  <c:v>44387.166666666657</c:v>
                </c:pt>
                <c:pt idx="3761">
                  <c:v>44387.177083333328</c:v>
                </c:pt>
                <c:pt idx="3762">
                  <c:v>44387.1875</c:v>
                </c:pt>
                <c:pt idx="3763">
                  <c:v>44387.197916666657</c:v>
                </c:pt>
                <c:pt idx="3764">
                  <c:v>44387.208333333336</c:v>
                </c:pt>
                <c:pt idx="3765">
                  <c:v>44387.21875</c:v>
                </c:pt>
                <c:pt idx="3766">
                  <c:v>44387.22916666665</c:v>
                </c:pt>
                <c:pt idx="3767">
                  <c:v>44387.239583333328</c:v>
                </c:pt>
                <c:pt idx="3768">
                  <c:v>44387.25</c:v>
                </c:pt>
                <c:pt idx="3769">
                  <c:v>44387.260416666657</c:v>
                </c:pt>
                <c:pt idx="3770">
                  <c:v>44387.270833333336</c:v>
                </c:pt>
                <c:pt idx="3771">
                  <c:v>44387.28125</c:v>
                </c:pt>
                <c:pt idx="3772">
                  <c:v>44387.29166666665</c:v>
                </c:pt>
                <c:pt idx="3773">
                  <c:v>44387.302083333336</c:v>
                </c:pt>
                <c:pt idx="3774">
                  <c:v>44387.312500000007</c:v>
                </c:pt>
                <c:pt idx="3775">
                  <c:v>44387.322916666664</c:v>
                </c:pt>
                <c:pt idx="3776">
                  <c:v>44387.333333333336</c:v>
                </c:pt>
                <c:pt idx="3777">
                  <c:v>44387.34375</c:v>
                </c:pt>
                <c:pt idx="3778">
                  <c:v>44387.354166666664</c:v>
                </c:pt>
                <c:pt idx="3779">
                  <c:v>44387.364583333336</c:v>
                </c:pt>
                <c:pt idx="3780">
                  <c:v>44387.375</c:v>
                </c:pt>
                <c:pt idx="3781">
                  <c:v>44387.385416666664</c:v>
                </c:pt>
                <c:pt idx="3782">
                  <c:v>44387.395833333336</c:v>
                </c:pt>
                <c:pt idx="3783">
                  <c:v>44387.406250000007</c:v>
                </c:pt>
                <c:pt idx="3784">
                  <c:v>44387.416666666664</c:v>
                </c:pt>
                <c:pt idx="3785">
                  <c:v>44387.427083333328</c:v>
                </c:pt>
                <c:pt idx="3786">
                  <c:v>44387.4375</c:v>
                </c:pt>
                <c:pt idx="3787">
                  <c:v>44387.447916666664</c:v>
                </c:pt>
                <c:pt idx="3788">
                  <c:v>44387.458333333343</c:v>
                </c:pt>
                <c:pt idx="3789">
                  <c:v>44387.46875</c:v>
                </c:pt>
                <c:pt idx="3790">
                  <c:v>44387.479166666657</c:v>
                </c:pt>
                <c:pt idx="3791">
                  <c:v>44387.489583333336</c:v>
                </c:pt>
                <c:pt idx="3792">
                  <c:v>44387.5</c:v>
                </c:pt>
                <c:pt idx="3793">
                  <c:v>44387.510416666664</c:v>
                </c:pt>
                <c:pt idx="3794">
                  <c:v>44387.520833333336</c:v>
                </c:pt>
                <c:pt idx="3795">
                  <c:v>44387.53125</c:v>
                </c:pt>
                <c:pt idx="3796">
                  <c:v>44387.541666666657</c:v>
                </c:pt>
                <c:pt idx="3797">
                  <c:v>44387.552083333336</c:v>
                </c:pt>
                <c:pt idx="3798">
                  <c:v>44387.5625</c:v>
                </c:pt>
                <c:pt idx="3799">
                  <c:v>44387.572916666664</c:v>
                </c:pt>
                <c:pt idx="3800">
                  <c:v>44387.583333333336</c:v>
                </c:pt>
                <c:pt idx="3801">
                  <c:v>44387.593749999993</c:v>
                </c:pt>
                <c:pt idx="3802">
                  <c:v>44387.604166666657</c:v>
                </c:pt>
                <c:pt idx="3803">
                  <c:v>44387.614583333336</c:v>
                </c:pt>
                <c:pt idx="3804">
                  <c:v>44387.624999999993</c:v>
                </c:pt>
                <c:pt idx="3805">
                  <c:v>44387.635416666657</c:v>
                </c:pt>
                <c:pt idx="3806">
                  <c:v>44387.645833333336</c:v>
                </c:pt>
                <c:pt idx="3807">
                  <c:v>44387.656250000007</c:v>
                </c:pt>
                <c:pt idx="3808">
                  <c:v>44387.666666666657</c:v>
                </c:pt>
                <c:pt idx="3809">
                  <c:v>44387.677083333328</c:v>
                </c:pt>
                <c:pt idx="3810">
                  <c:v>44387.6875</c:v>
                </c:pt>
                <c:pt idx="3811">
                  <c:v>44387.697916666657</c:v>
                </c:pt>
                <c:pt idx="3812">
                  <c:v>44387.708333333336</c:v>
                </c:pt>
                <c:pt idx="3813">
                  <c:v>44387.71875</c:v>
                </c:pt>
                <c:pt idx="3814">
                  <c:v>44387.72916666665</c:v>
                </c:pt>
                <c:pt idx="3815">
                  <c:v>44387.739583333328</c:v>
                </c:pt>
                <c:pt idx="3816">
                  <c:v>44387.75</c:v>
                </c:pt>
                <c:pt idx="3817">
                  <c:v>44387.760416666657</c:v>
                </c:pt>
                <c:pt idx="3818">
                  <c:v>44387.770833333336</c:v>
                </c:pt>
                <c:pt idx="3819">
                  <c:v>44387.78125</c:v>
                </c:pt>
                <c:pt idx="3820">
                  <c:v>44387.79166666665</c:v>
                </c:pt>
                <c:pt idx="3821">
                  <c:v>44387.802083333336</c:v>
                </c:pt>
                <c:pt idx="3822">
                  <c:v>44387.812500000007</c:v>
                </c:pt>
                <c:pt idx="3823">
                  <c:v>44387.822916666664</c:v>
                </c:pt>
                <c:pt idx="3824">
                  <c:v>44387.833333333336</c:v>
                </c:pt>
                <c:pt idx="3825">
                  <c:v>44387.84375</c:v>
                </c:pt>
                <c:pt idx="3826">
                  <c:v>44387.854166666664</c:v>
                </c:pt>
                <c:pt idx="3827">
                  <c:v>44387.864583333336</c:v>
                </c:pt>
                <c:pt idx="3828">
                  <c:v>44387.875</c:v>
                </c:pt>
                <c:pt idx="3829">
                  <c:v>44387.885416666664</c:v>
                </c:pt>
                <c:pt idx="3830">
                  <c:v>44387.895833333336</c:v>
                </c:pt>
                <c:pt idx="3831">
                  <c:v>44387.906250000007</c:v>
                </c:pt>
                <c:pt idx="3832">
                  <c:v>44387.916666666664</c:v>
                </c:pt>
                <c:pt idx="3833">
                  <c:v>44387.927083333328</c:v>
                </c:pt>
                <c:pt idx="3834">
                  <c:v>44387.9375</c:v>
                </c:pt>
                <c:pt idx="3835">
                  <c:v>44387.947916666664</c:v>
                </c:pt>
                <c:pt idx="3836">
                  <c:v>44387.958333333343</c:v>
                </c:pt>
                <c:pt idx="3837">
                  <c:v>44387.96875</c:v>
                </c:pt>
                <c:pt idx="3838">
                  <c:v>44387.979166666657</c:v>
                </c:pt>
                <c:pt idx="3839">
                  <c:v>44387.989583333336</c:v>
                </c:pt>
                <c:pt idx="3840">
                  <c:v>44388</c:v>
                </c:pt>
                <c:pt idx="3841">
                  <c:v>44388.010416666664</c:v>
                </c:pt>
                <c:pt idx="3842">
                  <c:v>44388.020833333336</c:v>
                </c:pt>
                <c:pt idx="3843">
                  <c:v>44388.03125</c:v>
                </c:pt>
                <c:pt idx="3844">
                  <c:v>44388.041666666657</c:v>
                </c:pt>
                <c:pt idx="3845">
                  <c:v>44388.052083333336</c:v>
                </c:pt>
                <c:pt idx="3846">
                  <c:v>44388.0625</c:v>
                </c:pt>
                <c:pt idx="3847">
                  <c:v>44388.072916666664</c:v>
                </c:pt>
                <c:pt idx="3848">
                  <c:v>44388.083333333336</c:v>
                </c:pt>
                <c:pt idx="3849">
                  <c:v>44388.093749999993</c:v>
                </c:pt>
                <c:pt idx="3850">
                  <c:v>44388.104166666657</c:v>
                </c:pt>
                <c:pt idx="3851">
                  <c:v>44388.114583333336</c:v>
                </c:pt>
                <c:pt idx="3852">
                  <c:v>44388.124999999993</c:v>
                </c:pt>
                <c:pt idx="3853">
                  <c:v>44388.135416666657</c:v>
                </c:pt>
                <c:pt idx="3854">
                  <c:v>44388.145833333336</c:v>
                </c:pt>
                <c:pt idx="3855">
                  <c:v>44388.156250000007</c:v>
                </c:pt>
                <c:pt idx="3856">
                  <c:v>44388.166666666657</c:v>
                </c:pt>
                <c:pt idx="3857">
                  <c:v>44388.177083333328</c:v>
                </c:pt>
                <c:pt idx="3858">
                  <c:v>44388.1875</c:v>
                </c:pt>
                <c:pt idx="3859">
                  <c:v>44388.197916666657</c:v>
                </c:pt>
                <c:pt idx="3860">
                  <c:v>44388.208333333336</c:v>
                </c:pt>
                <c:pt idx="3861">
                  <c:v>44388.21875</c:v>
                </c:pt>
                <c:pt idx="3862">
                  <c:v>44388.22916666665</c:v>
                </c:pt>
                <c:pt idx="3863">
                  <c:v>44388.239583333328</c:v>
                </c:pt>
                <c:pt idx="3864">
                  <c:v>44388.25</c:v>
                </c:pt>
                <c:pt idx="3865">
                  <c:v>44388.260416666657</c:v>
                </c:pt>
                <c:pt idx="3866">
                  <c:v>44388.270833333336</c:v>
                </c:pt>
                <c:pt idx="3867">
                  <c:v>44388.28125</c:v>
                </c:pt>
                <c:pt idx="3868">
                  <c:v>44388.29166666665</c:v>
                </c:pt>
                <c:pt idx="3869">
                  <c:v>44388.302083333336</c:v>
                </c:pt>
                <c:pt idx="3870">
                  <c:v>44388.312500000007</c:v>
                </c:pt>
                <c:pt idx="3871">
                  <c:v>44388.322916666664</c:v>
                </c:pt>
                <c:pt idx="3872">
                  <c:v>44388.333333333336</c:v>
                </c:pt>
                <c:pt idx="3873">
                  <c:v>44388.34375</c:v>
                </c:pt>
                <c:pt idx="3874">
                  <c:v>44388.354166666664</c:v>
                </c:pt>
                <c:pt idx="3875">
                  <c:v>44388.364583333336</c:v>
                </c:pt>
                <c:pt idx="3876">
                  <c:v>44388.375</c:v>
                </c:pt>
                <c:pt idx="3877">
                  <c:v>44388.385416666664</c:v>
                </c:pt>
                <c:pt idx="3878">
                  <c:v>44388.395833333336</c:v>
                </c:pt>
                <c:pt idx="3879">
                  <c:v>44388.406250000007</c:v>
                </c:pt>
                <c:pt idx="3880">
                  <c:v>44388.416666666664</c:v>
                </c:pt>
                <c:pt idx="3881">
                  <c:v>44388.427083333328</c:v>
                </c:pt>
                <c:pt idx="3882">
                  <c:v>44388.4375</c:v>
                </c:pt>
                <c:pt idx="3883">
                  <c:v>44388.447916666664</c:v>
                </c:pt>
                <c:pt idx="3884">
                  <c:v>44388.458333333343</c:v>
                </c:pt>
                <c:pt idx="3885">
                  <c:v>44388.46875</c:v>
                </c:pt>
                <c:pt idx="3886">
                  <c:v>44388.479166666657</c:v>
                </c:pt>
                <c:pt idx="3887">
                  <c:v>44388.489583333336</c:v>
                </c:pt>
                <c:pt idx="3888">
                  <c:v>44388.5</c:v>
                </c:pt>
                <c:pt idx="3889">
                  <c:v>44388.510416666664</c:v>
                </c:pt>
                <c:pt idx="3890">
                  <c:v>44388.520833333336</c:v>
                </c:pt>
                <c:pt idx="3891">
                  <c:v>44388.53125</c:v>
                </c:pt>
                <c:pt idx="3892">
                  <c:v>44388.541666666657</c:v>
                </c:pt>
                <c:pt idx="3893">
                  <c:v>44388.552083333336</c:v>
                </c:pt>
                <c:pt idx="3894">
                  <c:v>44388.5625</c:v>
                </c:pt>
                <c:pt idx="3895">
                  <c:v>44388.572916666664</c:v>
                </c:pt>
                <c:pt idx="3896">
                  <c:v>44388.583333333336</c:v>
                </c:pt>
                <c:pt idx="3897">
                  <c:v>44388.593749999993</c:v>
                </c:pt>
                <c:pt idx="3898">
                  <c:v>44388.604166666657</c:v>
                </c:pt>
                <c:pt idx="3899">
                  <c:v>44388.614583333336</c:v>
                </c:pt>
                <c:pt idx="3900">
                  <c:v>44388.624999999993</c:v>
                </c:pt>
                <c:pt idx="3901">
                  <c:v>44388.635416666657</c:v>
                </c:pt>
                <c:pt idx="3902">
                  <c:v>44388.645833333336</c:v>
                </c:pt>
                <c:pt idx="3903">
                  <c:v>44388.656250000007</c:v>
                </c:pt>
                <c:pt idx="3904">
                  <c:v>44388.666666666657</c:v>
                </c:pt>
                <c:pt idx="3905">
                  <c:v>44388.677083333328</c:v>
                </c:pt>
                <c:pt idx="3906">
                  <c:v>44388.6875</c:v>
                </c:pt>
                <c:pt idx="3907">
                  <c:v>44388.697916666657</c:v>
                </c:pt>
                <c:pt idx="3908">
                  <c:v>44388.708333333336</c:v>
                </c:pt>
                <c:pt idx="3909">
                  <c:v>44388.71875</c:v>
                </c:pt>
                <c:pt idx="3910">
                  <c:v>44388.72916666665</c:v>
                </c:pt>
                <c:pt idx="3911">
                  <c:v>44388.739583333328</c:v>
                </c:pt>
                <c:pt idx="3912">
                  <c:v>44388.75</c:v>
                </c:pt>
                <c:pt idx="3913">
                  <c:v>44388.760416666657</c:v>
                </c:pt>
                <c:pt idx="3914">
                  <c:v>44388.770833333336</c:v>
                </c:pt>
                <c:pt idx="3915">
                  <c:v>44388.78125</c:v>
                </c:pt>
                <c:pt idx="3916">
                  <c:v>44388.79166666665</c:v>
                </c:pt>
                <c:pt idx="3917">
                  <c:v>44388.802083333336</c:v>
                </c:pt>
                <c:pt idx="3918">
                  <c:v>44388.812500000007</c:v>
                </c:pt>
                <c:pt idx="3919">
                  <c:v>44388.822916666664</c:v>
                </c:pt>
                <c:pt idx="3920">
                  <c:v>44388.833333333336</c:v>
                </c:pt>
                <c:pt idx="3921">
                  <c:v>44388.84375</c:v>
                </c:pt>
                <c:pt idx="3922">
                  <c:v>44388.854166666664</c:v>
                </c:pt>
                <c:pt idx="3923">
                  <c:v>44388.864583333336</c:v>
                </c:pt>
                <c:pt idx="3924">
                  <c:v>44388.875</c:v>
                </c:pt>
                <c:pt idx="3925">
                  <c:v>44388.885416666664</c:v>
                </c:pt>
                <c:pt idx="3926">
                  <c:v>44388.895833333336</c:v>
                </c:pt>
                <c:pt idx="3927">
                  <c:v>44388.906250000007</c:v>
                </c:pt>
                <c:pt idx="3928">
                  <c:v>44388.916666666664</c:v>
                </c:pt>
                <c:pt idx="3929">
                  <c:v>44388.927083333328</c:v>
                </c:pt>
                <c:pt idx="3930">
                  <c:v>44388.9375</c:v>
                </c:pt>
                <c:pt idx="3931">
                  <c:v>44388.947916666664</c:v>
                </c:pt>
                <c:pt idx="3932">
                  <c:v>44388.958333333343</c:v>
                </c:pt>
                <c:pt idx="3933">
                  <c:v>44388.96875</c:v>
                </c:pt>
                <c:pt idx="3934">
                  <c:v>44388.979166666657</c:v>
                </c:pt>
                <c:pt idx="3935">
                  <c:v>44388.989583333336</c:v>
                </c:pt>
                <c:pt idx="3936">
                  <c:v>44389</c:v>
                </c:pt>
                <c:pt idx="3937">
                  <c:v>44389.010416666664</c:v>
                </c:pt>
                <c:pt idx="3938">
                  <c:v>44389.020833333336</c:v>
                </c:pt>
                <c:pt idx="3939">
                  <c:v>44389.03125</c:v>
                </c:pt>
                <c:pt idx="3940">
                  <c:v>44389.041666666657</c:v>
                </c:pt>
                <c:pt idx="3941">
                  <c:v>44389.052083333336</c:v>
                </c:pt>
                <c:pt idx="3942">
                  <c:v>44389.0625</c:v>
                </c:pt>
                <c:pt idx="3943">
                  <c:v>44389.072916666664</c:v>
                </c:pt>
                <c:pt idx="3944">
                  <c:v>44389.083333333336</c:v>
                </c:pt>
                <c:pt idx="3945">
                  <c:v>44389.093749999993</c:v>
                </c:pt>
                <c:pt idx="3946">
                  <c:v>44389.104166666657</c:v>
                </c:pt>
                <c:pt idx="3947">
                  <c:v>44389.114583333336</c:v>
                </c:pt>
                <c:pt idx="3948">
                  <c:v>44389.124999999993</c:v>
                </c:pt>
                <c:pt idx="3949">
                  <c:v>44389.135416666657</c:v>
                </c:pt>
                <c:pt idx="3950">
                  <c:v>44389.145833333336</c:v>
                </c:pt>
                <c:pt idx="3951">
                  <c:v>44389.156250000007</c:v>
                </c:pt>
                <c:pt idx="3952">
                  <c:v>44389.166666666657</c:v>
                </c:pt>
                <c:pt idx="3953">
                  <c:v>44389.177083333328</c:v>
                </c:pt>
                <c:pt idx="3954">
                  <c:v>44389.1875</c:v>
                </c:pt>
                <c:pt idx="3955">
                  <c:v>44389.197916666657</c:v>
                </c:pt>
                <c:pt idx="3956">
                  <c:v>44389.208333333336</c:v>
                </c:pt>
                <c:pt idx="3957">
                  <c:v>44389.21875</c:v>
                </c:pt>
                <c:pt idx="3958">
                  <c:v>44389.22916666665</c:v>
                </c:pt>
                <c:pt idx="3959">
                  <c:v>44389.239583333328</c:v>
                </c:pt>
                <c:pt idx="3960">
                  <c:v>44389.25</c:v>
                </c:pt>
                <c:pt idx="3961">
                  <c:v>44389.260416666657</c:v>
                </c:pt>
                <c:pt idx="3962">
                  <c:v>44389.270833333336</c:v>
                </c:pt>
                <c:pt idx="3963">
                  <c:v>44389.28125</c:v>
                </c:pt>
                <c:pt idx="3964">
                  <c:v>44389.29166666665</c:v>
                </c:pt>
                <c:pt idx="3965">
                  <c:v>44389.302083333336</c:v>
                </c:pt>
                <c:pt idx="3966">
                  <c:v>44389.312500000007</c:v>
                </c:pt>
                <c:pt idx="3967">
                  <c:v>44389.322916666664</c:v>
                </c:pt>
                <c:pt idx="3968">
                  <c:v>44389.333333333336</c:v>
                </c:pt>
                <c:pt idx="3969">
                  <c:v>44389.34375</c:v>
                </c:pt>
                <c:pt idx="3970">
                  <c:v>44389.354166666664</c:v>
                </c:pt>
                <c:pt idx="3971">
                  <c:v>44389.364583333336</c:v>
                </c:pt>
                <c:pt idx="3972">
                  <c:v>44389.375</c:v>
                </c:pt>
                <c:pt idx="3973">
                  <c:v>44389.385416666664</c:v>
                </c:pt>
                <c:pt idx="3974">
                  <c:v>44389.395833333336</c:v>
                </c:pt>
                <c:pt idx="3975">
                  <c:v>44389.406250000007</c:v>
                </c:pt>
                <c:pt idx="3976">
                  <c:v>44389.416666666664</c:v>
                </c:pt>
                <c:pt idx="3977">
                  <c:v>44389.427083333328</c:v>
                </c:pt>
                <c:pt idx="3978">
                  <c:v>44389.4375</c:v>
                </c:pt>
                <c:pt idx="3979">
                  <c:v>44389.447916666664</c:v>
                </c:pt>
                <c:pt idx="3980">
                  <c:v>44389.458333333343</c:v>
                </c:pt>
                <c:pt idx="3981">
                  <c:v>44389.46875</c:v>
                </c:pt>
                <c:pt idx="3982">
                  <c:v>44389.479166666657</c:v>
                </c:pt>
                <c:pt idx="3983">
                  <c:v>44389.489583333336</c:v>
                </c:pt>
                <c:pt idx="3984">
                  <c:v>44389.5</c:v>
                </c:pt>
                <c:pt idx="3985">
                  <c:v>44389.510416666664</c:v>
                </c:pt>
                <c:pt idx="3986">
                  <c:v>44389.520833333336</c:v>
                </c:pt>
                <c:pt idx="3987">
                  <c:v>44389.53125</c:v>
                </c:pt>
                <c:pt idx="3988">
                  <c:v>44389.541666666657</c:v>
                </c:pt>
                <c:pt idx="3989">
                  <c:v>44389.552083333336</c:v>
                </c:pt>
                <c:pt idx="3990">
                  <c:v>44389.5625</c:v>
                </c:pt>
                <c:pt idx="3991">
                  <c:v>44389.572916666664</c:v>
                </c:pt>
                <c:pt idx="3992">
                  <c:v>44389.583333333336</c:v>
                </c:pt>
                <c:pt idx="3993">
                  <c:v>44389.593749999993</c:v>
                </c:pt>
                <c:pt idx="3994">
                  <c:v>44389.604166666657</c:v>
                </c:pt>
                <c:pt idx="3995">
                  <c:v>44389.614583333336</c:v>
                </c:pt>
                <c:pt idx="3996">
                  <c:v>44389.624999999993</c:v>
                </c:pt>
                <c:pt idx="3997">
                  <c:v>44389.635416666657</c:v>
                </c:pt>
                <c:pt idx="3998">
                  <c:v>44389.645833333336</c:v>
                </c:pt>
                <c:pt idx="3999">
                  <c:v>44389.656250000007</c:v>
                </c:pt>
                <c:pt idx="4000">
                  <c:v>44389.666666666657</c:v>
                </c:pt>
                <c:pt idx="4001">
                  <c:v>44389.677083333328</c:v>
                </c:pt>
                <c:pt idx="4002">
                  <c:v>44389.6875</c:v>
                </c:pt>
                <c:pt idx="4003">
                  <c:v>44389.697916666657</c:v>
                </c:pt>
                <c:pt idx="4004">
                  <c:v>44389.708333333336</c:v>
                </c:pt>
                <c:pt idx="4005">
                  <c:v>44389.71875</c:v>
                </c:pt>
                <c:pt idx="4006">
                  <c:v>44389.72916666665</c:v>
                </c:pt>
                <c:pt idx="4007">
                  <c:v>44389.739583333328</c:v>
                </c:pt>
                <c:pt idx="4008">
                  <c:v>44389.75</c:v>
                </c:pt>
                <c:pt idx="4009">
                  <c:v>44389.760416666657</c:v>
                </c:pt>
                <c:pt idx="4010">
                  <c:v>44389.770833333336</c:v>
                </c:pt>
                <c:pt idx="4011">
                  <c:v>44389.78125</c:v>
                </c:pt>
                <c:pt idx="4012">
                  <c:v>44389.79166666665</c:v>
                </c:pt>
                <c:pt idx="4013">
                  <c:v>44389.802083333336</c:v>
                </c:pt>
                <c:pt idx="4014">
                  <c:v>44389.812500000007</c:v>
                </c:pt>
                <c:pt idx="4015">
                  <c:v>44389.822916666664</c:v>
                </c:pt>
                <c:pt idx="4016">
                  <c:v>44389.833333333336</c:v>
                </c:pt>
                <c:pt idx="4017">
                  <c:v>44389.84375</c:v>
                </c:pt>
                <c:pt idx="4018">
                  <c:v>44389.854166666664</c:v>
                </c:pt>
                <c:pt idx="4019">
                  <c:v>44389.864583333336</c:v>
                </c:pt>
                <c:pt idx="4020">
                  <c:v>44389.875</c:v>
                </c:pt>
                <c:pt idx="4021">
                  <c:v>44389.885416666664</c:v>
                </c:pt>
                <c:pt idx="4022">
                  <c:v>44389.895833333336</c:v>
                </c:pt>
                <c:pt idx="4023">
                  <c:v>44389.906250000007</c:v>
                </c:pt>
                <c:pt idx="4024">
                  <c:v>44389.916666666664</c:v>
                </c:pt>
                <c:pt idx="4025">
                  <c:v>44389.927083333328</c:v>
                </c:pt>
                <c:pt idx="4026">
                  <c:v>44389.9375</c:v>
                </c:pt>
                <c:pt idx="4027">
                  <c:v>44389.947916666664</c:v>
                </c:pt>
                <c:pt idx="4028">
                  <c:v>44389.958333333343</c:v>
                </c:pt>
                <c:pt idx="4029">
                  <c:v>44389.96875</c:v>
                </c:pt>
                <c:pt idx="4030">
                  <c:v>44389.979166666657</c:v>
                </c:pt>
                <c:pt idx="4031">
                  <c:v>44389.989583333336</c:v>
                </c:pt>
                <c:pt idx="4032">
                  <c:v>44390</c:v>
                </c:pt>
                <c:pt idx="4033">
                  <c:v>44390.010416666664</c:v>
                </c:pt>
                <c:pt idx="4034">
                  <c:v>44390.020833333336</c:v>
                </c:pt>
                <c:pt idx="4035">
                  <c:v>44390.03125</c:v>
                </c:pt>
                <c:pt idx="4036">
                  <c:v>44390.041666666657</c:v>
                </c:pt>
                <c:pt idx="4037">
                  <c:v>44390.052083333336</c:v>
                </c:pt>
                <c:pt idx="4038">
                  <c:v>44390.0625</c:v>
                </c:pt>
                <c:pt idx="4039">
                  <c:v>44390.072916666664</c:v>
                </c:pt>
                <c:pt idx="4040">
                  <c:v>44390.083333333336</c:v>
                </c:pt>
                <c:pt idx="4041">
                  <c:v>44390.093749999993</c:v>
                </c:pt>
                <c:pt idx="4042">
                  <c:v>44390.104166666657</c:v>
                </c:pt>
                <c:pt idx="4043">
                  <c:v>44390.114583333336</c:v>
                </c:pt>
                <c:pt idx="4044">
                  <c:v>44390.124999999993</c:v>
                </c:pt>
                <c:pt idx="4045">
                  <c:v>44390.135416666657</c:v>
                </c:pt>
                <c:pt idx="4046">
                  <c:v>44390.145833333336</c:v>
                </c:pt>
                <c:pt idx="4047">
                  <c:v>44390.156250000007</c:v>
                </c:pt>
                <c:pt idx="4048">
                  <c:v>44390.166666666657</c:v>
                </c:pt>
                <c:pt idx="4049">
                  <c:v>44390.177083333328</c:v>
                </c:pt>
                <c:pt idx="4050">
                  <c:v>44390.1875</c:v>
                </c:pt>
                <c:pt idx="4051">
                  <c:v>44390.197916666657</c:v>
                </c:pt>
                <c:pt idx="4052">
                  <c:v>44390.208333333336</c:v>
                </c:pt>
                <c:pt idx="4053">
                  <c:v>44390.21875</c:v>
                </c:pt>
                <c:pt idx="4054">
                  <c:v>44390.22916666665</c:v>
                </c:pt>
                <c:pt idx="4055">
                  <c:v>44390.239583333328</c:v>
                </c:pt>
                <c:pt idx="4056">
                  <c:v>44390.25</c:v>
                </c:pt>
                <c:pt idx="4057">
                  <c:v>44390.260416666657</c:v>
                </c:pt>
                <c:pt idx="4058">
                  <c:v>44390.270833333336</c:v>
                </c:pt>
                <c:pt idx="4059">
                  <c:v>44390.28125</c:v>
                </c:pt>
                <c:pt idx="4060">
                  <c:v>44390.29166666665</c:v>
                </c:pt>
                <c:pt idx="4061">
                  <c:v>44390.302083333336</c:v>
                </c:pt>
                <c:pt idx="4062">
                  <c:v>44390.312500000007</c:v>
                </c:pt>
                <c:pt idx="4063">
                  <c:v>44390.322916666664</c:v>
                </c:pt>
                <c:pt idx="4064">
                  <c:v>44390.333333333336</c:v>
                </c:pt>
                <c:pt idx="4065">
                  <c:v>44390.34375</c:v>
                </c:pt>
                <c:pt idx="4066">
                  <c:v>44390.354166666664</c:v>
                </c:pt>
                <c:pt idx="4067">
                  <c:v>44390.364583333336</c:v>
                </c:pt>
                <c:pt idx="4068">
                  <c:v>44390.375</c:v>
                </c:pt>
                <c:pt idx="4069">
                  <c:v>44390.385416666664</c:v>
                </c:pt>
                <c:pt idx="4070">
                  <c:v>44390.395833333336</c:v>
                </c:pt>
                <c:pt idx="4071">
                  <c:v>44390.406250000007</c:v>
                </c:pt>
                <c:pt idx="4072">
                  <c:v>44390.416666666664</c:v>
                </c:pt>
                <c:pt idx="4073">
                  <c:v>44390.427083333328</c:v>
                </c:pt>
                <c:pt idx="4074">
                  <c:v>44390.4375</c:v>
                </c:pt>
                <c:pt idx="4075">
                  <c:v>44390.447916666664</c:v>
                </c:pt>
                <c:pt idx="4076">
                  <c:v>44390.458333333343</c:v>
                </c:pt>
                <c:pt idx="4077">
                  <c:v>44390.46875</c:v>
                </c:pt>
                <c:pt idx="4078">
                  <c:v>44390.479166666657</c:v>
                </c:pt>
                <c:pt idx="4079">
                  <c:v>44390.489583333336</c:v>
                </c:pt>
                <c:pt idx="4080">
                  <c:v>44390.5</c:v>
                </c:pt>
                <c:pt idx="4081">
                  <c:v>44390.510416666664</c:v>
                </c:pt>
                <c:pt idx="4082">
                  <c:v>44390.520833333336</c:v>
                </c:pt>
                <c:pt idx="4083">
                  <c:v>44390.53125</c:v>
                </c:pt>
                <c:pt idx="4084">
                  <c:v>44390.541666666657</c:v>
                </c:pt>
                <c:pt idx="4085">
                  <c:v>44390.552083333336</c:v>
                </c:pt>
                <c:pt idx="4086">
                  <c:v>44390.5625</c:v>
                </c:pt>
                <c:pt idx="4087">
                  <c:v>44390.572916666664</c:v>
                </c:pt>
                <c:pt idx="4088">
                  <c:v>44390.583333333336</c:v>
                </c:pt>
                <c:pt idx="4089">
                  <c:v>44390.593749999993</c:v>
                </c:pt>
                <c:pt idx="4090">
                  <c:v>44390.604166666657</c:v>
                </c:pt>
                <c:pt idx="4091">
                  <c:v>44390.614583333336</c:v>
                </c:pt>
                <c:pt idx="4092">
                  <c:v>44390.624999999993</c:v>
                </c:pt>
                <c:pt idx="4093">
                  <c:v>44390.635416666657</c:v>
                </c:pt>
                <c:pt idx="4094">
                  <c:v>44390.645833333336</c:v>
                </c:pt>
                <c:pt idx="4095">
                  <c:v>44390.656250000007</c:v>
                </c:pt>
                <c:pt idx="4096">
                  <c:v>44390.666666666657</c:v>
                </c:pt>
                <c:pt idx="4097">
                  <c:v>44390.677083333328</c:v>
                </c:pt>
                <c:pt idx="4098">
                  <c:v>44390.6875</c:v>
                </c:pt>
                <c:pt idx="4099">
                  <c:v>44390.697916666657</c:v>
                </c:pt>
                <c:pt idx="4100">
                  <c:v>44390.708333333336</c:v>
                </c:pt>
                <c:pt idx="4101">
                  <c:v>44390.71875</c:v>
                </c:pt>
                <c:pt idx="4102">
                  <c:v>44390.72916666665</c:v>
                </c:pt>
                <c:pt idx="4103">
                  <c:v>44390.739583333328</c:v>
                </c:pt>
                <c:pt idx="4104">
                  <c:v>44390.75</c:v>
                </c:pt>
                <c:pt idx="4105">
                  <c:v>44390.760416666657</c:v>
                </c:pt>
                <c:pt idx="4106">
                  <c:v>44390.770833333336</c:v>
                </c:pt>
                <c:pt idx="4107">
                  <c:v>44390.78125</c:v>
                </c:pt>
                <c:pt idx="4108">
                  <c:v>44390.79166666665</c:v>
                </c:pt>
                <c:pt idx="4109">
                  <c:v>44390.802083333336</c:v>
                </c:pt>
                <c:pt idx="4110">
                  <c:v>44390.812500000007</c:v>
                </c:pt>
                <c:pt idx="4111">
                  <c:v>44390.822916666664</c:v>
                </c:pt>
                <c:pt idx="4112">
                  <c:v>44390.833333333336</c:v>
                </c:pt>
                <c:pt idx="4113">
                  <c:v>44390.84375</c:v>
                </c:pt>
                <c:pt idx="4114">
                  <c:v>44390.854166666664</c:v>
                </c:pt>
                <c:pt idx="4115">
                  <c:v>44390.864583333336</c:v>
                </c:pt>
                <c:pt idx="4116">
                  <c:v>44390.875</c:v>
                </c:pt>
                <c:pt idx="4117">
                  <c:v>44390.885416666664</c:v>
                </c:pt>
                <c:pt idx="4118">
                  <c:v>44390.895833333336</c:v>
                </c:pt>
                <c:pt idx="4119">
                  <c:v>44390.906250000007</c:v>
                </c:pt>
                <c:pt idx="4120">
                  <c:v>44390.916666666664</c:v>
                </c:pt>
                <c:pt idx="4121">
                  <c:v>44390.927083333328</c:v>
                </c:pt>
                <c:pt idx="4122">
                  <c:v>44390.9375</c:v>
                </c:pt>
                <c:pt idx="4123">
                  <c:v>44390.947916666664</c:v>
                </c:pt>
                <c:pt idx="4124">
                  <c:v>44390.958333333343</c:v>
                </c:pt>
                <c:pt idx="4125">
                  <c:v>44390.96875</c:v>
                </c:pt>
                <c:pt idx="4126">
                  <c:v>44390.979166666657</c:v>
                </c:pt>
                <c:pt idx="4127">
                  <c:v>44390.989583333336</c:v>
                </c:pt>
                <c:pt idx="4128">
                  <c:v>44391</c:v>
                </c:pt>
                <c:pt idx="4129">
                  <c:v>44391.010416666664</c:v>
                </c:pt>
                <c:pt idx="4130">
                  <c:v>44391.020833333336</c:v>
                </c:pt>
                <c:pt idx="4131">
                  <c:v>44391.03125</c:v>
                </c:pt>
                <c:pt idx="4132">
                  <c:v>44391.041666666657</c:v>
                </c:pt>
                <c:pt idx="4133">
                  <c:v>44391.052083333336</c:v>
                </c:pt>
                <c:pt idx="4134">
                  <c:v>44391.0625</c:v>
                </c:pt>
                <c:pt idx="4135">
                  <c:v>44391.072916666664</c:v>
                </c:pt>
                <c:pt idx="4136">
                  <c:v>44391.083333333336</c:v>
                </c:pt>
                <c:pt idx="4137">
                  <c:v>44391.093749999993</c:v>
                </c:pt>
                <c:pt idx="4138">
                  <c:v>44391.104166666657</c:v>
                </c:pt>
                <c:pt idx="4139">
                  <c:v>44391.114583333336</c:v>
                </c:pt>
                <c:pt idx="4140">
                  <c:v>44391.124999999993</c:v>
                </c:pt>
                <c:pt idx="4141">
                  <c:v>44391.135416666657</c:v>
                </c:pt>
                <c:pt idx="4142">
                  <c:v>44391.145833333336</c:v>
                </c:pt>
                <c:pt idx="4143">
                  <c:v>44391.156250000007</c:v>
                </c:pt>
                <c:pt idx="4144">
                  <c:v>44391.166666666657</c:v>
                </c:pt>
                <c:pt idx="4145">
                  <c:v>44391.177083333328</c:v>
                </c:pt>
                <c:pt idx="4146">
                  <c:v>44391.1875</c:v>
                </c:pt>
                <c:pt idx="4147">
                  <c:v>44391.197916666657</c:v>
                </c:pt>
                <c:pt idx="4148">
                  <c:v>44391.208333333336</c:v>
                </c:pt>
                <c:pt idx="4149">
                  <c:v>44391.21875</c:v>
                </c:pt>
                <c:pt idx="4150">
                  <c:v>44391.22916666665</c:v>
                </c:pt>
                <c:pt idx="4151">
                  <c:v>44391.239583333328</c:v>
                </c:pt>
                <c:pt idx="4152">
                  <c:v>44391.25</c:v>
                </c:pt>
                <c:pt idx="4153">
                  <c:v>44391.260416666657</c:v>
                </c:pt>
                <c:pt idx="4154">
                  <c:v>44391.270833333336</c:v>
                </c:pt>
                <c:pt idx="4155">
                  <c:v>44391.28125</c:v>
                </c:pt>
                <c:pt idx="4156">
                  <c:v>44391.29166666665</c:v>
                </c:pt>
                <c:pt idx="4157">
                  <c:v>44391.302083333336</c:v>
                </c:pt>
                <c:pt idx="4158">
                  <c:v>44391.312500000007</c:v>
                </c:pt>
                <c:pt idx="4159">
                  <c:v>44391.322916666664</c:v>
                </c:pt>
                <c:pt idx="4160">
                  <c:v>44391.333333333336</c:v>
                </c:pt>
                <c:pt idx="4161">
                  <c:v>44391.34375</c:v>
                </c:pt>
                <c:pt idx="4162">
                  <c:v>44391.354166666664</c:v>
                </c:pt>
                <c:pt idx="4163">
                  <c:v>44391.364583333336</c:v>
                </c:pt>
                <c:pt idx="4164">
                  <c:v>44391.375</c:v>
                </c:pt>
                <c:pt idx="4165">
                  <c:v>44391.385416666664</c:v>
                </c:pt>
                <c:pt idx="4166">
                  <c:v>44391.395833333336</c:v>
                </c:pt>
                <c:pt idx="4167">
                  <c:v>44391.406250000007</c:v>
                </c:pt>
                <c:pt idx="4168">
                  <c:v>44391.416666666664</c:v>
                </c:pt>
                <c:pt idx="4169">
                  <c:v>44391.427083333328</c:v>
                </c:pt>
                <c:pt idx="4170">
                  <c:v>44391.4375</c:v>
                </c:pt>
                <c:pt idx="4171">
                  <c:v>44391.447916666664</c:v>
                </c:pt>
                <c:pt idx="4172">
                  <c:v>44391.458333333343</c:v>
                </c:pt>
                <c:pt idx="4173">
                  <c:v>44391.46875</c:v>
                </c:pt>
                <c:pt idx="4174">
                  <c:v>44391.479166666657</c:v>
                </c:pt>
                <c:pt idx="4175">
                  <c:v>44391.489583333336</c:v>
                </c:pt>
                <c:pt idx="4176">
                  <c:v>44391.5</c:v>
                </c:pt>
                <c:pt idx="4177">
                  <c:v>44391.510416666664</c:v>
                </c:pt>
                <c:pt idx="4178">
                  <c:v>44391.520833333336</c:v>
                </c:pt>
                <c:pt idx="4179">
                  <c:v>44391.53125</c:v>
                </c:pt>
                <c:pt idx="4180">
                  <c:v>44391.541666666657</c:v>
                </c:pt>
                <c:pt idx="4181">
                  <c:v>44391.552083333336</c:v>
                </c:pt>
                <c:pt idx="4182">
                  <c:v>44391.5625</c:v>
                </c:pt>
                <c:pt idx="4183">
                  <c:v>44391.572916666664</c:v>
                </c:pt>
                <c:pt idx="4184">
                  <c:v>44391.583333333336</c:v>
                </c:pt>
                <c:pt idx="4185">
                  <c:v>44391.593749999993</c:v>
                </c:pt>
                <c:pt idx="4186">
                  <c:v>44391.604166666657</c:v>
                </c:pt>
                <c:pt idx="4187">
                  <c:v>44391.614583333336</c:v>
                </c:pt>
                <c:pt idx="4188">
                  <c:v>44391.624999999993</c:v>
                </c:pt>
                <c:pt idx="4189">
                  <c:v>44391.635416666657</c:v>
                </c:pt>
                <c:pt idx="4190">
                  <c:v>44391.645833333336</c:v>
                </c:pt>
                <c:pt idx="4191">
                  <c:v>44391.656250000007</c:v>
                </c:pt>
                <c:pt idx="4192">
                  <c:v>44391.666666666657</c:v>
                </c:pt>
                <c:pt idx="4193">
                  <c:v>44391.677083333328</c:v>
                </c:pt>
                <c:pt idx="4194">
                  <c:v>44391.6875</c:v>
                </c:pt>
                <c:pt idx="4195">
                  <c:v>44391.697916666657</c:v>
                </c:pt>
                <c:pt idx="4196">
                  <c:v>44391.708333333336</c:v>
                </c:pt>
                <c:pt idx="4197">
                  <c:v>44391.71875</c:v>
                </c:pt>
                <c:pt idx="4198">
                  <c:v>44391.72916666665</c:v>
                </c:pt>
                <c:pt idx="4199">
                  <c:v>44391.739583333328</c:v>
                </c:pt>
                <c:pt idx="4200">
                  <c:v>44391.75</c:v>
                </c:pt>
                <c:pt idx="4201">
                  <c:v>44391.760416666657</c:v>
                </c:pt>
                <c:pt idx="4202">
                  <c:v>44391.770833333336</c:v>
                </c:pt>
                <c:pt idx="4203">
                  <c:v>44391.78125</c:v>
                </c:pt>
                <c:pt idx="4204">
                  <c:v>44391.79166666665</c:v>
                </c:pt>
                <c:pt idx="4205">
                  <c:v>44391.802083333336</c:v>
                </c:pt>
                <c:pt idx="4206">
                  <c:v>44391.812500000007</c:v>
                </c:pt>
                <c:pt idx="4207">
                  <c:v>44391.822916666664</c:v>
                </c:pt>
                <c:pt idx="4208">
                  <c:v>44391.833333333336</c:v>
                </c:pt>
                <c:pt idx="4209">
                  <c:v>44391.84375</c:v>
                </c:pt>
                <c:pt idx="4210">
                  <c:v>44391.854166666664</c:v>
                </c:pt>
                <c:pt idx="4211">
                  <c:v>44391.864583333336</c:v>
                </c:pt>
                <c:pt idx="4212">
                  <c:v>44391.875</c:v>
                </c:pt>
                <c:pt idx="4213">
                  <c:v>44391.885416666664</c:v>
                </c:pt>
                <c:pt idx="4214">
                  <c:v>44391.895833333336</c:v>
                </c:pt>
                <c:pt idx="4215">
                  <c:v>44391.906250000007</c:v>
                </c:pt>
                <c:pt idx="4216">
                  <c:v>44391.916666666664</c:v>
                </c:pt>
                <c:pt idx="4217">
                  <c:v>44391.927083333328</c:v>
                </c:pt>
                <c:pt idx="4218">
                  <c:v>44391.9375</c:v>
                </c:pt>
                <c:pt idx="4219">
                  <c:v>44391.947916666664</c:v>
                </c:pt>
                <c:pt idx="4220">
                  <c:v>44391.958333333343</c:v>
                </c:pt>
                <c:pt idx="4221">
                  <c:v>44391.96875</c:v>
                </c:pt>
                <c:pt idx="4222">
                  <c:v>44391.979166666657</c:v>
                </c:pt>
                <c:pt idx="4223">
                  <c:v>44391.989583333336</c:v>
                </c:pt>
                <c:pt idx="4224">
                  <c:v>44392</c:v>
                </c:pt>
                <c:pt idx="4225">
                  <c:v>44392.010416666664</c:v>
                </c:pt>
                <c:pt idx="4226">
                  <c:v>44392.020833333336</c:v>
                </c:pt>
                <c:pt idx="4227">
                  <c:v>44392.03125</c:v>
                </c:pt>
                <c:pt idx="4228">
                  <c:v>44392.041666666657</c:v>
                </c:pt>
                <c:pt idx="4229">
                  <c:v>44392.052083333336</c:v>
                </c:pt>
                <c:pt idx="4230">
                  <c:v>44392.0625</c:v>
                </c:pt>
                <c:pt idx="4231">
                  <c:v>44392.072916666664</c:v>
                </c:pt>
                <c:pt idx="4232">
                  <c:v>44392.083333333336</c:v>
                </c:pt>
                <c:pt idx="4233">
                  <c:v>44392.093749999993</c:v>
                </c:pt>
                <c:pt idx="4234">
                  <c:v>44392.104166666657</c:v>
                </c:pt>
                <c:pt idx="4235">
                  <c:v>44392.114583333336</c:v>
                </c:pt>
                <c:pt idx="4236">
                  <c:v>44392.124999999993</c:v>
                </c:pt>
                <c:pt idx="4237">
                  <c:v>44392.135416666657</c:v>
                </c:pt>
                <c:pt idx="4238">
                  <c:v>44392.145833333336</c:v>
                </c:pt>
                <c:pt idx="4239">
                  <c:v>44392.156250000007</c:v>
                </c:pt>
                <c:pt idx="4240">
                  <c:v>44392.166666666657</c:v>
                </c:pt>
                <c:pt idx="4241">
                  <c:v>44392.177083333328</c:v>
                </c:pt>
                <c:pt idx="4242">
                  <c:v>44392.1875</c:v>
                </c:pt>
                <c:pt idx="4243">
                  <c:v>44392.197916666657</c:v>
                </c:pt>
                <c:pt idx="4244">
                  <c:v>44392.208333333336</c:v>
                </c:pt>
                <c:pt idx="4245">
                  <c:v>44392.21875</c:v>
                </c:pt>
                <c:pt idx="4246">
                  <c:v>44392.22916666665</c:v>
                </c:pt>
                <c:pt idx="4247">
                  <c:v>44392.239583333328</c:v>
                </c:pt>
                <c:pt idx="4248">
                  <c:v>44392.25</c:v>
                </c:pt>
                <c:pt idx="4249">
                  <c:v>44392.260416666657</c:v>
                </c:pt>
                <c:pt idx="4250">
                  <c:v>44392.270833333336</c:v>
                </c:pt>
                <c:pt idx="4251">
                  <c:v>44392.28125</c:v>
                </c:pt>
                <c:pt idx="4252">
                  <c:v>44392.29166666665</c:v>
                </c:pt>
                <c:pt idx="4253">
                  <c:v>44392.302083333336</c:v>
                </c:pt>
                <c:pt idx="4254">
                  <c:v>44392.312500000007</c:v>
                </c:pt>
                <c:pt idx="4255">
                  <c:v>44392.322916666664</c:v>
                </c:pt>
                <c:pt idx="4256">
                  <c:v>44392.333333333336</c:v>
                </c:pt>
                <c:pt idx="4257">
                  <c:v>44392.34375</c:v>
                </c:pt>
                <c:pt idx="4258">
                  <c:v>44392.354166666664</c:v>
                </c:pt>
                <c:pt idx="4259">
                  <c:v>44392.364583333336</c:v>
                </c:pt>
                <c:pt idx="4260">
                  <c:v>44392.375</c:v>
                </c:pt>
                <c:pt idx="4261">
                  <c:v>44392.385416666664</c:v>
                </c:pt>
                <c:pt idx="4262">
                  <c:v>44392.395833333336</c:v>
                </c:pt>
                <c:pt idx="4263">
                  <c:v>44392.406250000007</c:v>
                </c:pt>
                <c:pt idx="4264">
                  <c:v>44392.416666666664</c:v>
                </c:pt>
                <c:pt idx="4265">
                  <c:v>44392.427083333328</c:v>
                </c:pt>
                <c:pt idx="4266">
                  <c:v>44392.4375</c:v>
                </c:pt>
                <c:pt idx="4267">
                  <c:v>44392.447916666664</c:v>
                </c:pt>
                <c:pt idx="4268">
                  <c:v>44392.458333333343</c:v>
                </c:pt>
                <c:pt idx="4269">
                  <c:v>44392.46875</c:v>
                </c:pt>
                <c:pt idx="4270">
                  <c:v>44392.479166666657</c:v>
                </c:pt>
                <c:pt idx="4271">
                  <c:v>44392.489583333336</c:v>
                </c:pt>
                <c:pt idx="4272">
                  <c:v>44392.5</c:v>
                </c:pt>
                <c:pt idx="4273">
                  <c:v>44392.510416666664</c:v>
                </c:pt>
                <c:pt idx="4274">
                  <c:v>44392.520833333336</c:v>
                </c:pt>
                <c:pt idx="4275">
                  <c:v>44392.53125</c:v>
                </c:pt>
                <c:pt idx="4276">
                  <c:v>44392.541666666657</c:v>
                </c:pt>
                <c:pt idx="4277">
                  <c:v>44392.552083333336</c:v>
                </c:pt>
                <c:pt idx="4278">
                  <c:v>44392.5625</c:v>
                </c:pt>
                <c:pt idx="4279">
                  <c:v>44392.572916666664</c:v>
                </c:pt>
                <c:pt idx="4280">
                  <c:v>44392.583333333336</c:v>
                </c:pt>
                <c:pt idx="4281">
                  <c:v>44392.593749999993</c:v>
                </c:pt>
                <c:pt idx="4282">
                  <c:v>44392.604166666657</c:v>
                </c:pt>
                <c:pt idx="4283">
                  <c:v>44392.614583333336</c:v>
                </c:pt>
                <c:pt idx="4284">
                  <c:v>44392.624999999993</c:v>
                </c:pt>
                <c:pt idx="4285">
                  <c:v>44392.635416666657</c:v>
                </c:pt>
                <c:pt idx="4286">
                  <c:v>44392.645833333336</c:v>
                </c:pt>
                <c:pt idx="4287">
                  <c:v>44392.656250000007</c:v>
                </c:pt>
                <c:pt idx="4288">
                  <c:v>44392.666666666657</c:v>
                </c:pt>
                <c:pt idx="4289">
                  <c:v>44392.677083333328</c:v>
                </c:pt>
                <c:pt idx="4290">
                  <c:v>44392.6875</c:v>
                </c:pt>
                <c:pt idx="4291">
                  <c:v>44392.697916666657</c:v>
                </c:pt>
                <c:pt idx="4292">
                  <c:v>44392.708333333336</c:v>
                </c:pt>
                <c:pt idx="4293">
                  <c:v>44392.71875</c:v>
                </c:pt>
                <c:pt idx="4294">
                  <c:v>44392.72916666665</c:v>
                </c:pt>
                <c:pt idx="4295">
                  <c:v>44392.739583333328</c:v>
                </c:pt>
                <c:pt idx="4296">
                  <c:v>44392.75</c:v>
                </c:pt>
                <c:pt idx="4297">
                  <c:v>44392.760416666657</c:v>
                </c:pt>
                <c:pt idx="4298">
                  <c:v>44392.770833333336</c:v>
                </c:pt>
                <c:pt idx="4299">
                  <c:v>44392.78125</c:v>
                </c:pt>
                <c:pt idx="4300">
                  <c:v>44392.79166666665</c:v>
                </c:pt>
                <c:pt idx="4301">
                  <c:v>44392.802083333336</c:v>
                </c:pt>
                <c:pt idx="4302">
                  <c:v>44392.812500000007</c:v>
                </c:pt>
                <c:pt idx="4303">
                  <c:v>44392.822916666664</c:v>
                </c:pt>
                <c:pt idx="4304">
                  <c:v>44392.833333333336</c:v>
                </c:pt>
                <c:pt idx="4305">
                  <c:v>44392.84375</c:v>
                </c:pt>
                <c:pt idx="4306">
                  <c:v>44392.854166666664</c:v>
                </c:pt>
                <c:pt idx="4307">
                  <c:v>44392.864583333336</c:v>
                </c:pt>
                <c:pt idx="4308">
                  <c:v>44392.875</c:v>
                </c:pt>
                <c:pt idx="4309">
                  <c:v>44392.885416666664</c:v>
                </c:pt>
                <c:pt idx="4310">
                  <c:v>44392.895833333336</c:v>
                </c:pt>
                <c:pt idx="4311">
                  <c:v>44392.906250000007</c:v>
                </c:pt>
                <c:pt idx="4312">
                  <c:v>44392.916666666664</c:v>
                </c:pt>
                <c:pt idx="4313">
                  <c:v>44392.927083333328</c:v>
                </c:pt>
                <c:pt idx="4314">
                  <c:v>44392.9375</c:v>
                </c:pt>
                <c:pt idx="4315">
                  <c:v>44392.947916666664</c:v>
                </c:pt>
                <c:pt idx="4316">
                  <c:v>44392.958333333343</c:v>
                </c:pt>
                <c:pt idx="4317">
                  <c:v>44392.96875</c:v>
                </c:pt>
                <c:pt idx="4318">
                  <c:v>44392.979166666657</c:v>
                </c:pt>
                <c:pt idx="4319">
                  <c:v>44392.989583333336</c:v>
                </c:pt>
                <c:pt idx="4320">
                  <c:v>44393</c:v>
                </c:pt>
                <c:pt idx="4321">
                  <c:v>44393.010416666664</c:v>
                </c:pt>
                <c:pt idx="4322">
                  <c:v>44393.020833333336</c:v>
                </c:pt>
                <c:pt idx="4323">
                  <c:v>44393.03125</c:v>
                </c:pt>
                <c:pt idx="4324">
                  <c:v>44393.041666666657</c:v>
                </c:pt>
                <c:pt idx="4325">
                  <c:v>44393.052083333336</c:v>
                </c:pt>
                <c:pt idx="4326">
                  <c:v>44393.0625</c:v>
                </c:pt>
                <c:pt idx="4327">
                  <c:v>44393.072916666664</c:v>
                </c:pt>
                <c:pt idx="4328">
                  <c:v>44393.083333333336</c:v>
                </c:pt>
                <c:pt idx="4329">
                  <c:v>44393.093749999993</c:v>
                </c:pt>
                <c:pt idx="4330">
                  <c:v>44393.104166666657</c:v>
                </c:pt>
                <c:pt idx="4331">
                  <c:v>44393.114583333336</c:v>
                </c:pt>
                <c:pt idx="4332">
                  <c:v>44393.124999999993</c:v>
                </c:pt>
                <c:pt idx="4333">
                  <c:v>44393.135416666657</c:v>
                </c:pt>
                <c:pt idx="4334">
                  <c:v>44393.145833333336</c:v>
                </c:pt>
                <c:pt idx="4335">
                  <c:v>44393.156250000007</c:v>
                </c:pt>
                <c:pt idx="4336">
                  <c:v>44393.166666666657</c:v>
                </c:pt>
                <c:pt idx="4337">
                  <c:v>44393.177083333328</c:v>
                </c:pt>
                <c:pt idx="4338">
                  <c:v>44393.1875</c:v>
                </c:pt>
                <c:pt idx="4339">
                  <c:v>44393.197916666657</c:v>
                </c:pt>
                <c:pt idx="4340">
                  <c:v>44393.208333333336</c:v>
                </c:pt>
                <c:pt idx="4341">
                  <c:v>44393.21875</c:v>
                </c:pt>
                <c:pt idx="4342">
                  <c:v>44393.22916666665</c:v>
                </c:pt>
                <c:pt idx="4343">
                  <c:v>44393.239583333328</c:v>
                </c:pt>
                <c:pt idx="4344">
                  <c:v>44393.25</c:v>
                </c:pt>
                <c:pt idx="4345">
                  <c:v>44393.260416666657</c:v>
                </c:pt>
                <c:pt idx="4346">
                  <c:v>44393.270833333336</c:v>
                </c:pt>
                <c:pt idx="4347">
                  <c:v>44393.28125</c:v>
                </c:pt>
                <c:pt idx="4348">
                  <c:v>44393.29166666665</c:v>
                </c:pt>
                <c:pt idx="4349">
                  <c:v>44393.302083333336</c:v>
                </c:pt>
                <c:pt idx="4350">
                  <c:v>44393.312500000007</c:v>
                </c:pt>
                <c:pt idx="4351">
                  <c:v>44393.322916666664</c:v>
                </c:pt>
                <c:pt idx="4352">
                  <c:v>44393.333333333336</c:v>
                </c:pt>
                <c:pt idx="4353">
                  <c:v>44393.34375</c:v>
                </c:pt>
                <c:pt idx="4354">
                  <c:v>44393.354166666664</c:v>
                </c:pt>
                <c:pt idx="4355">
                  <c:v>44393.364583333336</c:v>
                </c:pt>
                <c:pt idx="4356">
                  <c:v>44393.375</c:v>
                </c:pt>
                <c:pt idx="4357">
                  <c:v>44393.385416666664</c:v>
                </c:pt>
                <c:pt idx="4358">
                  <c:v>44393.395833333336</c:v>
                </c:pt>
                <c:pt idx="4359">
                  <c:v>44393.406250000007</c:v>
                </c:pt>
                <c:pt idx="4360">
                  <c:v>44393.416666666664</c:v>
                </c:pt>
                <c:pt idx="4361">
                  <c:v>44393.427083333328</c:v>
                </c:pt>
                <c:pt idx="4362">
                  <c:v>44393.4375</c:v>
                </c:pt>
                <c:pt idx="4363">
                  <c:v>44393.447916666664</c:v>
                </c:pt>
                <c:pt idx="4364">
                  <c:v>44393.458333333343</c:v>
                </c:pt>
                <c:pt idx="4365">
                  <c:v>44393.46875</c:v>
                </c:pt>
                <c:pt idx="4366">
                  <c:v>44393.479166666657</c:v>
                </c:pt>
                <c:pt idx="4367">
                  <c:v>44393.489583333336</c:v>
                </c:pt>
                <c:pt idx="4368">
                  <c:v>44393.5</c:v>
                </c:pt>
                <c:pt idx="4369">
                  <c:v>44393.510416666664</c:v>
                </c:pt>
                <c:pt idx="4370">
                  <c:v>44393.520833333336</c:v>
                </c:pt>
                <c:pt idx="4371">
                  <c:v>44393.53125</c:v>
                </c:pt>
                <c:pt idx="4372">
                  <c:v>44393.541666666657</c:v>
                </c:pt>
                <c:pt idx="4373">
                  <c:v>44393.552083333336</c:v>
                </c:pt>
                <c:pt idx="4374">
                  <c:v>44393.5625</c:v>
                </c:pt>
                <c:pt idx="4375">
                  <c:v>44393.572916666664</c:v>
                </c:pt>
                <c:pt idx="4376">
                  <c:v>44393.583333333336</c:v>
                </c:pt>
                <c:pt idx="4377">
                  <c:v>44393.593749999993</c:v>
                </c:pt>
                <c:pt idx="4378">
                  <c:v>44393.604166666657</c:v>
                </c:pt>
                <c:pt idx="4379">
                  <c:v>44393.614583333336</c:v>
                </c:pt>
                <c:pt idx="4380">
                  <c:v>44393.624999999993</c:v>
                </c:pt>
                <c:pt idx="4381">
                  <c:v>44393.635416666657</c:v>
                </c:pt>
                <c:pt idx="4382">
                  <c:v>44393.645833333336</c:v>
                </c:pt>
                <c:pt idx="4383">
                  <c:v>44393.656250000007</c:v>
                </c:pt>
                <c:pt idx="4384">
                  <c:v>44393.666666666657</c:v>
                </c:pt>
                <c:pt idx="4385">
                  <c:v>44393.677083333328</c:v>
                </c:pt>
                <c:pt idx="4386">
                  <c:v>44393.6875</c:v>
                </c:pt>
                <c:pt idx="4387">
                  <c:v>44393.697916666657</c:v>
                </c:pt>
                <c:pt idx="4388">
                  <c:v>44393.708333333336</c:v>
                </c:pt>
                <c:pt idx="4389">
                  <c:v>44393.71875</c:v>
                </c:pt>
                <c:pt idx="4390">
                  <c:v>44393.72916666665</c:v>
                </c:pt>
                <c:pt idx="4391">
                  <c:v>44393.739583333328</c:v>
                </c:pt>
                <c:pt idx="4392">
                  <c:v>44393.75</c:v>
                </c:pt>
                <c:pt idx="4393">
                  <c:v>44393.760416666657</c:v>
                </c:pt>
                <c:pt idx="4394">
                  <c:v>44393.770833333336</c:v>
                </c:pt>
                <c:pt idx="4395">
                  <c:v>44393.78125</c:v>
                </c:pt>
                <c:pt idx="4396">
                  <c:v>44393.79166666665</c:v>
                </c:pt>
                <c:pt idx="4397">
                  <c:v>44393.802083333336</c:v>
                </c:pt>
                <c:pt idx="4398">
                  <c:v>44393.812500000007</c:v>
                </c:pt>
                <c:pt idx="4399">
                  <c:v>44393.822916666664</c:v>
                </c:pt>
                <c:pt idx="4400">
                  <c:v>44393.833333333336</c:v>
                </c:pt>
                <c:pt idx="4401">
                  <c:v>44393.84375</c:v>
                </c:pt>
                <c:pt idx="4402">
                  <c:v>44393.854166666664</c:v>
                </c:pt>
                <c:pt idx="4403">
                  <c:v>44393.864583333336</c:v>
                </c:pt>
                <c:pt idx="4404">
                  <c:v>44393.875</c:v>
                </c:pt>
                <c:pt idx="4405">
                  <c:v>44393.885416666664</c:v>
                </c:pt>
                <c:pt idx="4406">
                  <c:v>44393.895833333336</c:v>
                </c:pt>
                <c:pt idx="4407">
                  <c:v>44393.906250000007</c:v>
                </c:pt>
                <c:pt idx="4408">
                  <c:v>44393.916666666664</c:v>
                </c:pt>
                <c:pt idx="4409">
                  <c:v>44393.927083333328</c:v>
                </c:pt>
                <c:pt idx="4410">
                  <c:v>44393.9375</c:v>
                </c:pt>
                <c:pt idx="4411">
                  <c:v>44393.947916666664</c:v>
                </c:pt>
                <c:pt idx="4412">
                  <c:v>44393.958333333343</c:v>
                </c:pt>
                <c:pt idx="4413">
                  <c:v>44393.96875</c:v>
                </c:pt>
                <c:pt idx="4414">
                  <c:v>44393.979166666657</c:v>
                </c:pt>
                <c:pt idx="4415">
                  <c:v>44393.989583333336</c:v>
                </c:pt>
                <c:pt idx="4416">
                  <c:v>44394</c:v>
                </c:pt>
                <c:pt idx="4417">
                  <c:v>44394.010416666664</c:v>
                </c:pt>
                <c:pt idx="4418">
                  <c:v>44394.020833333336</c:v>
                </c:pt>
                <c:pt idx="4419">
                  <c:v>44394.03125</c:v>
                </c:pt>
                <c:pt idx="4420">
                  <c:v>44394.041666666657</c:v>
                </c:pt>
                <c:pt idx="4421">
                  <c:v>44394.052083333336</c:v>
                </c:pt>
                <c:pt idx="4422">
                  <c:v>44394.0625</c:v>
                </c:pt>
                <c:pt idx="4423">
                  <c:v>44394.072916666664</c:v>
                </c:pt>
                <c:pt idx="4424">
                  <c:v>44394.083333333336</c:v>
                </c:pt>
                <c:pt idx="4425">
                  <c:v>44394.093749999993</c:v>
                </c:pt>
                <c:pt idx="4426">
                  <c:v>44394.104166666657</c:v>
                </c:pt>
                <c:pt idx="4427">
                  <c:v>44394.114583333336</c:v>
                </c:pt>
                <c:pt idx="4428">
                  <c:v>44394.124999999993</c:v>
                </c:pt>
                <c:pt idx="4429">
                  <c:v>44394.135416666657</c:v>
                </c:pt>
                <c:pt idx="4430">
                  <c:v>44394.145833333336</c:v>
                </c:pt>
                <c:pt idx="4431">
                  <c:v>44394.156250000007</c:v>
                </c:pt>
                <c:pt idx="4432">
                  <c:v>44394.166666666657</c:v>
                </c:pt>
                <c:pt idx="4433">
                  <c:v>44394.177083333328</c:v>
                </c:pt>
                <c:pt idx="4434">
                  <c:v>44394.1875</c:v>
                </c:pt>
                <c:pt idx="4435">
                  <c:v>44394.197916666657</c:v>
                </c:pt>
                <c:pt idx="4436">
                  <c:v>44394.208333333336</c:v>
                </c:pt>
                <c:pt idx="4437">
                  <c:v>44394.21875</c:v>
                </c:pt>
                <c:pt idx="4438">
                  <c:v>44394.22916666665</c:v>
                </c:pt>
                <c:pt idx="4439">
                  <c:v>44394.239583333328</c:v>
                </c:pt>
                <c:pt idx="4440">
                  <c:v>44394.25</c:v>
                </c:pt>
                <c:pt idx="4441">
                  <c:v>44394.260416666657</c:v>
                </c:pt>
                <c:pt idx="4442">
                  <c:v>44394.270833333336</c:v>
                </c:pt>
                <c:pt idx="4443">
                  <c:v>44394.28125</c:v>
                </c:pt>
                <c:pt idx="4444">
                  <c:v>44394.29166666665</c:v>
                </c:pt>
                <c:pt idx="4445">
                  <c:v>44394.302083333336</c:v>
                </c:pt>
                <c:pt idx="4446">
                  <c:v>44394.312500000007</c:v>
                </c:pt>
                <c:pt idx="4447">
                  <c:v>44394.322916666664</c:v>
                </c:pt>
                <c:pt idx="4448">
                  <c:v>44394.333333333336</c:v>
                </c:pt>
                <c:pt idx="4449">
                  <c:v>44394.34375</c:v>
                </c:pt>
                <c:pt idx="4450">
                  <c:v>44394.354166666664</c:v>
                </c:pt>
                <c:pt idx="4451">
                  <c:v>44394.364583333336</c:v>
                </c:pt>
                <c:pt idx="4452">
                  <c:v>44394.375</c:v>
                </c:pt>
                <c:pt idx="4453">
                  <c:v>44394.385416666664</c:v>
                </c:pt>
                <c:pt idx="4454">
                  <c:v>44394.395833333336</c:v>
                </c:pt>
                <c:pt idx="4455">
                  <c:v>44394.406250000007</c:v>
                </c:pt>
                <c:pt idx="4456">
                  <c:v>44394.416666666664</c:v>
                </c:pt>
                <c:pt idx="4457">
                  <c:v>44394.427083333328</c:v>
                </c:pt>
                <c:pt idx="4458">
                  <c:v>44394.4375</c:v>
                </c:pt>
                <c:pt idx="4459">
                  <c:v>44394.447916666664</c:v>
                </c:pt>
                <c:pt idx="4460">
                  <c:v>44394.458333333343</c:v>
                </c:pt>
                <c:pt idx="4461">
                  <c:v>44394.46875</c:v>
                </c:pt>
                <c:pt idx="4462">
                  <c:v>44394.479166666657</c:v>
                </c:pt>
                <c:pt idx="4463">
                  <c:v>44394.489583333336</c:v>
                </c:pt>
                <c:pt idx="4464">
                  <c:v>44394.5</c:v>
                </c:pt>
                <c:pt idx="4465">
                  <c:v>44394.510416666664</c:v>
                </c:pt>
                <c:pt idx="4466">
                  <c:v>44394.520833333336</c:v>
                </c:pt>
                <c:pt idx="4467">
                  <c:v>44394.53125</c:v>
                </c:pt>
                <c:pt idx="4468">
                  <c:v>44394.541666666657</c:v>
                </c:pt>
                <c:pt idx="4469">
                  <c:v>44394.552083333336</c:v>
                </c:pt>
                <c:pt idx="4470">
                  <c:v>44394.5625</c:v>
                </c:pt>
                <c:pt idx="4471">
                  <c:v>44394.572916666664</c:v>
                </c:pt>
                <c:pt idx="4472">
                  <c:v>44394.583333333336</c:v>
                </c:pt>
                <c:pt idx="4473">
                  <c:v>44394.593749999993</c:v>
                </c:pt>
                <c:pt idx="4474">
                  <c:v>44394.604166666657</c:v>
                </c:pt>
                <c:pt idx="4475">
                  <c:v>44394.614583333336</c:v>
                </c:pt>
                <c:pt idx="4476">
                  <c:v>44394.624999999993</c:v>
                </c:pt>
                <c:pt idx="4477">
                  <c:v>44394.635416666657</c:v>
                </c:pt>
                <c:pt idx="4478">
                  <c:v>44394.645833333336</c:v>
                </c:pt>
                <c:pt idx="4479">
                  <c:v>44394.656250000007</c:v>
                </c:pt>
                <c:pt idx="4480">
                  <c:v>44394.666666666657</c:v>
                </c:pt>
                <c:pt idx="4481">
                  <c:v>44394.677083333328</c:v>
                </c:pt>
                <c:pt idx="4482">
                  <c:v>44394.6875</c:v>
                </c:pt>
                <c:pt idx="4483">
                  <c:v>44394.697916666657</c:v>
                </c:pt>
                <c:pt idx="4484">
                  <c:v>44394.708333333336</c:v>
                </c:pt>
                <c:pt idx="4485">
                  <c:v>44394.71875</c:v>
                </c:pt>
                <c:pt idx="4486">
                  <c:v>44394.72916666665</c:v>
                </c:pt>
                <c:pt idx="4487">
                  <c:v>44394.739583333328</c:v>
                </c:pt>
                <c:pt idx="4488">
                  <c:v>44394.75</c:v>
                </c:pt>
                <c:pt idx="4489">
                  <c:v>44394.760416666657</c:v>
                </c:pt>
                <c:pt idx="4490">
                  <c:v>44394.770833333336</c:v>
                </c:pt>
                <c:pt idx="4491">
                  <c:v>44394.78125</c:v>
                </c:pt>
                <c:pt idx="4492">
                  <c:v>44394.79166666665</c:v>
                </c:pt>
                <c:pt idx="4493">
                  <c:v>44394.802083333336</c:v>
                </c:pt>
                <c:pt idx="4494">
                  <c:v>44394.812500000007</c:v>
                </c:pt>
                <c:pt idx="4495">
                  <c:v>44394.822916666664</c:v>
                </c:pt>
                <c:pt idx="4496">
                  <c:v>44394.833333333336</c:v>
                </c:pt>
                <c:pt idx="4497">
                  <c:v>44394.84375</c:v>
                </c:pt>
                <c:pt idx="4498">
                  <c:v>44394.854166666664</c:v>
                </c:pt>
                <c:pt idx="4499">
                  <c:v>44394.864583333336</c:v>
                </c:pt>
                <c:pt idx="4500">
                  <c:v>44394.875</c:v>
                </c:pt>
                <c:pt idx="4501">
                  <c:v>44394.885416666664</c:v>
                </c:pt>
                <c:pt idx="4502">
                  <c:v>44394.895833333336</c:v>
                </c:pt>
                <c:pt idx="4503">
                  <c:v>44394.906250000007</c:v>
                </c:pt>
                <c:pt idx="4504">
                  <c:v>44394.916666666664</c:v>
                </c:pt>
                <c:pt idx="4505">
                  <c:v>44394.927083333328</c:v>
                </c:pt>
                <c:pt idx="4506">
                  <c:v>44394.9375</c:v>
                </c:pt>
                <c:pt idx="4507">
                  <c:v>44394.947916666664</c:v>
                </c:pt>
                <c:pt idx="4508">
                  <c:v>44394.958333333343</c:v>
                </c:pt>
                <c:pt idx="4509">
                  <c:v>44394.96875</c:v>
                </c:pt>
                <c:pt idx="4510">
                  <c:v>44394.979166666657</c:v>
                </c:pt>
                <c:pt idx="4511">
                  <c:v>44394.989583333336</c:v>
                </c:pt>
                <c:pt idx="4512">
                  <c:v>44395</c:v>
                </c:pt>
                <c:pt idx="4513">
                  <c:v>44395.010416666664</c:v>
                </c:pt>
                <c:pt idx="4514">
                  <c:v>44395.020833333336</c:v>
                </c:pt>
                <c:pt idx="4515">
                  <c:v>44395.03125</c:v>
                </c:pt>
                <c:pt idx="4516">
                  <c:v>44395.041666666657</c:v>
                </c:pt>
                <c:pt idx="4517">
                  <c:v>44395.052083333336</c:v>
                </c:pt>
                <c:pt idx="4518">
                  <c:v>44395.0625</c:v>
                </c:pt>
                <c:pt idx="4519">
                  <c:v>44395.072916666664</c:v>
                </c:pt>
                <c:pt idx="4520">
                  <c:v>44395.083333333336</c:v>
                </c:pt>
                <c:pt idx="4521">
                  <c:v>44395.093749999993</c:v>
                </c:pt>
                <c:pt idx="4522">
                  <c:v>44395.104166666657</c:v>
                </c:pt>
                <c:pt idx="4523">
                  <c:v>44395.114583333336</c:v>
                </c:pt>
                <c:pt idx="4524">
                  <c:v>44395.124999999993</c:v>
                </c:pt>
                <c:pt idx="4525">
                  <c:v>44395.135416666657</c:v>
                </c:pt>
                <c:pt idx="4526">
                  <c:v>44395.145833333336</c:v>
                </c:pt>
                <c:pt idx="4527">
                  <c:v>44395.156250000007</c:v>
                </c:pt>
                <c:pt idx="4528">
                  <c:v>44395.166666666657</c:v>
                </c:pt>
                <c:pt idx="4529">
                  <c:v>44395.177083333328</c:v>
                </c:pt>
                <c:pt idx="4530">
                  <c:v>44395.1875</c:v>
                </c:pt>
                <c:pt idx="4531">
                  <c:v>44395.197916666657</c:v>
                </c:pt>
                <c:pt idx="4532">
                  <c:v>44395.208333333336</c:v>
                </c:pt>
                <c:pt idx="4533">
                  <c:v>44395.21875</c:v>
                </c:pt>
                <c:pt idx="4534">
                  <c:v>44395.22916666665</c:v>
                </c:pt>
                <c:pt idx="4535">
                  <c:v>44395.239583333328</c:v>
                </c:pt>
                <c:pt idx="4536">
                  <c:v>44395.25</c:v>
                </c:pt>
                <c:pt idx="4537">
                  <c:v>44395.260416666657</c:v>
                </c:pt>
                <c:pt idx="4538">
                  <c:v>44395.270833333336</c:v>
                </c:pt>
                <c:pt idx="4539">
                  <c:v>44395.28125</c:v>
                </c:pt>
                <c:pt idx="4540">
                  <c:v>44395.29166666665</c:v>
                </c:pt>
                <c:pt idx="4541">
                  <c:v>44395.302083333336</c:v>
                </c:pt>
                <c:pt idx="4542">
                  <c:v>44395.312500000007</c:v>
                </c:pt>
                <c:pt idx="4543">
                  <c:v>44395.322916666664</c:v>
                </c:pt>
                <c:pt idx="4544">
                  <c:v>44395.333333333336</c:v>
                </c:pt>
                <c:pt idx="4545">
                  <c:v>44395.34375</c:v>
                </c:pt>
                <c:pt idx="4546">
                  <c:v>44395.354166666664</c:v>
                </c:pt>
                <c:pt idx="4547">
                  <c:v>44395.364583333336</c:v>
                </c:pt>
                <c:pt idx="4548">
                  <c:v>44395.375</c:v>
                </c:pt>
                <c:pt idx="4549">
                  <c:v>44395.385416666664</c:v>
                </c:pt>
                <c:pt idx="4550">
                  <c:v>44395.395833333336</c:v>
                </c:pt>
                <c:pt idx="4551">
                  <c:v>44395.406250000007</c:v>
                </c:pt>
                <c:pt idx="4552">
                  <c:v>44395.416666666664</c:v>
                </c:pt>
                <c:pt idx="4553">
                  <c:v>44395.427083333328</c:v>
                </c:pt>
                <c:pt idx="4554">
                  <c:v>44395.4375</c:v>
                </c:pt>
                <c:pt idx="4555">
                  <c:v>44395.447916666664</c:v>
                </c:pt>
                <c:pt idx="4556">
                  <c:v>44395.458333333343</c:v>
                </c:pt>
                <c:pt idx="4557">
                  <c:v>44395.46875</c:v>
                </c:pt>
                <c:pt idx="4558">
                  <c:v>44395.479166666657</c:v>
                </c:pt>
                <c:pt idx="4559">
                  <c:v>44395.489583333336</c:v>
                </c:pt>
                <c:pt idx="4560">
                  <c:v>44395.5</c:v>
                </c:pt>
                <c:pt idx="4561">
                  <c:v>44395.510416666664</c:v>
                </c:pt>
                <c:pt idx="4562">
                  <c:v>44395.520833333336</c:v>
                </c:pt>
                <c:pt idx="4563">
                  <c:v>44395.53125</c:v>
                </c:pt>
                <c:pt idx="4564">
                  <c:v>44395.541666666657</c:v>
                </c:pt>
                <c:pt idx="4565">
                  <c:v>44395.552083333336</c:v>
                </c:pt>
                <c:pt idx="4566">
                  <c:v>44395.5625</c:v>
                </c:pt>
                <c:pt idx="4567">
                  <c:v>44395.572916666664</c:v>
                </c:pt>
                <c:pt idx="4568">
                  <c:v>44395.583333333336</c:v>
                </c:pt>
                <c:pt idx="4569">
                  <c:v>44395.593749999993</c:v>
                </c:pt>
                <c:pt idx="4570">
                  <c:v>44395.604166666657</c:v>
                </c:pt>
                <c:pt idx="4571">
                  <c:v>44395.614583333336</c:v>
                </c:pt>
                <c:pt idx="4572">
                  <c:v>44395.624999999993</c:v>
                </c:pt>
                <c:pt idx="4573">
                  <c:v>44395.635416666657</c:v>
                </c:pt>
                <c:pt idx="4574">
                  <c:v>44395.645833333336</c:v>
                </c:pt>
                <c:pt idx="4575">
                  <c:v>44395.656250000007</c:v>
                </c:pt>
                <c:pt idx="4576">
                  <c:v>44395.666666666657</c:v>
                </c:pt>
                <c:pt idx="4577">
                  <c:v>44395.677083333328</c:v>
                </c:pt>
                <c:pt idx="4578">
                  <c:v>44395.6875</c:v>
                </c:pt>
                <c:pt idx="4579">
                  <c:v>44395.697916666657</c:v>
                </c:pt>
                <c:pt idx="4580">
                  <c:v>44395.708333333336</c:v>
                </c:pt>
                <c:pt idx="4581">
                  <c:v>44395.71875</c:v>
                </c:pt>
                <c:pt idx="4582">
                  <c:v>44395.72916666665</c:v>
                </c:pt>
                <c:pt idx="4583">
                  <c:v>44395.739583333328</c:v>
                </c:pt>
                <c:pt idx="4584">
                  <c:v>44395.75</c:v>
                </c:pt>
                <c:pt idx="4585">
                  <c:v>44395.760416666657</c:v>
                </c:pt>
                <c:pt idx="4586">
                  <c:v>44395.770833333336</c:v>
                </c:pt>
                <c:pt idx="4587">
                  <c:v>44395.78125</c:v>
                </c:pt>
                <c:pt idx="4588">
                  <c:v>44395.79166666665</c:v>
                </c:pt>
                <c:pt idx="4589">
                  <c:v>44395.802083333336</c:v>
                </c:pt>
                <c:pt idx="4590">
                  <c:v>44395.812500000007</c:v>
                </c:pt>
                <c:pt idx="4591">
                  <c:v>44395.822916666664</c:v>
                </c:pt>
                <c:pt idx="4592">
                  <c:v>44395.833333333336</c:v>
                </c:pt>
                <c:pt idx="4593">
                  <c:v>44395.84375</c:v>
                </c:pt>
                <c:pt idx="4594">
                  <c:v>44395.854166666664</c:v>
                </c:pt>
                <c:pt idx="4595">
                  <c:v>44395.864583333336</c:v>
                </c:pt>
                <c:pt idx="4596">
                  <c:v>44395.875</c:v>
                </c:pt>
                <c:pt idx="4597">
                  <c:v>44395.885416666664</c:v>
                </c:pt>
                <c:pt idx="4598">
                  <c:v>44395.895833333336</c:v>
                </c:pt>
                <c:pt idx="4599">
                  <c:v>44395.906250000007</c:v>
                </c:pt>
                <c:pt idx="4600">
                  <c:v>44395.916666666664</c:v>
                </c:pt>
                <c:pt idx="4601">
                  <c:v>44395.927083333328</c:v>
                </c:pt>
                <c:pt idx="4602">
                  <c:v>44395.9375</c:v>
                </c:pt>
                <c:pt idx="4603">
                  <c:v>44395.947916666664</c:v>
                </c:pt>
                <c:pt idx="4604">
                  <c:v>44395.958333333343</c:v>
                </c:pt>
                <c:pt idx="4605">
                  <c:v>44395.96875</c:v>
                </c:pt>
                <c:pt idx="4606">
                  <c:v>44395.979166666657</c:v>
                </c:pt>
                <c:pt idx="4607">
                  <c:v>44395.989583333336</c:v>
                </c:pt>
                <c:pt idx="4608">
                  <c:v>44396</c:v>
                </c:pt>
                <c:pt idx="4609">
                  <c:v>44396.010416666664</c:v>
                </c:pt>
                <c:pt idx="4610">
                  <c:v>44396.020833333336</c:v>
                </c:pt>
                <c:pt idx="4611">
                  <c:v>44396.03125</c:v>
                </c:pt>
                <c:pt idx="4612">
                  <c:v>44396.041666666657</c:v>
                </c:pt>
                <c:pt idx="4613">
                  <c:v>44396.052083333336</c:v>
                </c:pt>
                <c:pt idx="4614">
                  <c:v>44396.0625</c:v>
                </c:pt>
                <c:pt idx="4615">
                  <c:v>44396.072916666664</c:v>
                </c:pt>
                <c:pt idx="4616">
                  <c:v>44396.083333333336</c:v>
                </c:pt>
                <c:pt idx="4617">
                  <c:v>44396.093749999993</c:v>
                </c:pt>
                <c:pt idx="4618">
                  <c:v>44396.104166666657</c:v>
                </c:pt>
                <c:pt idx="4619">
                  <c:v>44396.114583333336</c:v>
                </c:pt>
                <c:pt idx="4620">
                  <c:v>44396.124999999993</c:v>
                </c:pt>
                <c:pt idx="4621">
                  <c:v>44396.135416666657</c:v>
                </c:pt>
                <c:pt idx="4622">
                  <c:v>44396.145833333336</c:v>
                </c:pt>
                <c:pt idx="4623">
                  <c:v>44396.156250000007</c:v>
                </c:pt>
                <c:pt idx="4624">
                  <c:v>44396.166666666657</c:v>
                </c:pt>
                <c:pt idx="4625">
                  <c:v>44396.177083333328</c:v>
                </c:pt>
                <c:pt idx="4626">
                  <c:v>44396.1875</c:v>
                </c:pt>
                <c:pt idx="4627">
                  <c:v>44396.197916666657</c:v>
                </c:pt>
                <c:pt idx="4628">
                  <c:v>44396.208333333336</c:v>
                </c:pt>
                <c:pt idx="4629">
                  <c:v>44396.21875</c:v>
                </c:pt>
                <c:pt idx="4630">
                  <c:v>44396.22916666665</c:v>
                </c:pt>
                <c:pt idx="4631">
                  <c:v>44396.239583333328</c:v>
                </c:pt>
                <c:pt idx="4632">
                  <c:v>44396.25</c:v>
                </c:pt>
                <c:pt idx="4633">
                  <c:v>44396.260416666657</c:v>
                </c:pt>
                <c:pt idx="4634">
                  <c:v>44396.270833333336</c:v>
                </c:pt>
                <c:pt idx="4635">
                  <c:v>44396.28125</c:v>
                </c:pt>
                <c:pt idx="4636">
                  <c:v>44396.29166666665</c:v>
                </c:pt>
                <c:pt idx="4637">
                  <c:v>44396.302083333336</c:v>
                </c:pt>
                <c:pt idx="4638">
                  <c:v>44396.312500000007</c:v>
                </c:pt>
                <c:pt idx="4639">
                  <c:v>44396.322916666664</c:v>
                </c:pt>
                <c:pt idx="4640">
                  <c:v>44396.333333333336</c:v>
                </c:pt>
                <c:pt idx="4641">
                  <c:v>44396.34375</c:v>
                </c:pt>
                <c:pt idx="4642">
                  <c:v>44396.354166666664</c:v>
                </c:pt>
                <c:pt idx="4643">
                  <c:v>44396.364583333336</c:v>
                </c:pt>
                <c:pt idx="4644">
                  <c:v>44396.375</c:v>
                </c:pt>
                <c:pt idx="4645">
                  <c:v>44396.385416666664</c:v>
                </c:pt>
                <c:pt idx="4646">
                  <c:v>44396.395833333336</c:v>
                </c:pt>
                <c:pt idx="4647">
                  <c:v>44396.406250000007</c:v>
                </c:pt>
                <c:pt idx="4648">
                  <c:v>44396.416666666664</c:v>
                </c:pt>
                <c:pt idx="4649">
                  <c:v>44396.427083333328</c:v>
                </c:pt>
                <c:pt idx="4650">
                  <c:v>44396.4375</c:v>
                </c:pt>
                <c:pt idx="4651">
                  <c:v>44396.447916666664</c:v>
                </c:pt>
                <c:pt idx="4652">
                  <c:v>44396.458333333343</c:v>
                </c:pt>
                <c:pt idx="4653">
                  <c:v>44396.46875</c:v>
                </c:pt>
                <c:pt idx="4654">
                  <c:v>44396.479166666657</c:v>
                </c:pt>
                <c:pt idx="4655">
                  <c:v>44396.489583333336</c:v>
                </c:pt>
                <c:pt idx="4656">
                  <c:v>44396.5</c:v>
                </c:pt>
                <c:pt idx="4657">
                  <c:v>44396.510416666664</c:v>
                </c:pt>
                <c:pt idx="4658">
                  <c:v>44396.520833333336</c:v>
                </c:pt>
                <c:pt idx="4659">
                  <c:v>44396.53125</c:v>
                </c:pt>
                <c:pt idx="4660">
                  <c:v>44396.541666666657</c:v>
                </c:pt>
                <c:pt idx="4661">
                  <c:v>44396.552083333336</c:v>
                </c:pt>
                <c:pt idx="4662">
                  <c:v>44396.5625</c:v>
                </c:pt>
                <c:pt idx="4663">
                  <c:v>44396.572916666664</c:v>
                </c:pt>
                <c:pt idx="4664">
                  <c:v>44396.583333333336</c:v>
                </c:pt>
                <c:pt idx="4665">
                  <c:v>44396.593749999993</c:v>
                </c:pt>
                <c:pt idx="4666">
                  <c:v>44396.604166666657</c:v>
                </c:pt>
                <c:pt idx="4667">
                  <c:v>44396.614583333336</c:v>
                </c:pt>
                <c:pt idx="4668">
                  <c:v>44396.624999999993</c:v>
                </c:pt>
                <c:pt idx="4669">
                  <c:v>44396.635416666657</c:v>
                </c:pt>
                <c:pt idx="4670">
                  <c:v>44396.645833333336</c:v>
                </c:pt>
                <c:pt idx="4671">
                  <c:v>44396.656250000007</c:v>
                </c:pt>
                <c:pt idx="4672">
                  <c:v>44396.666666666657</c:v>
                </c:pt>
                <c:pt idx="4673">
                  <c:v>44396.677083333328</c:v>
                </c:pt>
                <c:pt idx="4674">
                  <c:v>44396.6875</c:v>
                </c:pt>
                <c:pt idx="4675">
                  <c:v>44396.697916666657</c:v>
                </c:pt>
                <c:pt idx="4676">
                  <c:v>44396.708333333336</c:v>
                </c:pt>
                <c:pt idx="4677">
                  <c:v>44396.71875</c:v>
                </c:pt>
                <c:pt idx="4678">
                  <c:v>44396.72916666665</c:v>
                </c:pt>
                <c:pt idx="4679">
                  <c:v>44396.739583333328</c:v>
                </c:pt>
                <c:pt idx="4680">
                  <c:v>44396.75</c:v>
                </c:pt>
                <c:pt idx="4681">
                  <c:v>44396.760416666657</c:v>
                </c:pt>
                <c:pt idx="4682">
                  <c:v>44396.770833333336</c:v>
                </c:pt>
                <c:pt idx="4683">
                  <c:v>44396.78125</c:v>
                </c:pt>
                <c:pt idx="4684">
                  <c:v>44396.79166666665</c:v>
                </c:pt>
                <c:pt idx="4685">
                  <c:v>44396.802083333336</c:v>
                </c:pt>
                <c:pt idx="4686">
                  <c:v>44396.812500000007</c:v>
                </c:pt>
                <c:pt idx="4687">
                  <c:v>44396.822916666664</c:v>
                </c:pt>
                <c:pt idx="4688">
                  <c:v>44396.833333333336</c:v>
                </c:pt>
                <c:pt idx="4689">
                  <c:v>44396.84375</c:v>
                </c:pt>
                <c:pt idx="4690">
                  <c:v>44396.854166666664</c:v>
                </c:pt>
                <c:pt idx="4691">
                  <c:v>44396.864583333336</c:v>
                </c:pt>
                <c:pt idx="4692">
                  <c:v>44396.875</c:v>
                </c:pt>
                <c:pt idx="4693">
                  <c:v>44396.885416666664</c:v>
                </c:pt>
                <c:pt idx="4694">
                  <c:v>44396.895833333336</c:v>
                </c:pt>
                <c:pt idx="4695">
                  <c:v>44396.906250000007</c:v>
                </c:pt>
                <c:pt idx="4696">
                  <c:v>44396.916666666664</c:v>
                </c:pt>
                <c:pt idx="4697">
                  <c:v>44396.927083333328</c:v>
                </c:pt>
                <c:pt idx="4698">
                  <c:v>44396.9375</c:v>
                </c:pt>
                <c:pt idx="4699">
                  <c:v>44396.947916666664</c:v>
                </c:pt>
                <c:pt idx="4700">
                  <c:v>44396.958333333343</c:v>
                </c:pt>
                <c:pt idx="4701">
                  <c:v>44396.96875</c:v>
                </c:pt>
                <c:pt idx="4702">
                  <c:v>44396.979166666657</c:v>
                </c:pt>
                <c:pt idx="4703">
                  <c:v>44396.989583333336</c:v>
                </c:pt>
                <c:pt idx="4704">
                  <c:v>44397</c:v>
                </c:pt>
                <c:pt idx="4705">
                  <c:v>44397.010416666664</c:v>
                </c:pt>
                <c:pt idx="4706">
                  <c:v>44397.020833333336</c:v>
                </c:pt>
                <c:pt idx="4707">
                  <c:v>44397.03125</c:v>
                </c:pt>
                <c:pt idx="4708">
                  <c:v>44397.041666666657</c:v>
                </c:pt>
                <c:pt idx="4709">
                  <c:v>44397.052083333336</c:v>
                </c:pt>
                <c:pt idx="4710">
                  <c:v>44397.0625</c:v>
                </c:pt>
                <c:pt idx="4711">
                  <c:v>44397.072916666664</c:v>
                </c:pt>
                <c:pt idx="4712">
                  <c:v>44397.083333333336</c:v>
                </c:pt>
                <c:pt idx="4713">
                  <c:v>44397.093749999993</c:v>
                </c:pt>
                <c:pt idx="4714">
                  <c:v>44397.104166666657</c:v>
                </c:pt>
                <c:pt idx="4715">
                  <c:v>44397.114583333336</c:v>
                </c:pt>
                <c:pt idx="4716">
                  <c:v>44397.124999999993</c:v>
                </c:pt>
                <c:pt idx="4717">
                  <c:v>44397.135416666657</c:v>
                </c:pt>
                <c:pt idx="4718">
                  <c:v>44397.145833333336</c:v>
                </c:pt>
                <c:pt idx="4719">
                  <c:v>44397.156250000007</c:v>
                </c:pt>
                <c:pt idx="4720">
                  <c:v>44397.166666666657</c:v>
                </c:pt>
                <c:pt idx="4721">
                  <c:v>44397.177083333328</c:v>
                </c:pt>
                <c:pt idx="4722">
                  <c:v>44397.1875</c:v>
                </c:pt>
                <c:pt idx="4723">
                  <c:v>44397.197916666657</c:v>
                </c:pt>
                <c:pt idx="4724">
                  <c:v>44397.208333333336</c:v>
                </c:pt>
                <c:pt idx="4725">
                  <c:v>44397.21875</c:v>
                </c:pt>
                <c:pt idx="4726">
                  <c:v>44397.22916666665</c:v>
                </c:pt>
                <c:pt idx="4727">
                  <c:v>44397.239583333328</c:v>
                </c:pt>
                <c:pt idx="4728">
                  <c:v>44397.25</c:v>
                </c:pt>
                <c:pt idx="4729">
                  <c:v>44397.260416666657</c:v>
                </c:pt>
                <c:pt idx="4730">
                  <c:v>44397.270833333336</c:v>
                </c:pt>
                <c:pt idx="4731">
                  <c:v>44397.28125</c:v>
                </c:pt>
                <c:pt idx="4732">
                  <c:v>44397.29166666665</c:v>
                </c:pt>
                <c:pt idx="4733">
                  <c:v>44397.302083333336</c:v>
                </c:pt>
                <c:pt idx="4734">
                  <c:v>44397.312500000007</c:v>
                </c:pt>
                <c:pt idx="4735">
                  <c:v>44397.322916666664</c:v>
                </c:pt>
                <c:pt idx="4736">
                  <c:v>44397.333333333336</c:v>
                </c:pt>
                <c:pt idx="4737">
                  <c:v>44397.34375</c:v>
                </c:pt>
                <c:pt idx="4738">
                  <c:v>44397.354166666664</c:v>
                </c:pt>
                <c:pt idx="4739">
                  <c:v>44397.364583333336</c:v>
                </c:pt>
                <c:pt idx="4740">
                  <c:v>44397.375</c:v>
                </c:pt>
                <c:pt idx="4741">
                  <c:v>44397.385416666664</c:v>
                </c:pt>
                <c:pt idx="4742">
                  <c:v>44397.395833333336</c:v>
                </c:pt>
                <c:pt idx="4743">
                  <c:v>44397.406250000007</c:v>
                </c:pt>
                <c:pt idx="4744">
                  <c:v>44397.416666666664</c:v>
                </c:pt>
                <c:pt idx="4745">
                  <c:v>44397.427083333328</c:v>
                </c:pt>
                <c:pt idx="4746">
                  <c:v>44397.4375</c:v>
                </c:pt>
                <c:pt idx="4747">
                  <c:v>44397.447916666664</c:v>
                </c:pt>
                <c:pt idx="4748">
                  <c:v>44397.458333333343</c:v>
                </c:pt>
                <c:pt idx="4749">
                  <c:v>44397.46875</c:v>
                </c:pt>
                <c:pt idx="4750">
                  <c:v>44397.479166666657</c:v>
                </c:pt>
                <c:pt idx="4751">
                  <c:v>44397.489583333336</c:v>
                </c:pt>
                <c:pt idx="4752">
                  <c:v>44397.5</c:v>
                </c:pt>
                <c:pt idx="4753">
                  <c:v>44397.510416666664</c:v>
                </c:pt>
                <c:pt idx="4754">
                  <c:v>44397.520833333336</c:v>
                </c:pt>
                <c:pt idx="4755">
                  <c:v>44397.53125</c:v>
                </c:pt>
                <c:pt idx="4756">
                  <c:v>44397.541666666657</c:v>
                </c:pt>
                <c:pt idx="4757">
                  <c:v>44397.552083333336</c:v>
                </c:pt>
                <c:pt idx="4758">
                  <c:v>44397.5625</c:v>
                </c:pt>
                <c:pt idx="4759">
                  <c:v>44397.572916666664</c:v>
                </c:pt>
                <c:pt idx="4760">
                  <c:v>44397.583333333336</c:v>
                </c:pt>
                <c:pt idx="4761">
                  <c:v>44397.593749999993</c:v>
                </c:pt>
                <c:pt idx="4762">
                  <c:v>44397.604166666657</c:v>
                </c:pt>
                <c:pt idx="4763">
                  <c:v>44397.614583333336</c:v>
                </c:pt>
                <c:pt idx="4764">
                  <c:v>44397.624999999993</c:v>
                </c:pt>
                <c:pt idx="4765">
                  <c:v>44397.635416666657</c:v>
                </c:pt>
                <c:pt idx="4766">
                  <c:v>44397.645833333336</c:v>
                </c:pt>
                <c:pt idx="4767">
                  <c:v>44397.656250000007</c:v>
                </c:pt>
                <c:pt idx="4768">
                  <c:v>44397.666666666657</c:v>
                </c:pt>
                <c:pt idx="4769">
                  <c:v>44397.677083333328</c:v>
                </c:pt>
                <c:pt idx="4770">
                  <c:v>44397.6875</c:v>
                </c:pt>
                <c:pt idx="4771">
                  <c:v>44397.697916666657</c:v>
                </c:pt>
                <c:pt idx="4772">
                  <c:v>44397.708333333336</c:v>
                </c:pt>
                <c:pt idx="4773">
                  <c:v>44397.71875</c:v>
                </c:pt>
                <c:pt idx="4774">
                  <c:v>44397.72916666665</c:v>
                </c:pt>
                <c:pt idx="4775">
                  <c:v>44397.739583333328</c:v>
                </c:pt>
                <c:pt idx="4776">
                  <c:v>44397.75</c:v>
                </c:pt>
                <c:pt idx="4777">
                  <c:v>44397.760416666657</c:v>
                </c:pt>
                <c:pt idx="4778">
                  <c:v>44397.770833333336</c:v>
                </c:pt>
                <c:pt idx="4779">
                  <c:v>44397.78125</c:v>
                </c:pt>
                <c:pt idx="4780">
                  <c:v>44397.79166666665</c:v>
                </c:pt>
                <c:pt idx="4781">
                  <c:v>44397.802083333336</c:v>
                </c:pt>
                <c:pt idx="4782">
                  <c:v>44397.812500000007</c:v>
                </c:pt>
                <c:pt idx="4783">
                  <c:v>44397.822916666664</c:v>
                </c:pt>
                <c:pt idx="4784">
                  <c:v>44397.833333333336</c:v>
                </c:pt>
                <c:pt idx="4785">
                  <c:v>44397.84375</c:v>
                </c:pt>
                <c:pt idx="4786">
                  <c:v>44397.854166666664</c:v>
                </c:pt>
                <c:pt idx="4787">
                  <c:v>44397.864583333336</c:v>
                </c:pt>
                <c:pt idx="4788">
                  <c:v>44397.875</c:v>
                </c:pt>
                <c:pt idx="4789">
                  <c:v>44397.885416666664</c:v>
                </c:pt>
                <c:pt idx="4790">
                  <c:v>44397.895833333336</c:v>
                </c:pt>
                <c:pt idx="4791">
                  <c:v>44397.906250000007</c:v>
                </c:pt>
                <c:pt idx="4792">
                  <c:v>44397.916666666664</c:v>
                </c:pt>
                <c:pt idx="4793">
                  <c:v>44397.927083333328</c:v>
                </c:pt>
                <c:pt idx="4794">
                  <c:v>44397.9375</c:v>
                </c:pt>
                <c:pt idx="4795">
                  <c:v>44397.947916666664</c:v>
                </c:pt>
                <c:pt idx="4796">
                  <c:v>44397.958333333343</c:v>
                </c:pt>
                <c:pt idx="4797">
                  <c:v>44397.96875</c:v>
                </c:pt>
                <c:pt idx="4798">
                  <c:v>44397.979166666657</c:v>
                </c:pt>
                <c:pt idx="4799">
                  <c:v>44397.989583333336</c:v>
                </c:pt>
                <c:pt idx="4800">
                  <c:v>44398</c:v>
                </c:pt>
                <c:pt idx="4801">
                  <c:v>44398.010416666664</c:v>
                </c:pt>
                <c:pt idx="4802">
                  <c:v>44398.020833333336</c:v>
                </c:pt>
                <c:pt idx="4803">
                  <c:v>44398.03125</c:v>
                </c:pt>
                <c:pt idx="4804">
                  <c:v>44398.041666666657</c:v>
                </c:pt>
                <c:pt idx="4805">
                  <c:v>44398.052083333336</c:v>
                </c:pt>
                <c:pt idx="4806">
                  <c:v>44398.0625</c:v>
                </c:pt>
                <c:pt idx="4807">
                  <c:v>44398.072916666664</c:v>
                </c:pt>
                <c:pt idx="4808">
                  <c:v>44398.083333333336</c:v>
                </c:pt>
                <c:pt idx="4809">
                  <c:v>44398.093749999993</c:v>
                </c:pt>
                <c:pt idx="4810">
                  <c:v>44398.104166666657</c:v>
                </c:pt>
                <c:pt idx="4811">
                  <c:v>44398.114583333336</c:v>
                </c:pt>
                <c:pt idx="4812">
                  <c:v>44398.124999999993</c:v>
                </c:pt>
                <c:pt idx="4813">
                  <c:v>44398.135416666657</c:v>
                </c:pt>
                <c:pt idx="4814">
                  <c:v>44398.145833333336</c:v>
                </c:pt>
                <c:pt idx="4815">
                  <c:v>44398.156250000007</c:v>
                </c:pt>
                <c:pt idx="4816">
                  <c:v>44398.166666666657</c:v>
                </c:pt>
                <c:pt idx="4817">
                  <c:v>44398.177083333328</c:v>
                </c:pt>
                <c:pt idx="4818">
                  <c:v>44398.1875</c:v>
                </c:pt>
                <c:pt idx="4819">
                  <c:v>44398.197916666657</c:v>
                </c:pt>
                <c:pt idx="4820">
                  <c:v>44398.208333333336</c:v>
                </c:pt>
                <c:pt idx="4821">
                  <c:v>44398.21875</c:v>
                </c:pt>
                <c:pt idx="4822">
                  <c:v>44398.22916666665</c:v>
                </c:pt>
                <c:pt idx="4823">
                  <c:v>44398.239583333328</c:v>
                </c:pt>
                <c:pt idx="4824">
                  <c:v>44398.25</c:v>
                </c:pt>
                <c:pt idx="4825">
                  <c:v>44398.260416666657</c:v>
                </c:pt>
                <c:pt idx="4826">
                  <c:v>44398.270833333336</c:v>
                </c:pt>
                <c:pt idx="4827">
                  <c:v>44398.28125</c:v>
                </c:pt>
                <c:pt idx="4828">
                  <c:v>44398.29166666665</c:v>
                </c:pt>
                <c:pt idx="4829">
                  <c:v>44398.302083333336</c:v>
                </c:pt>
                <c:pt idx="4830">
                  <c:v>44398.312500000007</c:v>
                </c:pt>
                <c:pt idx="4831">
                  <c:v>44398.322916666664</c:v>
                </c:pt>
                <c:pt idx="4832">
                  <c:v>44398.333333333336</c:v>
                </c:pt>
                <c:pt idx="4833">
                  <c:v>44398.34375</c:v>
                </c:pt>
                <c:pt idx="4834">
                  <c:v>44398.354166666664</c:v>
                </c:pt>
                <c:pt idx="4835">
                  <c:v>44398.364583333336</c:v>
                </c:pt>
                <c:pt idx="4836">
                  <c:v>44398.375</c:v>
                </c:pt>
                <c:pt idx="4837">
                  <c:v>44398.385416666664</c:v>
                </c:pt>
                <c:pt idx="4838">
                  <c:v>44398.395833333336</c:v>
                </c:pt>
                <c:pt idx="4839">
                  <c:v>44398.406250000007</c:v>
                </c:pt>
                <c:pt idx="4840">
                  <c:v>44398.416666666664</c:v>
                </c:pt>
                <c:pt idx="4841">
                  <c:v>44398.427083333328</c:v>
                </c:pt>
                <c:pt idx="4842">
                  <c:v>44398.4375</c:v>
                </c:pt>
                <c:pt idx="4843">
                  <c:v>44398.447916666664</c:v>
                </c:pt>
                <c:pt idx="4844">
                  <c:v>44398.458333333343</c:v>
                </c:pt>
                <c:pt idx="4845">
                  <c:v>44398.46875</c:v>
                </c:pt>
                <c:pt idx="4846">
                  <c:v>44398.479166666657</c:v>
                </c:pt>
                <c:pt idx="4847">
                  <c:v>44398.489583333336</c:v>
                </c:pt>
                <c:pt idx="4848">
                  <c:v>44398.5</c:v>
                </c:pt>
                <c:pt idx="4849">
                  <c:v>44398.510416666664</c:v>
                </c:pt>
                <c:pt idx="4850">
                  <c:v>44398.520833333336</c:v>
                </c:pt>
                <c:pt idx="4851">
                  <c:v>44398.53125</c:v>
                </c:pt>
                <c:pt idx="4852">
                  <c:v>44398.541666666657</c:v>
                </c:pt>
                <c:pt idx="4853">
                  <c:v>44398.552083333336</c:v>
                </c:pt>
                <c:pt idx="4854">
                  <c:v>44398.5625</c:v>
                </c:pt>
                <c:pt idx="4855">
                  <c:v>44398.572916666664</c:v>
                </c:pt>
                <c:pt idx="4856">
                  <c:v>44398.583333333336</c:v>
                </c:pt>
                <c:pt idx="4857">
                  <c:v>44398.593749999993</c:v>
                </c:pt>
                <c:pt idx="4858">
                  <c:v>44398.604166666657</c:v>
                </c:pt>
                <c:pt idx="4859">
                  <c:v>44398.614583333336</c:v>
                </c:pt>
                <c:pt idx="4860">
                  <c:v>44398.624999999993</c:v>
                </c:pt>
                <c:pt idx="4861">
                  <c:v>44398.635416666657</c:v>
                </c:pt>
                <c:pt idx="4862">
                  <c:v>44398.645833333336</c:v>
                </c:pt>
                <c:pt idx="4863">
                  <c:v>44398.656250000007</c:v>
                </c:pt>
                <c:pt idx="4864">
                  <c:v>44398.666666666657</c:v>
                </c:pt>
                <c:pt idx="4865">
                  <c:v>44398.677083333328</c:v>
                </c:pt>
                <c:pt idx="4866">
                  <c:v>44398.6875</c:v>
                </c:pt>
                <c:pt idx="4867">
                  <c:v>44398.697916666657</c:v>
                </c:pt>
                <c:pt idx="4868">
                  <c:v>44398.708333333336</c:v>
                </c:pt>
                <c:pt idx="4869">
                  <c:v>44398.71875</c:v>
                </c:pt>
                <c:pt idx="4870">
                  <c:v>44398.72916666665</c:v>
                </c:pt>
                <c:pt idx="4871">
                  <c:v>44398.739583333328</c:v>
                </c:pt>
                <c:pt idx="4872">
                  <c:v>44398.75</c:v>
                </c:pt>
                <c:pt idx="4873">
                  <c:v>44398.760416666657</c:v>
                </c:pt>
                <c:pt idx="4874">
                  <c:v>44398.770833333336</c:v>
                </c:pt>
                <c:pt idx="4875">
                  <c:v>44398.78125</c:v>
                </c:pt>
                <c:pt idx="4876">
                  <c:v>44398.79166666665</c:v>
                </c:pt>
                <c:pt idx="4877">
                  <c:v>44398.802083333336</c:v>
                </c:pt>
                <c:pt idx="4878">
                  <c:v>44398.812500000007</c:v>
                </c:pt>
                <c:pt idx="4879">
                  <c:v>44398.822916666664</c:v>
                </c:pt>
                <c:pt idx="4880">
                  <c:v>44398.833333333336</c:v>
                </c:pt>
                <c:pt idx="4881">
                  <c:v>44398.84375</c:v>
                </c:pt>
                <c:pt idx="4882">
                  <c:v>44398.854166666664</c:v>
                </c:pt>
                <c:pt idx="4883">
                  <c:v>44398.864583333336</c:v>
                </c:pt>
                <c:pt idx="4884">
                  <c:v>44398.875</c:v>
                </c:pt>
                <c:pt idx="4885">
                  <c:v>44398.885416666664</c:v>
                </c:pt>
                <c:pt idx="4886">
                  <c:v>44398.895833333336</c:v>
                </c:pt>
                <c:pt idx="4887">
                  <c:v>44398.906250000007</c:v>
                </c:pt>
                <c:pt idx="4888">
                  <c:v>44398.916666666664</c:v>
                </c:pt>
                <c:pt idx="4889">
                  <c:v>44398.927083333328</c:v>
                </c:pt>
                <c:pt idx="4890">
                  <c:v>44398.9375</c:v>
                </c:pt>
                <c:pt idx="4891">
                  <c:v>44398.947916666664</c:v>
                </c:pt>
                <c:pt idx="4892">
                  <c:v>44398.958333333343</c:v>
                </c:pt>
                <c:pt idx="4893">
                  <c:v>44398.96875</c:v>
                </c:pt>
                <c:pt idx="4894">
                  <c:v>44398.979166666657</c:v>
                </c:pt>
                <c:pt idx="4895">
                  <c:v>44398.989583333336</c:v>
                </c:pt>
                <c:pt idx="4896">
                  <c:v>44399</c:v>
                </c:pt>
                <c:pt idx="4897">
                  <c:v>44399.010416666664</c:v>
                </c:pt>
                <c:pt idx="4898">
                  <c:v>44399.020833333336</c:v>
                </c:pt>
                <c:pt idx="4899">
                  <c:v>44399.03125</c:v>
                </c:pt>
                <c:pt idx="4900">
                  <c:v>44399.041666666657</c:v>
                </c:pt>
                <c:pt idx="4901">
                  <c:v>44399.052083333336</c:v>
                </c:pt>
                <c:pt idx="4902">
                  <c:v>44399.0625</c:v>
                </c:pt>
                <c:pt idx="4903">
                  <c:v>44399.072916666664</c:v>
                </c:pt>
                <c:pt idx="4904">
                  <c:v>44399.083333333336</c:v>
                </c:pt>
                <c:pt idx="4905">
                  <c:v>44399.093749999993</c:v>
                </c:pt>
                <c:pt idx="4906">
                  <c:v>44399.104166666657</c:v>
                </c:pt>
                <c:pt idx="4907">
                  <c:v>44399.114583333336</c:v>
                </c:pt>
                <c:pt idx="4908">
                  <c:v>44399.124999999993</c:v>
                </c:pt>
                <c:pt idx="4909">
                  <c:v>44399.135416666657</c:v>
                </c:pt>
                <c:pt idx="4910">
                  <c:v>44399.145833333336</c:v>
                </c:pt>
                <c:pt idx="4911">
                  <c:v>44399.156250000007</c:v>
                </c:pt>
                <c:pt idx="4912">
                  <c:v>44399.166666666657</c:v>
                </c:pt>
                <c:pt idx="4913">
                  <c:v>44399.177083333328</c:v>
                </c:pt>
                <c:pt idx="4914">
                  <c:v>44399.1875</c:v>
                </c:pt>
                <c:pt idx="4915">
                  <c:v>44399.197916666657</c:v>
                </c:pt>
                <c:pt idx="4916">
                  <c:v>44399.208333333336</c:v>
                </c:pt>
                <c:pt idx="4917">
                  <c:v>44399.21875</c:v>
                </c:pt>
                <c:pt idx="4918">
                  <c:v>44399.22916666665</c:v>
                </c:pt>
                <c:pt idx="4919">
                  <c:v>44399.239583333328</c:v>
                </c:pt>
                <c:pt idx="4920">
                  <c:v>44399.25</c:v>
                </c:pt>
                <c:pt idx="4921">
                  <c:v>44399.260416666657</c:v>
                </c:pt>
                <c:pt idx="4922">
                  <c:v>44399.270833333336</c:v>
                </c:pt>
                <c:pt idx="4923">
                  <c:v>44399.28125</c:v>
                </c:pt>
                <c:pt idx="4924">
                  <c:v>44399.29166666665</c:v>
                </c:pt>
                <c:pt idx="4925">
                  <c:v>44399.302083333336</c:v>
                </c:pt>
                <c:pt idx="4926">
                  <c:v>44399.312500000007</c:v>
                </c:pt>
                <c:pt idx="4927">
                  <c:v>44399.322916666664</c:v>
                </c:pt>
                <c:pt idx="4928">
                  <c:v>44399.333333333336</c:v>
                </c:pt>
                <c:pt idx="4929">
                  <c:v>44399.34375</c:v>
                </c:pt>
                <c:pt idx="4930">
                  <c:v>44399.354166666664</c:v>
                </c:pt>
                <c:pt idx="4931">
                  <c:v>44399.364583333336</c:v>
                </c:pt>
                <c:pt idx="4932">
                  <c:v>44399.375</c:v>
                </c:pt>
                <c:pt idx="4933">
                  <c:v>44399.385416666664</c:v>
                </c:pt>
                <c:pt idx="4934">
                  <c:v>44399.395833333336</c:v>
                </c:pt>
                <c:pt idx="4935">
                  <c:v>44399.406250000007</c:v>
                </c:pt>
                <c:pt idx="4936">
                  <c:v>44399.416666666664</c:v>
                </c:pt>
                <c:pt idx="4937">
                  <c:v>44399.427083333328</c:v>
                </c:pt>
                <c:pt idx="4938">
                  <c:v>44399.4375</c:v>
                </c:pt>
                <c:pt idx="4939">
                  <c:v>44399.447916666664</c:v>
                </c:pt>
                <c:pt idx="4940">
                  <c:v>44399.458333333343</c:v>
                </c:pt>
                <c:pt idx="4941">
                  <c:v>44399.46875</c:v>
                </c:pt>
                <c:pt idx="4942">
                  <c:v>44399.479166666657</c:v>
                </c:pt>
                <c:pt idx="4943">
                  <c:v>44399.489583333336</c:v>
                </c:pt>
                <c:pt idx="4944">
                  <c:v>44399.5</c:v>
                </c:pt>
                <c:pt idx="4945">
                  <c:v>44399.510416666664</c:v>
                </c:pt>
                <c:pt idx="4946">
                  <c:v>44399.520833333336</c:v>
                </c:pt>
                <c:pt idx="4947">
                  <c:v>44399.53125</c:v>
                </c:pt>
                <c:pt idx="4948">
                  <c:v>44399.541666666657</c:v>
                </c:pt>
                <c:pt idx="4949">
                  <c:v>44399.552083333336</c:v>
                </c:pt>
                <c:pt idx="4950">
                  <c:v>44399.5625</c:v>
                </c:pt>
                <c:pt idx="4951">
                  <c:v>44399.572916666664</c:v>
                </c:pt>
                <c:pt idx="4952">
                  <c:v>44399.583333333336</c:v>
                </c:pt>
                <c:pt idx="4953">
                  <c:v>44399.593749999993</c:v>
                </c:pt>
                <c:pt idx="4954">
                  <c:v>44399.604166666657</c:v>
                </c:pt>
                <c:pt idx="4955">
                  <c:v>44399.614583333336</c:v>
                </c:pt>
                <c:pt idx="4956">
                  <c:v>44399.624999999993</c:v>
                </c:pt>
                <c:pt idx="4957">
                  <c:v>44399.635416666657</c:v>
                </c:pt>
                <c:pt idx="4958">
                  <c:v>44399.645833333336</c:v>
                </c:pt>
                <c:pt idx="4959">
                  <c:v>44399.656250000007</c:v>
                </c:pt>
                <c:pt idx="4960">
                  <c:v>44399.666666666657</c:v>
                </c:pt>
                <c:pt idx="4961">
                  <c:v>44399.677083333328</c:v>
                </c:pt>
                <c:pt idx="4962">
                  <c:v>44399.6875</c:v>
                </c:pt>
                <c:pt idx="4963">
                  <c:v>44399.697916666657</c:v>
                </c:pt>
                <c:pt idx="4964">
                  <c:v>44399.708333333336</c:v>
                </c:pt>
                <c:pt idx="4965">
                  <c:v>44399.71875</c:v>
                </c:pt>
                <c:pt idx="4966">
                  <c:v>44399.72916666665</c:v>
                </c:pt>
                <c:pt idx="4967">
                  <c:v>44399.739583333328</c:v>
                </c:pt>
                <c:pt idx="4968">
                  <c:v>44399.75</c:v>
                </c:pt>
                <c:pt idx="4969">
                  <c:v>44399.760416666657</c:v>
                </c:pt>
                <c:pt idx="4970">
                  <c:v>44399.770833333336</c:v>
                </c:pt>
                <c:pt idx="4971">
                  <c:v>44399.78125</c:v>
                </c:pt>
                <c:pt idx="4972">
                  <c:v>44399.79166666665</c:v>
                </c:pt>
                <c:pt idx="4973">
                  <c:v>44399.802083333336</c:v>
                </c:pt>
                <c:pt idx="4974">
                  <c:v>44399.812500000007</c:v>
                </c:pt>
                <c:pt idx="4975">
                  <c:v>44399.822916666664</c:v>
                </c:pt>
                <c:pt idx="4976">
                  <c:v>44399.833333333336</c:v>
                </c:pt>
                <c:pt idx="4977">
                  <c:v>44399.84375</c:v>
                </c:pt>
                <c:pt idx="4978">
                  <c:v>44399.854166666664</c:v>
                </c:pt>
                <c:pt idx="4979">
                  <c:v>44399.864583333336</c:v>
                </c:pt>
                <c:pt idx="4980">
                  <c:v>44399.875</c:v>
                </c:pt>
                <c:pt idx="4981">
                  <c:v>44399.885416666664</c:v>
                </c:pt>
                <c:pt idx="4982">
                  <c:v>44399.895833333336</c:v>
                </c:pt>
                <c:pt idx="4983">
                  <c:v>44399.906250000007</c:v>
                </c:pt>
                <c:pt idx="4984">
                  <c:v>44399.916666666664</c:v>
                </c:pt>
                <c:pt idx="4985">
                  <c:v>44399.927083333328</c:v>
                </c:pt>
                <c:pt idx="4986">
                  <c:v>44399.9375</c:v>
                </c:pt>
                <c:pt idx="4987">
                  <c:v>44399.947916666664</c:v>
                </c:pt>
                <c:pt idx="4988">
                  <c:v>44399.958333333343</c:v>
                </c:pt>
                <c:pt idx="4989">
                  <c:v>44399.96875</c:v>
                </c:pt>
                <c:pt idx="4990">
                  <c:v>44399.979166666657</c:v>
                </c:pt>
                <c:pt idx="4991">
                  <c:v>44399.989583333336</c:v>
                </c:pt>
                <c:pt idx="4992">
                  <c:v>44400</c:v>
                </c:pt>
                <c:pt idx="4993">
                  <c:v>44400.010416666664</c:v>
                </c:pt>
                <c:pt idx="4994">
                  <c:v>44400.020833333336</c:v>
                </c:pt>
                <c:pt idx="4995">
                  <c:v>44400.03125</c:v>
                </c:pt>
                <c:pt idx="4996">
                  <c:v>44400.041666666657</c:v>
                </c:pt>
                <c:pt idx="4997">
                  <c:v>44400.052083333336</c:v>
                </c:pt>
                <c:pt idx="4998">
                  <c:v>44400.0625</c:v>
                </c:pt>
                <c:pt idx="4999">
                  <c:v>44400.072916666664</c:v>
                </c:pt>
                <c:pt idx="5000">
                  <c:v>44400.083333333336</c:v>
                </c:pt>
                <c:pt idx="5001">
                  <c:v>44400.093749999993</c:v>
                </c:pt>
                <c:pt idx="5002">
                  <c:v>44400.104166666657</c:v>
                </c:pt>
                <c:pt idx="5003">
                  <c:v>44400.114583333336</c:v>
                </c:pt>
                <c:pt idx="5004">
                  <c:v>44400.124999999993</c:v>
                </c:pt>
                <c:pt idx="5005">
                  <c:v>44400.135416666657</c:v>
                </c:pt>
                <c:pt idx="5006">
                  <c:v>44400.145833333336</c:v>
                </c:pt>
                <c:pt idx="5007">
                  <c:v>44400.156250000007</c:v>
                </c:pt>
                <c:pt idx="5008">
                  <c:v>44400.166666666657</c:v>
                </c:pt>
                <c:pt idx="5009">
                  <c:v>44400.177083333328</c:v>
                </c:pt>
                <c:pt idx="5010">
                  <c:v>44400.1875</c:v>
                </c:pt>
                <c:pt idx="5011">
                  <c:v>44400.197916666657</c:v>
                </c:pt>
                <c:pt idx="5012">
                  <c:v>44400.208333333336</c:v>
                </c:pt>
                <c:pt idx="5013">
                  <c:v>44400.21875</c:v>
                </c:pt>
                <c:pt idx="5014">
                  <c:v>44400.22916666665</c:v>
                </c:pt>
                <c:pt idx="5015">
                  <c:v>44400.239583333328</c:v>
                </c:pt>
                <c:pt idx="5016">
                  <c:v>44400.25</c:v>
                </c:pt>
                <c:pt idx="5017">
                  <c:v>44400.260416666657</c:v>
                </c:pt>
                <c:pt idx="5018">
                  <c:v>44400.270833333336</c:v>
                </c:pt>
                <c:pt idx="5019">
                  <c:v>44400.28125</c:v>
                </c:pt>
                <c:pt idx="5020">
                  <c:v>44400.29166666665</c:v>
                </c:pt>
                <c:pt idx="5021">
                  <c:v>44400.302083333336</c:v>
                </c:pt>
                <c:pt idx="5022">
                  <c:v>44400.312500000007</c:v>
                </c:pt>
                <c:pt idx="5023">
                  <c:v>44400.322916666664</c:v>
                </c:pt>
                <c:pt idx="5024">
                  <c:v>44400.333333333336</c:v>
                </c:pt>
                <c:pt idx="5025">
                  <c:v>44400.34375</c:v>
                </c:pt>
                <c:pt idx="5026">
                  <c:v>44400.354166666664</c:v>
                </c:pt>
                <c:pt idx="5027">
                  <c:v>44400.364583333336</c:v>
                </c:pt>
                <c:pt idx="5028">
                  <c:v>44400.375</c:v>
                </c:pt>
                <c:pt idx="5029">
                  <c:v>44400.385416666664</c:v>
                </c:pt>
                <c:pt idx="5030">
                  <c:v>44400.395833333336</c:v>
                </c:pt>
                <c:pt idx="5031">
                  <c:v>44400.406250000007</c:v>
                </c:pt>
                <c:pt idx="5032">
                  <c:v>44400.416666666664</c:v>
                </c:pt>
                <c:pt idx="5033">
                  <c:v>44400.427083333328</c:v>
                </c:pt>
                <c:pt idx="5034">
                  <c:v>44400.4375</c:v>
                </c:pt>
                <c:pt idx="5035">
                  <c:v>44400.447916666664</c:v>
                </c:pt>
                <c:pt idx="5036">
                  <c:v>44400.458333333343</c:v>
                </c:pt>
                <c:pt idx="5037">
                  <c:v>44400.46875</c:v>
                </c:pt>
                <c:pt idx="5038">
                  <c:v>44400.479166666657</c:v>
                </c:pt>
                <c:pt idx="5039">
                  <c:v>44400.489583333336</c:v>
                </c:pt>
                <c:pt idx="5040">
                  <c:v>44400.5</c:v>
                </c:pt>
                <c:pt idx="5041">
                  <c:v>44400.510416666664</c:v>
                </c:pt>
                <c:pt idx="5042">
                  <c:v>44400.520833333336</c:v>
                </c:pt>
                <c:pt idx="5043">
                  <c:v>44400.53125</c:v>
                </c:pt>
                <c:pt idx="5044">
                  <c:v>44400.541666666657</c:v>
                </c:pt>
                <c:pt idx="5045">
                  <c:v>44400.552083333336</c:v>
                </c:pt>
                <c:pt idx="5046">
                  <c:v>44400.5625</c:v>
                </c:pt>
                <c:pt idx="5047">
                  <c:v>44400.572916666664</c:v>
                </c:pt>
                <c:pt idx="5048">
                  <c:v>44400.583333333336</c:v>
                </c:pt>
                <c:pt idx="5049">
                  <c:v>44400.593749999993</c:v>
                </c:pt>
                <c:pt idx="5050">
                  <c:v>44400.604166666657</c:v>
                </c:pt>
                <c:pt idx="5051">
                  <c:v>44400.614583333336</c:v>
                </c:pt>
                <c:pt idx="5052">
                  <c:v>44400.624999999993</c:v>
                </c:pt>
                <c:pt idx="5053">
                  <c:v>44400.635416666657</c:v>
                </c:pt>
                <c:pt idx="5054">
                  <c:v>44400.645833333336</c:v>
                </c:pt>
                <c:pt idx="5055">
                  <c:v>44400.656250000007</c:v>
                </c:pt>
                <c:pt idx="5056">
                  <c:v>44400.666666666657</c:v>
                </c:pt>
                <c:pt idx="5057">
                  <c:v>44400.677083333328</c:v>
                </c:pt>
                <c:pt idx="5058">
                  <c:v>44400.6875</c:v>
                </c:pt>
                <c:pt idx="5059">
                  <c:v>44400.697916666657</c:v>
                </c:pt>
                <c:pt idx="5060">
                  <c:v>44400.708333333336</c:v>
                </c:pt>
                <c:pt idx="5061">
                  <c:v>44400.71875</c:v>
                </c:pt>
                <c:pt idx="5062">
                  <c:v>44400.72916666665</c:v>
                </c:pt>
                <c:pt idx="5063">
                  <c:v>44400.739583333328</c:v>
                </c:pt>
                <c:pt idx="5064">
                  <c:v>44400.75</c:v>
                </c:pt>
                <c:pt idx="5065">
                  <c:v>44400.760416666657</c:v>
                </c:pt>
                <c:pt idx="5066">
                  <c:v>44400.770833333336</c:v>
                </c:pt>
                <c:pt idx="5067">
                  <c:v>44400.78125</c:v>
                </c:pt>
                <c:pt idx="5068">
                  <c:v>44400.79166666665</c:v>
                </c:pt>
                <c:pt idx="5069">
                  <c:v>44400.802083333336</c:v>
                </c:pt>
                <c:pt idx="5070">
                  <c:v>44400.812500000007</c:v>
                </c:pt>
                <c:pt idx="5071">
                  <c:v>44400.822916666664</c:v>
                </c:pt>
                <c:pt idx="5072">
                  <c:v>44400.833333333336</c:v>
                </c:pt>
                <c:pt idx="5073">
                  <c:v>44400.84375</c:v>
                </c:pt>
                <c:pt idx="5074">
                  <c:v>44400.854166666664</c:v>
                </c:pt>
                <c:pt idx="5075">
                  <c:v>44400.864583333336</c:v>
                </c:pt>
                <c:pt idx="5076">
                  <c:v>44400.875</c:v>
                </c:pt>
                <c:pt idx="5077">
                  <c:v>44400.885416666664</c:v>
                </c:pt>
                <c:pt idx="5078">
                  <c:v>44400.895833333336</c:v>
                </c:pt>
                <c:pt idx="5079">
                  <c:v>44400.906250000007</c:v>
                </c:pt>
                <c:pt idx="5080">
                  <c:v>44400.916666666664</c:v>
                </c:pt>
                <c:pt idx="5081">
                  <c:v>44400.927083333328</c:v>
                </c:pt>
                <c:pt idx="5082">
                  <c:v>44400.9375</c:v>
                </c:pt>
                <c:pt idx="5083">
                  <c:v>44400.947916666664</c:v>
                </c:pt>
                <c:pt idx="5084">
                  <c:v>44400.958333333343</c:v>
                </c:pt>
                <c:pt idx="5085">
                  <c:v>44400.96875</c:v>
                </c:pt>
                <c:pt idx="5086">
                  <c:v>44400.979166666657</c:v>
                </c:pt>
                <c:pt idx="5087">
                  <c:v>44400.989583333336</c:v>
                </c:pt>
                <c:pt idx="5088">
                  <c:v>44401</c:v>
                </c:pt>
                <c:pt idx="5089">
                  <c:v>44401.010416666664</c:v>
                </c:pt>
                <c:pt idx="5090">
                  <c:v>44401.020833333336</c:v>
                </c:pt>
                <c:pt idx="5091">
                  <c:v>44401.03125</c:v>
                </c:pt>
                <c:pt idx="5092">
                  <c:v>44401.041666666657</c:v>
                </c:pt>
                <c:pt idx="5093">
                  <c:v>44401.052083333336</c:v>
                </c:pt>
                <c:pt idx="5094">
                  <c:v>44401.0625</c:v>
                </c:pt>
                <c:pt idx="5095">
                  <c:v>44401.072916666664</c:v>
                </c:pt>
                <c:pt idx="5096">
                  <c:v>44401.083333333336</c:v>
                </c:pt>
                <c:pt idx="5097">
                  <c:v>44401.093749999993</c:v>
                </c:pt>
                <c:pt idx="5098">
                  <c:v>44401.104166666657</c:v>
                </c:pt>
                <c:pt idx="5099">
                  <c:v>44401.114583333336</c:v>
                </c:pt>
                <c:pt idx="5100">
                  <c:v>44401.124999999993</c:v>
                </c:pt>
                <c:pt idx="5101">
                  <c:v>44401.135416666657</c:v>
                </c:pt>
                <c:pt idx="5102">
                  <c:v>44401.145833333336</c:v>
                </c:pt>
                <c:pt idx="5103">
                  <c:v>44401.156250000007</c:v>
                </c:pt>
                <c:pt idx="5104">
                  <c:v>44401.166666666657</c:v>
                </c:pt>
                <c:pt idx="5105">
                  <c:v>44401.177083333328</c:v>
                </c:pt>
                <c:pt idx="5106">
                  <c:v>44401.1875</c:v>
                </c:pt>
                <c:pt idx="5107">
                  <c:v>44401.197916666657</c:v>
                </c:pt>
                <c:pt idx="5108">
                  <c:v>44401.208333333336</c:v>
                </c:pt>
                <c:pt idx="5109">
                  <c:v>44401.21875</c:v>
                </c:pt>
                <c:pt idx="5110">
                  <c:v>44401.22916666665</c:v>
                </c:pt>
                <c:pt idx="5111">
                  <c:v>44401.239583333328</c:v>
                </c:pt>
                <c:pt idx="5112">
                  <c:v>44401.25</c:v>
                </c:pt>
                <c:pt idx="5113">
                  <c:v>44401.260416666657</c:v>
                </c:pt>
                <c:pt idx="5114">
                  <c:v>44401.270833333336</c:v>
                </c:pt>
                <c:pt idx="5115">
                  <c:v>44401.28125</c:v>
                </c:pt>
                <c:pt idx="5116">
                  <c:v>44401.29166666665</c:v>
                </c:pt>
                <c:pt idx="5117">
                  <c:v>44401.302083333336</c:v>
                </c:pt>
                <c:pt idx="5118">
                  <c:v>44401.312500000007</c:v>
                </c:pt>
                <c:pt idx="5119">
                  <c:v>44401.322916666664</c:v>
                </c:pt>
                <c:pt idx="5120">
                  <c:v>44401.333333333336</c:v>
                </c:pt>
                <c:pt idx="5121">
                  <c:v>44401.34375</c:v>
                </c:pt>
                <c:pt idx="5122">
                  <c:v>44401.354166666664</c:v>
                </c:pt>
                <c:pt idx="5123">
                  <c:v>44401.364583333336</c:v>
                </c:pt>
                <c:pt idx="5124">
                  <c:v>44401.375</c:v>
                </c:pt>
                <c:pt idx="5125">
                  <c:v>44401.385416666664</c:v>
                </c:pt>
                <c:pt idx="5126">
                  <c:v>44401.395833333336</c:v>
                </c:pt>
                <c:pt idx="5127">
                  <c:v>44401.406250000007</c:v>
                </c:pt>
                <c:pt idx="5128">
                  <c:v>44401.416666666664</c:v>
                </c:pt>
                <c:pt idx="5129">
                  <c:v>44401.427083333328</c:v>
                </c:pt>
                <c:pt idx="5130">
                  <c:v>44401.4375</c:v>
                </c:pt>
                <c:pt idx="5131">
                  <c:v>44401.447916666664</c:v>
                </c:pt>
                <c:pt idx="5132">
                  <c:v>44401.458333333343</c:v>
                </c:pt>
                <c:pt idx="5133">
                  <c:v>44401.46875</c:v>
                </c:pt>
                <c:pt idx="5134">
                  <c:v>44401.479166666657</c:v>
                </c:pt>
                <c:pt idx="5135">
                  <c:v>44401.489583333336</c:v>
                </c:pt>
                <c:pt idx="5136">
                  <c:v>44401.5</c:v>
                </c:pt>
                <c:pt idx="5137">
                  <c:v>44401.510416666664</c:v>
                </c:pt>
                <c:pt idx="5138">
                  <c:v>44401.520833333336</c:v>
                </c:pt>
                <c:pt idx="5139">
                  <c:v>44401.53125</c:v>
                </c:pt>
                <c:pt idx="5140">
                  <c:v>44401.541666666657</c:v>
                </c:pt>
                <c:pt idx="5141">
                  <c:v>44401.552083333336</c:v>
                </c:pt>
                <c:pt idx="5142">
                  <c:v>44401.5625</c:v>
                </c:pt>
                <c:pt idx="5143">
                  <c:v>44401.572916666664</c:v>
                </c:pt>
                <c:pt idx="5144">
                  <c:v>44401.583333333336</c:v>
                </c:pt>
                <c:pt idx="5145">
                  <c:v>44401.593749999993</c:v>
                </c:pt>
                <c:pt idx="5146">
                  <c:v>44401.604166666657</c:v>
                </c:pt>
                <c:pt idx="5147">
                  <c:v>44401.614583333336</c:v>
                </c:pt>
                <c:pt idx="5148">
                  <c:v>44401.624999999993</c:v>
                </c:pt>
                <c:pt idx="5149">
                  <c:v>44401.635416666657</c:v>
                </c:pt>
                <c:pt idx="5150">
                  <c:v>44401.645833333336</c:v>
                </c:pt>
                <c:pt idx="5151">
                  <c:v>44401.656250000007</c:v>
                </c:pt>
                <c:pt idx="5152">
                  <c:v>44401.666666666657</c:v>
                </c:pt>
                <c:pt idx="5153">
                  <c:v>44401.677083333328</c:v>
                </c:pt>
                <c:pt idx="5154">
                  <c:v>44401.6875</c:v>
                </c:pt>
                <c:pt idx="5155">
                  <c:v>44401.697916666657</c:v>
                </c:pt>
                <c:pt idx="5156">
                  <c:v>44401.708333333336</c:v>
                </c:pt>
                <c:pt idx="5157">
                  <c:v>44401.71875</c:v>
                </c:pt>
                <c:pt idx="5158">
                  <c:v>44401.72916666665</c:v>
                </c:pt>
                <c:pt idx="5159">
                  <c:v>44401.739583333328</c:v>
                </c:pt>
                <c:pt idx="5160">
                  <c:v>44401.75</c:v>
                </c:pt>
                <c:pt idx="5161">
                  <c:v>44401.760416666657</c:v>
                </c:pt>
                <c:pt idx="5162">
                  <c:v>44401.770833333336</c:v>
                </c:pt>
                <c:pt idx="5163">
                  <c:v>44401.78125</c:v>
                </c:pt>
                <c:pt idx="5164">
                  <c:v>44401.79166666665</c:v>
                </c:pt>
                <c:pt idx="5165">
                  <c:v>44401.802083333336</c:v>
                </c:pt>
                <c:pt idx="5166">
                  <c:v>44401.812500000007</c:v>
                </c:pt>
                <c:pt idx="5167">
                  <c:v>44401.822916666664</c:v>
                </c:pt>
                <c:pt idx="5168">
                  <c:v>44401.833333333336</c:v>
                </c:pt>
                <c:pt idx="5169">
                  <c:v>44401.84375</c:v>
                </c:pt>
                <c:pt idx="5170">
                  <c:v>44401.854166666664</c:v>
                </c:pt>
                <c:pt idx="5171">
                  <c:v>44401.864583333336</c:v>
                </c:pt>
                <c:pt idx="5172">
                  <c:v>44401.875</c:v>
                </c:pt>
                <c:pt idx="5173">
                  <c:v>44401.885416666664</c:v>
                </c:pt>
                <c:pt idx="5174">
                  <c:v>44401.895833333336</c:v>
                </c:pt>
                <c:pt idx="5175">
                  <c:v>44401.906250000007</c:v>
                </c:pt>
                <c:pt idx="5176">
                  <c:v>44401.916666666664</c:v>
                </c:pt>
                <c:pt idx="5177">
                  <c:v>44401.927083333328</c:v>
                </c:pt>
                <c:pt idx="5178">
                  <c:v>44401.9375</c:v>
                </c:pt>
                <c:pt idx="5179">
                  <c:v>44401.947916666664</c:v>
                </c:pt>
                <c:pt idx="5180">
                  <c:v>44401.958333333343</c:v>
                </c:pt>
                <c:pt idx="5181">
                  <c:v>44401.96875</c:v>
                </c:pt>
                <c:pt idx="5182">
                  <c:v>44401.979166666657</c:v>
                </c:pt>
                <c:pt idx="5183">
                  <c:v>44401.989583333336</c:v>
                </c:pt>
                <c:pt idx="5184">
                  <c:v>44402</c:v>
                </c:pt>
                <c:pt idx="5185">
                  <c:v>44402.010416666664</c:v>
                </c:pt>
                <c:pt idx="5186">
                  <c:v>44402.020833333336</c:v>
                </c:pt>
                <c:pt idx="5187">
                  <c:v>44402.03125</c:v>
                </c:pt>
                <c:pt idx="5188">
                  <c:v>44402.041666666657</c:v>
                </c:pt>
                <c:pt idx="5189">
                  <c:v>44402.052083333336</c:v>
                </c:pt>
                <c:pt idx="5190">
                  <c:v>44402.0625</c:v>
                </c:pt>
                <c:pt idx="5191">
                  <c:v>44402.072916666664</c:v>
                </c:pt>
                <c:pt idx="5192">
                  <c:v>44402.083333333336</c:v>
                </c:pt>
                <c:pt idx="5193">
                  <c:v>44402.093749999993</c:v>
                </c:pt>
                <c:pt idx="5194">
                  <c:v>44402.104166666657</c:v>
                </c:pt>
                <c:pt idx="5195">
                  <c:v>44402.114583333336</c:v>
                </c:pt>
                <c:pt idx="5196">
                  <c:v>44402.124999999993</c:v>
                </c:pt>
                <c:pt idx="5197">
                  <c:v>44402.135416666657</c:v>
                </c:pt>
                <c:pt idx="5198">
                  <c:v>44402.145833333336</c:v>
                </c:pt>
                <c:pt idx="5199">
                  <c:v>44402.156250000007</c:v>
                </c:pt>
                <c:pt idx="5200">
                  <c:v>44402.166666666657</c:v>
                </c:pt>
                <c:pt idx="5201">
                  <c:v>44402.177083333328</c:v>
                </c:pt>
                <c:pt idx="5202">
                  <c:v>44402.1875</c:v>
                </c:pt>
                <c:pt idx="5203">
                  <c:v>44402.197916666657</c:v>
                </c:pt>
                <c:pt idx="5204">
                  <c:v>44402.208333333336</c:v>
                </c:pt>
                <c:pt idx="5205">
                  <c:v>44402.21875</c:v>
                </c:pt>
                <c:pt idx="5206">
                  <c:v>44402.22916666665</c:v>
                </c:pt>
                <c:pt idx="5207">
                  <c:v>44402.239583333328</c:v>
                </c:pt>
                <c:pt idx="5208">
                  <c:v>44402.25</c:v>
                </c:pt>
                <c:pt idx="5209">
                  <c:v>44402.260416666657</c:v>
                </c:pt>
                <c:pt idx="5210">
                  <c:v>44402.270833333336</c:v>
                </c:pt>
                <c:pt idx="5211">
                  <c:v>44402.28125</c:v>
                </c:pt>
                <c:pt idx="5212">
                  <c:v>44402.29166666665</c:v>
                </c:pt>
                <c:pt idx="5213">
                  <c:v>44402.302083333336</c:v>
                </c:pt>
                <c:pt idx="5214">
                  <c:v>44402.312500000007</c:v>
                </c:pt>
                <c:pt idx="5215">
                  <c:v>44402.322916666664</c:v>
                </c:pt>
                <c:pt idx="5216">
                  <c:v>44402.333333333336</c:v>
                </c:pt>
                <c:pt idx="5217">
                  <c:v>44402.34375</c:v>
                </c:pt>
                <c:pt idx="5218">
                  <c:v>44402.354166666664</c:v>
                </c:pt>
                <c:pt idx="5219">
                  <c:v>44402.364583333336</c:v>
                </c:pt>
                <c:pt idx="5220">
                  <c:v>44402.375</c:v>
                </c:pt>
                <c:pt idx="5221">
                  <c:v>44402.385416666664</c:v>
                </c:pt>
                <c:pt idx="5222">
                  <c:v>44402.395833333336</c:v>
                </c:pt>
                <c:pt idx="5223">
                  <c:v>44402.406250000007</c:v>
                </c:pt>
                <c:pt idx="5224">
                  <c:v>44402.416666666664</c:v>
                </c:pt>
                <c:pt idx="5225">
                  <c:v>44402.427083333328</c:v>
                </c:pt>
                <c:pt idx="5226">
                  <c:v>44402.4375</c:v>
                </c:pt>
                <c:pt idx="5227">
                  <c:v>44402.447916666664</c:v>
                </c:pt>
                <c:pt idx="5228">
                  <c:v>44402.458333333343</c:v>
                </c:pt>
                <c:pt idx="5229">
                  <c:v>44402.46875</c:v>
                </c:pt>
                <c:pt idx="5230">
                  <c:v>44402.479166666657</c:v>
                </c:pt>
                <c:pt idx="5231">
                  <c:v>44402.489583333336</c:v>
                </c:pt>
                <c:pt idx="5232">
                  <c:v>44402.5</c:v>
                </c:pt>
                <c:pt idx="5233">
                  <c:v>44402.510416666664</c:v>
                </c:pt>
                <c:pt idx="5234">
                  <c:v>44402.520833333336</c:v>
                </c:pt>
                <c:pt idx="5235">
                  <c:v>44402.53125</c:v>
                </c:pt>
                <c:pt idx="5236">
                  <c:v>44402.541666666657</c:v>
                </c:pt>
                <c:pt idx="5237">
                  <c:v>44402.552083333336</c:v>
                </c:pt>
                <c:pt idx="5238">
                  <c:v>44402.5625</c:v>
                </c:pt>
                <c:pt idx="5239">
                  <c:v>44402.572916666664</c:v>
                </c:pt>
                <c:pt idx="5240">
                  <c:v>44402.583333333336</c:v>
                </c:pt>
                <c:pt idx="5241">
                  <c:v>44402.593749999993</c:v>
                </c:pt>
                <c:pt idx="5242">
                  <c:v>44402.604166666657</c:v>
                </c:pt>
                <c:pt idx="5243">
                  <c:v>44402.614583333336</c:v>
                </c:pt>
                <c:pt idx="5244">
                  <c:v>44402.624999999993</c:v>
                </c:pt>
                <c:pt idx="5245">
                  <c:v>44402.635416666657</c:v>
                </c:pt>
                <c:pt idx="5246">
                  <c:v>44402.645833333336</c:v>
                </c:pt>
                <c:pt idx="5247">
                  <c:v>44402.656250000007</c:v>
                </c:pt>
                <c:pt idx="5248">
                  <c:v>44402.666666666657</c:v>
                </c:pt>
                <c:pt idx="5249">
                  <c:v>44402.677083333328</c:v>
                </c:pt>
                <c:pt idx="5250">
                  <c:v>44402.6875</c:v>
                </c:pt>
                <c:pt idx="5251">
                  <c:v>44402.697916666657</c:v>
                </c:pt>
                <c:pt idx="5252">
                  <c:v>44402.708333333336</c:v>
                </c:pt>
                <c:pt idx="5253">
                  <c:v>44402.71875</c:v>
                </c:pt>
                <c:pt idx="5254">
                  <c:v>44402.72916666665</c:v>
                </c:pt>
                <c:pt idx="5255">
                  <c:v>44402.739583333328</c:v>
                </c:pt>
                <c:pt idx="5256">
                  <c:v>44402.75</c:v>
                </c:pt>
                <c:pt idx="5257">
                  <c:v>44402.760416666657</c:v>
                </c:pt>
                <c:pt idx="5258">
                  <c:v>44402.770833333336</c:v>
                </c:pt>
                <c:pt idx="5259">
                  <c:v>44402.78125</c:v>
                </c:pt>
                <c:pt idx="5260">
                  <c:v>44402.79166666665</c:v>
                </c:pt>
                <c:pt idx="5261">
                  <c:v>44402.802083333336</c:v>
                </c:pt>
                <c:pt idx="5262">
                  <c:v>44402.812500000007</c:v>
                </c:pt>
                <c:pt idx="5263">
                  <c:v>44402.822916666664</c:v>
                </c:pt>
                <c:pt idx="5264">
                  <c:v>44402.833333333336</c:v>
                </c:pt>
                <c:pt idx="5265">
                  <c:v>44402.84375</c:v>
                </c:pt>
                <c:pt idx="5266">
                  <c:v>44402.854166666664</c:v>
                </c:pt>
                <c:pt idx="5267">
                  <c:v>44402.864583333336</c:v>
                </c:pt>
                <c:pt idx="5268">
                  <c:v>44402.875</c:v>
                </c:pt>
                <c:pt idx="5269">
                  <c:v>44402.885416666664</c:v>
                </c:pt>
                <c:pt idx="5270">
                  <c:v>44402.895833333336</c:v>
                </c:pt>
                <c:pt idx="5271">
                  <c:v>44402.906250000007</c:v>
                </c:pt>
                <c:pt idx="5272">
                  <c:v>44402.916666666664</c:v>
                </c:pt>
                <c:pt idx="5273">
                  <c:v>44402.927083333328</c:v>
                </c:pt>
                <c:pt idx="5274">
                  <c:v>44402.9375</c:v>
                </c:pt>
                <c:pt idx="5275">
                  <c:v>44402.947916666664</c:v>
                </c:pt>
                <c:pt idx="5276">
                  <c:v>44402.958333333343</c:v>
                </c:pt>
                <c:pt idx="5277">
                  <c:v>44402.96875</c:v>
                </c:pt>
                <c:pt idx="5278">
                  <c:v>44402.979166666657</c:v>
                </c:pt>
                <c:pt idx="5279">
                  <c:v>44402.989583333336</c:v>
                </c:pt>
                <c:pt idx="5280">
                  <c:v>44403</c:v>
                </c:pt>
                <c:pt idx="5281">
                  <c:v>44403.010416666664</c:v>
                </c:pt>
                <c:pt idx="5282">
                  <c:v>44403.020833333336</c:v>
                </c:pt>
                <c:pt idx="5283">
                  <c:v>44403.03125</c:v>
                </c:pt>
                <c:pt idx="5284">
                  <c:v>44403.041666666657</c:v>
                </c:pt>
                <c:pt idx="5285">
                  <c:v>44403.052083333336</c:v>
                </c:pt>
                <c:pt idx="5286">
                  <c:v>44403.0625</c:v>
                </c:pt>
                <c:pt idx="5287">
                  <c:v>44403.072916666664</c:v>
                </c:pt>
                <c:pt idx="5288">
                  <c:v>44403.083333333336</c:v>
                </c:pt>
                <c:pt idx="5289">
                  <c:v>44403.093749999993</c:v>
                </c:pt>
                <c:pt idx="5290">
                  <c:v>44403.104166666657</c:v>
                </c:pt>
                <c:pt idx="5291">
                  <c:v>44403.114583333336</c:v>
                </c:pt>
                <c:pt idx="5292">
                  <c:v>44403.124999999993</c:v>
                </c:pt>
                <c:pt idx="5293">
                  <c:v>44403.135416666657</c:v>
                </c:pt>
                <c:pt idx="5294">
                  <c:v>44403.145833333336</c:v>
                </c:pt>
                <c:pt idx="5295">
                  <c:v>44403.156250000007</c:v>
                </c:pt>
                <c:pt idx="5296">
                  <c:v>44403.166666666657</c:v>
                </c:pt>
                <c:pt idx="5297">
                  <c:v>44403.177083333328</c:v>
                </c:pt>
                <c:pt idx="5298">
                  <c:v>44403.1875</c:v>
                </c:pt>
                <c:pt idx="5299">
                  <c:v>44403.197916666657</c:v>
                </c:pt>
                <c:pt idx="5300">
                  <c:v>44403.208333333336</c:v>
                </c:pt>
                <c:pt idx="5301">
                  <c:v>44403.21875</c:v>
                </c:pt>
                <c:pt idx="5302">
                  <c:v>44403.22916666665</c:v>
                </c:pt>
                <c:pt idx="5303">
                  <c:v>44403.239583333328</c:v>
                </c:pt>
                <c:pt idx="5304">
                  <c:v>44403.25</c:v>
                </c:pt>
                <c:pt idx="5305">
                  <c:v>44403.260416666657</c:v>
                </c:pt>
                <c:pt idx="5306">
                  <c:v>44403.270833333336</c:v>
                </c:pt>
                <c:pt idx="5307">
                  <c:v>44403.28125</c:v>
                </c:pt>
                <c:pt idx="5308">
                  <c:v>44403.29166666665</c:v>
                </c:pt>
                <c:pt idx="5309">
                  <c:v>44403.302083333336</c:v>
                </c:pt>
                <c:pt idx="5310">
                  <c:v>44403.312500000007</c:v>
                </c:pt>
                <c:pt idx="5311">
                  <c:v>44403.322916666664</c:v>
                </c:pt>
                <c:pt idx="5312">
                  <c:v>44403.333333333336</c:v>
                </c:pt>
                <c:pt idx="5313">
                  <c:v>44403.34375</c:v>
                </c:pt>
                <c:pt idx="5314">
                  <c:v>44403.354166666664</c:v>
                </c:pt>
                <c:pt idx="5315">
                  <c:v>44403.364583333336</c:v>
                </c:pt>
                <c:pt idx="5316">
                  <c:v>44403.375</c:v>
                </c:pt>
                <c:pt idx="5317">
                  <c:v>44403.385416666664</c:v>
                </c:pt>
                <c:pt idx="5318">
                  <c:v>44403.395833333336</c:v>
                </c:pt>
                <c:pt idx="5319">
                  <c:v>44403.406250000007</c:v>
                </c:pt>
                <c:pt idx="5320">
                  <c:v>44403.416666666664</c:v>
                </c:pt>
                <c:pt idx="5321">
                  <c:v>44403.427083333328</c:v>
                </c:pt>
                <c:pt idx="5322">
                  <c:v>44403.4375</c:v>
                </c:pt>
                <c:pt idx="5323">
                  <c:v>44403.447916666664</c:v>
                </c:pt>
                <c:pt idx="5324">
                  <c:v>44403.458333333343</c:v>
                </c:pt>
                <c:pt idx="5325">
                  <c:v>44403.46875</c:v>
                </c:pt>
                <c:pt idx="5326">
                  <c:v>44403.479166666657</c:v>
                </c:pt>
                <c:pt idx="5327">
                  <c:v>44403.489583333336</c:v>
                </c:pt>
                <c:pt idx="5328">
                  <c:v>44403.5</c:v>
                </c:pt>
                <c:pt idx="5329">
                  <c:v>44403.510416666664</c:v>
                </c:pt>
                <c:pt idx="5330">
                  <c:v>44403.520833333336</c:v>
                </c:pt>
                <c:pt idx="5331">
                  <c:v>44403.53125</c:v>
                </c:pt>
                <c:pt idx="5332">
                  <c:v>44403.541666666657</c:v>
                </c:pt>
                <c:pt idx="5333">
                  <c:v>44403.552083333336</c:v>
                </c:pt>
                <c:pt idx="5334">
                  <c:v>44403.5625</c:v>
                </c:pt>
                <c:pt idx="5335">
                  <c:v>44403.572916666664</c:v>
                </c:pt>
                <c:pt idx="5336">
                  <c:v>44403.583333333336</c:v>
                </c:pt>
                <c:pt idx="5337">
                  <c:v>44403.593749999993</c:v>
                </c:pt>
                <c:pt idx="5338">
                  <c:v>44403.604166666657</c:v>
                </c:pt>
                <c:pt idx="5339">
                  <c:v>44403.614583333336</c:v>
                </c:pt>
                <c:pt idx="5340">
                  <c:v>44403.624999999993</c:v>
                </c:pt>
                <c:pt idx="5341">
                  <c:v>44403.635416666657</c:v>
                </c:pt>
                <c:pt idx="5342">
                  <c:v>44403.645833333336</c:v>
                </c:pt>
                <c:pt idx="5343">
                  <c:v>44403.656250000007</c:v>
                </c:pt>
                <c:pt idx="5344">
                  <c:v>44403.666666666657</c:v>
                </c:pt>
                <c:pt idx="5345">
                  <c:v>44403.677083333328</c:v>
                </c:pt>
                <c:pt idx="5346">
                  <c:v>44403.6875</c:v>
                </c:pt>
                <c:pt idx="5347">
                  <c:v>44403.697916666657</c:v>
                </c:pt>
                <c:pt idx="5348">
                  <c:v>44403.708333333336</c:v>
                </c:pt>
                <c:pt idx="5349">
                  <c:v>44403.71875</c:v>
                </c:pt>
                <c:pt idx="5350">
                  <c:v>44403.72916666665</c:v>
                </c:pt>
                <c:pt idx="5351">
                  <c:v>44403.739583333328</c:v>
                </c:pt>
                <c:pt idx="5352">
                  <c:v>44403.75</c:v>
                </c:pt>
                <c:pt idx="5353">
                  <c:v>44403.760416666657</c:v>
                </c:pt>
                <c:pt idx="5354">
                  <c:v>44403.770833333336</c:v>
                </c:pt>
                <c:pt idx="5355">
                  <c:v>44403.78125</c:v>
                </c:pt>
                <c:pt idx="5356">
                  <c:v>44403.79166666665</c:v>
                </c:pt>
                <c:pt idx="5357">
                  <c:v>44403.802083333336</c:v>
                </c:pt>
                <c:pt idx="5358">
                  <c:v>44403.812500000007</c:v>
                </c:pt>
                <c:pt idx="5359">
                  <c:v>44403.822916666664</c:v>
                </c:pt>
                <c:pt idx="5360">
                  <c:v>44403.833333333336</c:v>
                </c:pt>
                <c:pt idx="5361">
                  <c:v>44403.84375</c:v>
                </c:pt>
                <c:pt idx="5362">
                  <c:v>44403.854166666664</c:v>
                </c:pt>
                <c:pt idx="5363">
                  <c:v>44403.864583333336</c:v>
                </c:pt>
                <c:pt idx="5364">
                  <c:v>44403.875</c:v>
                </c:pt>
                <c:pt idx="5365">
                  <c:v>44403.885416666664</c:v>
                </c:pt>
                <c:pt idx="5366">
                  <c:v>44403.895833333336</c:v>
                </c:pt>
                <c:pt idx="5367">
                  <c:v>44403.906250000007</c:v>
                </c:pt>
                <c:pt idx="5368">
                  <c:v>44403.916666666664</c:v>
                </c:pt>
                <c:pt idx="5369">
                  <c:v>44403.927083333328</c:v>
                </c:pt>
                <c:pt idx="5370">
                  <c:v>44403.9375</c:v>
                </c:pt>
                <c:pt idx="5371">
                  <c:v>44403.947916666664</c:v>
                </c:pt>
                <c:pt idx="5372">
                  <c:v>44403.958333333343</c:v>
                </c:pt>
                <c:pt idx="5373">
                  <c:v>44403.96875</c:v>
                </c:pt>
                <c:pt idx="5374">
                  <c:v>44403.979166666657</c:v>
                </c:pt>
                <c:pt idx="5375">
                  <c:v>44403.989583333336</c:v>
                </c:pt>
                <c:pt idx="5376">
                  <c:v>44404</c:v>
                </c:pt>
                <c:pt idx="5377">
                  <c:v>44404.010416666664</c:v>
                </c:pt>
                <c:pt idx="5378">
                  <c:v>44404.020833333336</c:v>
                </c:pt>
                <c:pt idx="5379">
                  <c:v>44404.03125</c:v>
                </c:pt>
                <c:pt idx="5380">
                  <c:v>44404.041666666657</c:v>
                </c:pt>
                <c:pt idx="5381">
                  <c:v>44404.052083333336</c:v>
                </c:pt>
                <c:pt idx="5382">
                  <c:v>44404.0625</c:v>
                </c:pt>
                <c:pt idx="5383">
                  <c:v>44404.072916666664</c:v>
                </c:pt>
                <c:pt idx="5384">
                  <c:v>44404.083333333336</c:v>
                </c:pt>
                <c:pt idx="5385">
                  <c:v>44404.093749999993</c:v>
                </c:pt>
                <c:pt idx="5386">
                  <c:v>44404.104166666657</c:v>
                </c:pt>
                <c:pt idx="5387">
                  <c:v>44404.114583333336</c:v>
                </c:pt>
                <c:pt idx="5388">
                  <c:v>44404.124999999993</c:v>
                </c:pt>
                <c:pt idx="5389">
                  <c:v>44404.135416666657</c:v>
                </c:pt>
                <c:pt idx="5390">
                  <c:v>44404.145833333336</c:v>
                </c:pt>
                <c:pt idx="5391">
                  <c:v>44404.156250000007</c:v>
                </c:pt>
                <c:pt idx="5392">
                  <c:v>44404.166666666657</c:v>
                </c:pt>
                <c:pt idx="5393">
                  <c:v>44404.177083333328</c:v>
                </c:pt>
                <c:pt idx="5394">
                  <c:v>44404.1875</c:v>
                </c:pt>
                <c:pt idx="5395">
                  <c:v>44404.197916666657</c:v>
                </c:pt>
                <c:pt idx="5396">
                  <c:v>44404.208333333336</c:v>
                </c:pt>
                <c:pt idx="5397">
                  <c:v>44404.21875</c:v>
                </c:pt>
                <c:pt idx="5398">
                  <c:v>44404.22916666665</c:v>
                </c:pt>
                <c:pt idx="5399">
                  <c:v>44404.239583333328</c:v>
                </c:pt>
                <c:pt idx="5400">
                  <c:v>44404.25</c:v>
                </c:pt>
                <c:pt idx="5401">
                  <c:v>44404.260416666657</c:v>
                </c:pt>
                <c:pt idx="5402">
                  <c:v>44404.270833333336</c:v>
                </c:pt>
                <c:pt idx="5403">
                  <c:v>44404.28125</c:v>
                </c:pt>
                <c:pt idx="5404">
                  <c:v>44404.29166666665</c:v>
                </c:pt>
                <c:pt idx="5405">
                  <c:v>44404.302083333336</c:v>
                </c:pt>
                <c:pt idx="5406">
                  <c:v>44404.312500000007</c:v>
                </c:pt>
                <c:pt idx="5407">
                  <c:v>44404.322916666664</c:v>
                </c:pt>
                <c:pt idx="5408">
                  <c:v>44404.333333333336</c:v>
                </c:pt>
                <c:pt idx="5409">
                  <c:v>44404.34375</c:v>
                </c:pt>
                <c:pt idx="5410">
                  <c:v>44404.354166666664</c:v>
                </c:pt>
                <c:pt idx="5411">
                  <c:v>44404.364583333336</c:v>
                </c:pt>
                <c:pt idx="5412">
                  <c:v>44404.375</c:v>
                </c:pt>
                <c:pt idx="5413">
                  <c:v>44404.385416666664</c:v>
                </c:pt>
                <c:pt idx="5414">
                  <c:v>44404.395833333336</c:v>
                </c:pt>
                <c:pt idx="5415">
                  <c:v>44404.406250000007</c:v>
                </c:pt>
                <c:pt idx="5416">
                  <c:v>44404.416666666664</c:v>
                </c:pt>
                <c:pt idx="5417">
                  <c:v>44404.427083333328</c:v>
                </c:pt>
                <c:pt idx="5418">
                  <c:v>44404.4375</c:v>
                </c:pt>
                <c:pt idx="5419">
                  <c:v>44404.447916666664</c:v>
                </c:pt>
                <c:pt idx="5420">
                  <c:v>44404.458333333343</c:v>
                </c:pt>
                <c:pt idx="5421">
                  <c:v>44404.46875</c:v>
                </c:pt>
                <c:pt idx="5422">
                  <c:v>44404.479166666657</c:v>
                </c:pt>
                <c:pt idx="5423">
                  <c:v>44404.489583333336</c:v>
                </c:pt>
                <c:pt idx="5424">
                  <c:v>44404.5</c:v>
                </c:pt>
                <c:pt idx="5425">
                  <c:v>44404.510416666664</c:v>
                </c:pt>
                <c:pt idx="5426">
                  <c:v>44404.520833333336</c:v>
                </c:pt>
                <c:pt idx="5427">
                  <c:v>44404.53125</c:v>
                </c:pt>
                <c:pt idx="5428">
                  <c:v>44404.541666666657</c:v>
                </c:pt>
                <c:pt idx="5429">
                  <c:v>44404.552083333336</c:v>
                </c:pt>
                <c:pt idx="5430">
                  <c:v>44404.5625</c:v>
                </c:pt>
                <c:pt idx="5431">
                  <c:v>44404.572916666664</c:v>
                </c:pt>
                <c:pt idx="5432">
                  <c:v>44404.583333333336</c:v>
                </c:pt>
                <c:pt idx="5433">
                  <c:v>44404.593749999993</c:v>
                </c:pt>
                <c:pt idx="5434">
                  <c:v>44404.604166666657</c:v>
                </c:pt>
                <c:pt idx="5435">
                  <c:v>44404.614583333336</c:v>
                </c:pt>
                <c:pt idx="5436">
                  <c:v>44404.624999999993</c:v>
                </c:pt>
                <c:pt idx="5437">
                  <c:v>44404.635416666657</c:v>
                </c:pt>
                <c:pt idx="5438">
                  <c:v>44404.645833333336</c:v>
                </c:pt>
                <c:pt idx="5439">
                  <c:v>44404.656250000007</c:v>
                </c:pt>
                <c:pt idx="5440">
                  <c:v>44404.666666666657</c:v>
                </c:pt>
                <c:pt idx="5441">
                  <c:v>44404.677083333328</c:v>
                </c:pt>
                <c:pt idx="5442">
                  <c:v>44404.6875</c:v>
                </c:pt>
                <c:pt idx="5443">
                  <c:v>44404.697916666657</c:v>
                </c:pt>
                <c:pt idx="5444">
                  <c:v>44404.708333333336</c:v>
                </c:pt>
                <c:pt idx="5445">
                  <c:v>44404.71875</c:v>
                </c:pt>
                <c:pt idx="5446">
                  <c:v>44404.72916666665</c:v>
                </c:pt>
                <c:pt idx="5447">
                  <c:v>44404.739583333328</c:v>
                </c:pt>
                <c:pt idx="5448">
                  <c:v>44404.75</c:v>
                </c:pt>
                <c:pt idx="5449">
                  <c:v>44404.760416666657</c:v>
                </c:pt>
                <c:pt idx="5450">
                  <c:v>44404.770833333336</c:v>
                </c:pt>
                <c:pt idx="5451">
                  <c:v>44404.78125</c:v>
                </c:pt>
                <c:pt idx="5452">
                  <c:v>44404.79166666665</c:v>
                </c:pt>
                <c:pt idx="5453">
                  <c:v>44404.802083333336</c:v>
                </c:pt>
                <c:pt idx="5454">
                  <c:v>44404.812500000007</c:v>
                </c:pt>
                <c:pt idx="5455">
                  <c:v>44404.822916666664</c:v>
                </c:pt>
                <c:pt idx="5456">
                  <c:v>44404.833333333336</c:v>
                </c:pt>
                <c:pt idx="5457">
                  <c:v>44404.84375</c:v>
                </c:pt>
                <c:pt idx="5458">
                  <c:v>44404.854166666664</c:v>
                </c:pt>
                <c:pt idx="5459">
                  <c:v>44404.864583333336</c:v>
                </c:pt>
                <c:pt idx="5460">
                  <c:v>44404.875</c:v>
                </c:pt>
                <c:pt idx="5461">
                  <c:v>44404.885416666664</c:v>
                </c:pt>
                <c:pt idx="5462">
                  <c:v>44404.895833333336</c:v>
                </c:pt>
                <c:pt idx="5463">
                  <c:v>44404.906250000007</c:v>
                </c:pt>
                <c:pt idx="5464">
                  <c:v>44404.916666666664</c:v>
                </c:pt>
                <c:pt idx="5465">
                  <c:v>44404.927083333328</c:v>
                </c:pt>
                <c:pt idx="5466">
                  <c:v>44404.9375</c:v>
                </c:pt>
                <c:pt idx="5467">
                  <c:v>44404.947916666664</c:v>
                </c:pt>
                <c:pt idx="5468">
                  <c:v>44404.958333333343</c:v>
                </c:pt>
                <c:pt idx="5469">
                  <c:v>44404.96875</c:v>
                </c:pt>
                <c:pt idx="5470">
                  <c:v>44404.979166666657</c:v>
                </c:pt>
                <c:pt idx="5471">
                  <c:v>44404.989583333336</c:v>
                </c:pt>
                <c:pt idx="5472">
                  <c:v>44405</c:v>
                </c:pt>
                <c:pt idx="5473">
                  <c:v>44405.010416666664</c:v>
                </c:pt>
                <c:pt idx="5474">
                  <c:v>44405.020833333336</c:v>
                </c:pt>
                <c:pt idx="5475">
                  <c:v>44405.03125</c:v>
                </c:pt>
                <c:pt idx="5476">
                  <c:v>44405.041666666657</c:v>
                </c:pt>
                <c:pt idx="5477">
                  <c:v>44405.052083333336</c:v>
                </c:pt>
                <c:pt idx="5478">
                  <c:v>44405.0625</c:v>
                </c:pt>
                <c:pt idx="5479">
                  <c:v>44405.072916666664</c:v>
                </c:pt>
                <c:pt idx="5480">
                  <c:v>44405.083333333336</c:v>
                </c:pt>
                <c:pt idx="5481">
                  <c:v>44405.093749999993</c:v>
                </c:pt>
                <c:pt idx="5482">
                  <c:v>44405.104166666657</c:v>
                </c:pt>
                <c:pt idx="5483">
                  <c:v>44405.114583333336</c:v>
                </c:pt>
                <c:pt idx="5484">
                  <c:v>44405.124999999993</c:v>
                </c:pt>
                <c:pt idx="5485">
                  <c:v>44405.135416666657</c:v>
                </c:pt>
                <c:pt idx="5486">
                  <c:v>44405.145833333336</c:v>
                </c:pt>
                <c:pt idx="5487">
                  <c:v>44405.156250000007</c:v>
                </c:pt>
                <c:pt idx="5488">
                  <c:v>44405.166666666657</c:v>
                </c:pt>
                <c:pt idx="5489">
                  <c:v>44405.177083333328</c:v>
                </c:pt>
                <c:pt idx="5490">
                  <c:v>44405.1875</c:v>
                </c:pt>
                <c:pt idx="5491">
                  <c:v>44405.197916666657</c:v>
                </c:pt>
                <c:pt idx="5492">
                  <c:v>44405.208333333336</c:v>
                </c:pt>
                <c:pt idx="5493">
                  <c:v>44405.21875</c:v>
                </c:pt>
                <c:pt idx="5494">
                  <c:v>44405.22916666665</c:v>
                </c:pt>
                <c:pt idx="5495">
                  <c:v>44405.239583333328</c:v>
                </c:pt>
                <c:pt idx="5496">
                  <c:v>44405.25</c:v>
                </c:pt>
                <c:pt idx="5497">
                  <c:v>44405.260416666657</c:v>
                </c:pt>
                <c:pt idx="5498">
                  <c:v>44405.270833333336</c:v>
                </c:pt>
                <c:pt idx="5499">
                  <c:v>44405.28125</c:v>
                </c:pt>
                <c:pt idx="5500">
                  <c:v>44405.29166666665</c:v>
                </c:pt>
                <c:pt idx="5501">
                  <c:v>44405.302083333336</c:v>
                </c:pt>
                <c:pt idx="5502">
                  <c:v>44405.312500000007</c:v>
                </c:pt>
                <c:pt idx="5503">
                  <c:v>44405.322916666664</c:v>
                </c:pt>
                <c:pt idx="5504">
                  <c:v>44405.333333333336</c:v>
                </c:pt>
                <c:pt idx="5505">
                  <c:v>44405.34375</c:v>
                </c:pt>
                <c:pt idx="5506">
                  <c:v>44405.354166666664</c:v>
                </c:pt>
                <c:pt idx="5507">
                  <c:v>44405.364583333336</c:v>
                </c:pt>
                <c:pt idx="5508">
                  <c:v>44405.375</c:v>
                </c:pt>
                <c:pt idx="5509">
                  <c:v>44405.385416666664</c:v>
                </c:pt>
                <c:pt idx="5510">
                  <c:v>44405.395833333336</c:v>
                </c:pt>
                <c:pt idx="5511">
                  <c:v>44405.406250000007</c:v>
                </c:pt>
                <c:pt idx="5512">
                  <c:v>44405.416666666664</c:v>
                </c:pt>
                <c:pt idx="5513">
                  <c:v>44405.427083333328</c:v>
                </c:pt>
                <c:pt idx="5514">
                  <c:v>44405.4375</c:v>
                </c:pt>
                <c:pt idx="5515">
                  <c:v>44405.447916666664</c:v>
                </c:pt>
                <c:pt idx="5516">
                  <c:v>44405.458333333343</c:v>
                </c:pt>
                <c:pt idx="5517">
                  <c:v>44405.46875</c:v>
                </c:pt>
                <c:pt idx="5518">
                  <c:v>44405.479166666657</c:v>
                </c:pt>
                <c:pt idx="5519">
                  <c:v>44405.489583333336</c:v>
                </c:pt>
                <c:pt idx="5520">
                  <c:v>44405.5</c:v>
                </c:pt>
                <c:pt idx="5521">
                  <c:v>44405.510416666664</c:v>
                </c:pt>
                <c:pt idx="5522">
                  <c:v>44405.520833333336</c:v>
                </c:pt>
                <c:pt idx="5523">
                  <c:v>44405.53125</c:v>
                </c:pt>
                <c:pt idx="5524">
                  <c:v>44405.541666666657</c:v>
                </c:pt>
                <c:pt idx="5525">
                  <c:v>44405.552083333336</c:v>
                </c:pt>
                <c:pt idx="5526">
                  <c:v>44405.5625</c:v>
                </c:pt>
                <c:pt idx="5527">
                  <c:v>44405.572916666664</c:v>
                </c:pt>
                <c:pt idx="5528">
                  <c:v>44405.583333333336</c:v>
                </c:pt>
                <c:pt idx="5529">
                  <c:v>44405.593749999993</c:v>
                </c:pt>
                <c:pt idx="5530">
                  <c:v>44405.604166666657</c:v>
                </c:pt>
                <c:pt idx="5531">
                  <c:v>44405.614583333336</c:v>
                </c:pt>
                <c:pt idx="5532">
                  <c:v>44405.624999999993</c:v>
                </c:pt>
                <c:pt idx="5533">
                  <c:v>44405.635416666657</c:v>
                </c:pt>
                <c:pt idx="5534">
                  <c:v>44405.645833333336</c:v>
                </c:pt>
                <c:pt idx="5535">
                  <c:v>44405.656250000007</c:v>
                </c:pt>
                <c:pt idx="5536">
                  <c:v>44405.666666666657</c:v>
                </c:pt>
                <c:pt idx="5537">
                  <c:v>44405.677083333328</c:v>
                </c:pt>
                <c:pt idx="5538">
                  <c:v>44405.6875</c:v>
                </c:pt>
                <c:pt idx="5539">
                  <c:v>44405.697916666657</c:v>
                </c:pt>
                <c:pt idx="5540">
                  <c:v>44405.708333333336</c:v>
                </c:pt>
                <c:pt idx="5541">
                  <c:v>44405.71875</c:v>
                </c:pt>
                <c:pt idx="5542">
                  <c:v>44405.72916666665</c:v>
                </c:pt>
                <c:pt idx="5543">
                  <c:v>44405.739583333328</c:v>
                </c:pt>
                <c:pt idx="5544">
                  <c:v>44405.75</c:v>
                </c:pt>
                <c:pt idx="5545">
                  <c:v>44405.760416666657</c:v>
                </c:pt>
                <c:pt idx="5546">
                  <c:v>44405.770833333336</c:v>
                </c:pt>
                <c:pt idx="5547">
                  <c:v>44405.78125</c:v>
                </c:pt>
                <c:pt idx="5548">
                  <c:v>44405.79166666665</c:v>
                </c:pt>
                <c:pt idx="5549">
                  <c:v>44405.802083333336</c:v>
                </c:pt>
                <c:pt idx="5550">
                  <c:v>44405.812500000007</c:v>
                </c:pt>
                <c:pt idx="5551">
                  <c:v>44405.822916666664</c:v>
                </c:pt>
                <c:pt idx="5552">
                  <c:v>44405.833333333336</c:v>
                </c:pt>
                <c:pt idx="5553">
                  <c:v>44405.84375</c:v>
                </c:pt>
                <c:pt idx="5554">
                  <c:v>44405.854166666664</c:v>
                </c:pt>
                <c:pt idx="5555">
                  <c:v>44405.864583333336</c:v>
                </c:pt>
                <c:pt idx="5556">
                  <c:v>44405.875</c:v>
                </c:pt>
                <c:pt idx="5557">
                  <c:v>44405.885416666664</c:v>
                </c:pt>
                <c:pt idx="5558">
                  <c:v>44405.895833333336</c:v>
                </c:pt>
                <c:pt idx="5559">
                  <c:v>44405.906250000007</c:v>
                </c:pt>
                <c:pt idx="5560">
                  <c:v>44405.916666666664</c:v>
                </c:pt>
                <c:pt idx="5561">
                  <c:v>44405.927083333328</c:v>
                </c:pt>
                <c:pt idx="5562">
                  <c:v>44405.9375</c:v>
                </c:pt>
                <c:pt idx="5563">
                  <c:v>44405.947916666664</c:v>
                </c:pt>
                <c:pt idx="5564">
                  <c:v>44405.958333333343</c:v>
                </c:pt>
                <c:pt idx="5565">
                  <c:v>44405.96875</c:v>
                </c:pt>
                <c:pt idx="5566">
                  <c:v>44405.979166666657</c:v>
                </c:pt>
                <c:pt idx="5567">
                  <c:v>44405.989583333336</c:v>
                </c:pt>
                <c:pt idx="5568">
                  <c:v>44406</c:v>
                </c:pt>
                <c:pt idx="5569">
                  <c:v>44406.010416666664</c:v>
                </c:pt>
                <c:pt idx="5570">
                  <c:v>44406.020833333336</c:v>
                </c:pt>
                <c:pt idx="5571">
                  <c:v>44406.03125</c:v>
                </c:pt>
                <c:pt idx="5572">
                  <c:v>44406.041666666657</c:v>
                </c:pt>
                <c:pt idx="5573">
                  <c:v>44406.052083333336</c:v>
                </c:pt>
                <c:pt idx="5574">
                  <c:v>44406.0625</c:v>
                </c:pt>
                <c:pt idx="5575">
                  <c:v>44406.072916666664</c:v>
                </c:pt>
                <c:pt idx="5576">
                  <c:v>44406.083333333336</c:v>
                </c:pt>
                <c:pt idx="5577">
                  <c:v>44406.093749999993</c:v>
                </c:pt>
                <c:pt idx="5578">
                  <c:v>44406.104166666657</c:v>
                </c:pt>
                <c:pt idx="5579">
                  <c:v>44406.114583333336</c:v>
                </c:pt>
                <c:pt idx="5580">
                  <c:v>44406.124999999993</c:v>
                </c:pt>
                <c:pt idx="5581">
                  <c:v>44406.135416666657</c:v>
                </c:pt>
                <c:pt idx="5582">
                  <c:v>44406.145833333336</c:v>
                </c:pt>
                <c:pt idx="5583">
                  <c:v>44406.156250000007</c:v>
                </c:pt>
                <c:pt idx="5584">
                  <c:v>44406.166666666657</c:v>
                </c:pt>
                <c:pt idx="5585">
                  <c:v>44406.177083333328</c:v>
                </c:pt>
                <c:pt idx="5586">
                  <c:v>44406.1875</c:v>
                </c:pt>
                <c:pt idx="5587">
                  <c:v>44406.197916666657</c:v>
                </c:pt>
                <c:pt idx="5588">
                  <c:v>44406.208333333336</c:v>
                </c:pt>
                <c:pt idx="5589">
                  <c:v>44406.21875</c:v>
                </c:pt>
                <c:pt idx="5590">
                  <c:v>44406.22916666665</c:v>
                </c:pt>
                <c:pt idx="5591">
                  <c:v>44406.239583333328</c:v>
                </c:pt>
                <c:pt idx="5592">
                  <c:v>44406.25</c:v>
                </c:pt>
                <c:pt idx="5593">
                  <c:v>44406.260416666657</c:v>
                </c:pt>
                <c:pt idx="5594">
                  <c:v>44406.270833333336</c:v>
                </c:pt>
                <c:pt idx="5595">
                  <c:v>44406.28125</c:v>
                </c:pt>
                <c:pt idx="5596">
                  <c:v>44406.29166666665</c:v>
                </c:pt>
                <c:pt idx="5597">
                  <c:v>44406.302083333336</c:v>
                </c:pt>
                <c:pt idx="5598">
                  <c:v>44406.312500000007</c:v>
                </c:pt>
                <c:pt idx="5599">
                  <c:v>44406.322916666664</c:v>
                </c:pt>
                <c:pt idx="5600">
                  <c:v>44406.333333333336</c:v>
                </c:pt>
                <c:pt idx="5601">
                  <c:v>44406.34375</c:v>
                </c:pt>
                <c:pt idx="5602">
                  <c:v>44406.354166666664</c:v>
                </c:pt>
                <c:pt idx="5603">
                  <c:v>44406.364583333336</c:v>
                </c:pt>
                <c:pt idx="5604">
                  <c:v>44406.375</c:v>
                </c:pt>
                <c:pt idx="5605">
                  <c:v>44406.385416666664</c:v>
                </c:pt>
                <c:pt idx="5606">
                  <c:v>44406.395833333336</c:v>
                </c:pt>
                <c:pt idx="5607">
                  <c:v>44406.406250000007</c:v>
                </c:pt>
                <c:pt idx="5608">
                  <c:v>44406.416666666664</c:v>
                </c:pt>
                <c:pt idx="5609">
                  <c:v>44406.427083333328</c:v>
                </c:pt>
                <c:pt idx="5610">
                  <c:v>44406.4375</c:v>
                </c:pt>
                <c:pt idx="5611">
                  <c:v>44406.447916666664</c:v>
                </c:pt>
                <c:pt idx="5612">
                  <c:v>44406.458333333343</c:v>
                </c:pt>
                <c:pt idx="5613">
                  <c:v>44406.46875</c:v>
                </c:pt>
                <c:pt idx="5614">
                  <c:v>44406.479166666657</c:v>
                </c:pt>
                <c:pt idx="5615">
                  <c:v>44406.489583333336</c:v>
                </c:pt>
                <c:pt idx="5616">
                  <c:v>44406.5</c:v>
                </c:pt>
                <c:pt idx="5617">
                  <c:v>44406.510416666664</c:v>
                </c:pt>
                <c:pt idx="5618">
                  <c:v>44406.520833333336</c:v>
                </c:pt>
                <c:pt idx="5619">
                  <c:v>44406.53125</c:v>
                </c:pt>
                <c:pt idx="5620">
                  <c:v>44406.541666666657</c:v>
                </c:pt>
                <c:pt idx="5621">
                  <c:v>44406.552083333336</c:v>
                </c:pt>
                <c:pt idx="5622">
                  <c:v>44406.5625</c:v>
                </c:pt>
                <c:pt idx="5623">
                  <c:v>44406.572916666664</c:v>
                </c:pt>
                <c:pt idx="5624">
                  <c:v>44406.583333333336</c:v>
                </c:pt>
                <c:pt idx="5625">
                  <c:v>44406.593749999993</c:v>
                </c:pt>
                <c:pt idx="5626">
                  <c:v>44406.604166666657</c:v>
                </c:pt>
                <c:pt idx="5627">
                  <c:v>44406.614583333336</c:v>
                </c:pt>
                <c:pt idx="5628">
                  <c:v>44406.624999999993</c:v>
                </c:pt>
                <c:pt idx="5629">
                  <c:v>44406.635416666657</c:v>
                </c:pt>
                <c:pt idx="5630">
                  <c:v>44406.645833333336</c:v>
                </c:pt>
                <c:pt idx="5631">
                  <c:v>44406.656250000007</c:v>
                </c:pt>
                <c:pt idx="5632">
                  <c:v>44406.666666666657</c:v>
                </c:pt>
                <c:pt idx="5633">
                  <c:v>44406.677083333328</c:v>
                </c:pt>
                <c:pt idx="5634">
                  <c:v>44406.6875</c:v>
                </c:pt>
                <c:pt idx="5635">
                  <c:v>44406.697916666657</c:v>
                </c:pt>
                <c:pt idx="5636">
                  <c:v>44406.708333333336</c:v>
                </c:pt>
                <c:pt idx="5637">
                  <c:v>44406.71875</c:v>
                </c:pt>
                <c:pt idx="5638">
                  <c:v>44406.72916666665</c:v>
                </c:pt>
                <c:pt idx="5639">
                  <c:v>44406.739583333328</c:v>
                </c:pt>
                <c:pt idx="5640">
                  <c:v>44406.75</c:v>
                </c:pt>
                <c:pt idx="5641">
                  <c:v>44406.760416666657</c:v>
                </c:pt>
                <c:pt idx="5642">
                  <c:v>44406.770833333336</c:v>
                </c:pt>
                <c:pt idx="5643">
                  <c:v>44406.78125</c:v>
                </c:pt>
                <c:pt idx="5644">
                  <c:v>44406.79166666665</c:v>
                </c:pt>
                <c:pt idx="5645">
                  <c:v>44406.802083333336</c:v>
                </c:pt>
                <c:pt idx="5646">
                  <c:v>44406.812500000007</c:v>
                </c:pt>
                <c:pt idx="5647">
                  <c:v>44406.822916666664</c:v>
                </c:pt>
                <c:pt idx="5648">
                  <c:v>44406.833333333336</c:v>
                </c:pt>
                <c:pt idx="5649">
                  <c:v>44406.84375</c:v>
                </c:pt>
                <c:pt idx="5650">
                  <c:v>44406.854166666664</c:v>
                </c:pt>
                <c:pt idx="5651">
                  <c:v>44406.864583333336</c:v>
                </c:pt>
                <c:pt idx="5652">
                  <c:v>44406.875</c:v>
                </c:pt>
                <c:pt idx="5653">
                  <c:v>44406.885416666664</c:v>
                </c:pt>
                <c:pt idx="5654">
                  <c:v>44406.895833333336</c:v>
                </c:pt>
                <c:pt idx="5655">
                  <c:v>44406.906250000007</c:v>
                </c:pt>
                <c:pt idx="5656">
                  <c:v>44406.916666666664</c:v>
                </c:pt>
                <c:pt idx="5657">
                  <c:v>44406.927083333328</c:v>
                </c:pt>
                <c:pt idx="5658">
                  <c:v>44406.9375</c:v>
                </c:pt>
                <c:pt idx="5659">
                  <c:v>44406.947916666664</c:v>
                </c:pt>
                <c:pt idx="5660">
                  <c:v>44406.958333333343</c:v>
                </c:pt>
                <c:pt idx="5661">
                  <c:v>44406.96875</c:v>
                </c:pt>
                <c:pt idx="5662">
                  <c:v>44406.979166666657</c:v>
                </c:pt>
                <c:pt idx="5663">
                  <c:v>44406.989583333336</c:v>
                </c:pt>
                <c:pt idx="5664">
                  <c:v>44407</c:v>
                </c:pt>
                <c:pt idx="5665">
                  <c:v>44407.010416666664</c:v>
                </c:pt>
                <c:pt idx="5666">
                  <c:v>44407.020833333336</c:v>
                </c:pt>
                <c:pt idx="5667">
                  <c:v>44407.03125</c:v>
                </c:pt>
                <c:pt idx="5668">
                  <c:v>44407.041666666657</c:v>
                </c:pt>
                <c:pt idx="5669">
                  <c:v>44407.052083333336</c:v>
                </c:pt>
                <c:pt idx="5670">
                  <c:v>44407.0625</c:v>
                </c:pt>
                <c:pt idx="5671">
                  <c:v>44407.072916666664</c:v>
                </c:pt>
                <c:pt idx="5672">
                  <c:v>44407.083333333336</c:v>
                </c:pt>
                <c:pt idx="5673">
                  <c:v>44407.093749999993</c:v>
                </c:pt>
                <c:pt idx="5674">
                  <c:v>44407.104166666657</c:v>
                </c:pt>
                <c:pt idx="5675">
                  <c:v>44407.114583333336</c:v>
                </c:pt>
                <c:pt idx="5676">
                  <c:v>44407.124999999993</c:v>
                </c:pt>
                <c:pt idx="5677">
                  <c:v>44407.135416666657</c:v>
                </c:pt>
                <c:pt idx="5678">
                  <c:v>44407.145833333336</c:v>
                </c:pt>
                <c:pt idx="5679">
                  <c:v>44407.156250000007</c:v>
                </c:pt>
                <c:pt idx="5680">
                  <c:v>44407.166666666657</c:v>
                </c:pt>
                <c:pt idx="5681">
                  <c:v>44407.177083333328</c:v>
                </c:pt>
                <c:pt idx="5682">
                  <c:v>44407.1875</c:v>
                </c:pt>
                <c:pt idx="5683">
                  <c:v>44407.197916666657</c:v>
                </c:pt>
                <c:pt idx="5684">
                  <c:v>44407.208333333336</c:v>
                </c:pt>
                <c:pt idx="5685">
                  <c:v>44407.21875</c:v>
                </c:pt>
                <c:pt idx="5686">
                  <c:v>44407.22916666665</c:v>
                </c:pt>
                <c:pt idx="5687">
                  <c:v>44407.239583333328</c:v>
                </c:pt>
                <c:pt idx="5688">
                  <c:v>44407.25</c:v>
                </c:pt>
                <c:pt idx="5689">
                  <c:v>44407.260416666657</c:v>
                </c:pt>
                <c:pt idx="5690">
                  <c:v>44407.270833333336</c:v>
                </c:pt>
                <c:pt idx="5691">
                  <c:v>44407.28125</c:v>
                </c:pt>
                <c:pt idx="5692">
                  <c:v>44407.29166666665</c:v>
                </c:pt>
                <c:pt idx="5693">
                  <c:v>44407.302083333336</c:v>
                </c:pt>
                <c:pt idx="5694">
                  <c:v>44407.312500000007</c:v>
                </c:pt>
                <c:pt idx="5695">
                  <c:v>44407.322916666664</c:v>
                </c:pt>
                <c:pt idx="5696">
                  <c:v>44407.333333333336</c:v>
                </c:pt>
                <c:pt idx="5697">
                  <c:v>44407.34375</c:v>
                </c:pt>
                <c:pt idx="5698">
                  <c:v>44407.354166666664</c:v>
                </c:pt>
                <c:pt idx="5699">
                  <c:v>44407.364583333336</c:v>
                </c:pt>
                <c:pt idx="5700">
                  <c:v>44407.375</c:v>
                </c:pt>
                <c:pt idx="5701">
                  <c:v>44407.385416666664</c:v>
                </c:pt>
                <c:pt idx="5702">
                  <c:v>44407.395833333336</c:v>
                </c:pt>
                <c:pt idx="5703">
                  <c:v>44407.406250000007</c:v>
                </c:pt>
                <c:pt idx="5704">
                  <c:v>44407.416666666664</c:v>
                </c:pt>
                <c:pt idx="5705">
                  <c:v>44407.427083333328</c:v>
                </c:pt>
                <c:pt idx="5706">
                  <c:v>44407.4375</c:v>
                </c:pt>
                <c:pt idx="5707">
                  <c:v>44407.447916666664</c:v>
                </c:pt>
                <c:pt idx="5708">
                  <c:v>44407.458333333343</c:v>
                </c:pt>
                <c:pt idx="5709">
                  <c:v>44407.46875</c:v>
                </c:pt>
                <c:pt idx="5710">
                  <c:v>44407.479166666657</c:v>
                </c:pt>
                <c:pt idx="5711">
                  <c:v>44407.489583333336</c:v>
                </c:pt>
                <c:pt idx="5712">
                  <c:v>44407.5</c:v>
                </c:pt>
                <c:pt idx="5713">
                  <c:v>44407.510416666664</c:v>
                </c:pt>
                <c:pt idx="5714">
                  <c:v>44407.520833333336</c:v>
                </c:pt>
                <c:pt idx="5715">
                  <c:v>44407.53125</c:v>
                </c:pt>
                <c:pt idx="5716">
                  <c:v>44407.541666666657</c:v>
                </c:pt>
                <c:pt idx="5717">
                  <c:v>44407.552083333336</c:v>
                </c:pt>
                <c:pt idx="5718">
                  <c:v>44407.5625</c:v>
                </c:pt>
                <c:pt idx="5719">
                  <c:v>44407.572916666664</c:v>
                </c:pt>
                <c:pt idx="5720">
                  <c:v>44407.583333333336</c:v>
                </c:pt>
                <c:pt idx="5721">
                  <c:v>44407.593749999993</c:v>
                </c:pt>
                <c:pt idx="5722">
                  <c:v>44407.604166666657</c:v>
                </c:pt>
                <c:pt idx="5723">
                  <c:v>44407.614583333336</c:v>
                </c:pt>
                <c:pt idx="5724">
                  <c:v>44407.624999999993</c:v>
                </c:pt>
                <c:pt idx="5725">
                  <c:v>44407.635416666657</c:v>
                </c:pt>
                <c:pt idx="5726">
                  <c:v>44407.645833333336</c:v>
                </c:pt>
                <c:pt idx="5727">
                  <c:v>44407.656250000007</c:v>
                </c:pt>
                <c:pt idx="5728">
                  <c:v>44407.666666666657</c:v>
                </c:pt>
                <c:pt idx="5729">
                  <c:v>44407.677083333328</c:v>
                </c:pt>
                <c:pt idx="5730">
                  <c:v>44407.6875</c:v>
                </c:pt>
                <c:pt idx="5731">
                  <c:v>44407.697916666657</c:v>
                </c:pt>
                <c:pt idx="5732">
                  <c:v>44407.708333333336</c:v>
                </c:pt>
                <c:pt idx="5733">
                  <c:v>44407.71875</c:v>
                </c:pt>
                <c:pt idx="5734">
                  <c:v>44407.72916666665</c:v>
                </c:pt>
                <c:pt idx="5735">
                  <c:v>44407.739583333328</c:v>
                </c:pt>
                <c:pt idx="5736">
                  <c:v>44407.75</c:v>
                </c:pt>
                <c:pt idx="5737">
                  <c:v>44407.760416666657</c:v>
                </c:pt>
                <c:pt idx="5738">
                  <c:v>44407.770833333336</c:v>
                </c:pt>
                <c:pt idx="5739">
                  <c:v>44407.78125</c:v>
                </c:pt>
                <c:pt idx="5740">
                  <c:v>44407.79166666665</c:v>
                </c:pt>
                <c:pt idx="5741">
                  <c:v>44407.802083333336</c:v>
                </c:pt>
                <c:pt idx="5742">
                  <c:v>44407.812500000007</c:v>
                </c:pt>
                <c:pt idx="5743">
                  <c:v>44407.822916666664</c:v>
                </c:pt>
                <c:pt idx="5744">
                  <c:v>44407.833333333336</c:v>
                </c:pt>
                <c:pt idx="5745">
                  <c:v>44407.84375</c:v>
                </c:pt>
                <c:pt idx="5746">
                  <c:v>44407.854166666664</c:v>
                </c:pt>
                <c:pt idx="5747">
                  <c:v>44407.864583333336</c:v>
                </c:pt>
                <c:pt idx="5748">
                  <c:v>44407.875</c:v>
                </c:pt>
                <c:pt idx="5749">
                  <c:v>44407.885416666664</c:v>
                </c:pt>
                <c:pt idx="5750">
                  <c:v>44407.895833333336</c:v>
                </c:pt>
                <c:pt idx="5751">
                  <c:v>44407.906250000007</c:v>
                </c:pt>
                <c:pt idx="5752">
                  <c:v>44407.916666666664</c:v>
                </c:pt>
                <c:pt idx="5753">
                  <c:v>44407.927083333328</c:v>
                </c:pt>
                <c:pt idx="5754">
                  <c:v>44407.9375</c:v>
                </c:pt>
                <c:pt idx="5755">
                  <c:v>44407.947916666664</c:v>
                </c:pt>
                <c:pt idx="5756">
                  <c:v>44407.958333333343</c:v>
                </c:pt>
                <c:pt idx="5757">
                  <c:v>44407.96875</c:v>
                </c:pt>
                <c:pt idx="5758">
                  <c:v>44407.979166666657</c:v>
                </c:pt>
                <c:pt idx="5759">
                  <c:v>44407.989583333336</c:v>
                </c:pt>
                <c:pt idx="5760">
                  <c:v>44408</c:v>
                </c:pt>
                <c:pt idx="5761">
                  <c:v>44408.010416666664</c:v>
                </c:pt>
                <c:pt idx="5762">
                  <c:v>44408.020833333336</c:v>
                </c:pt>
                <c:pt idx="5763">
                  <c:v>44408.03125</c:v>
                </c:pt>
                <c:pt idx="5764">
                  <c:v>44408.041666666657</c:v>
                </c:pt>
                <c:pt idx="5765">
                  <c:v>44408.052083333336</c:v>
                </c:pt>
                <c:pt idx="5766">
                  <c:v>44408.0625</c:v>
                </c:pt>
                <c:pt idx="5767">
                  <c:v>44408.072916666664</c:v>
                </c:pt>
                <c:pt idx="5768">
                  <c:v>44408.083333333336</c:v>
                </c:pt>
                <c:pt idx="5769">
                  <c:v>44408.093749999993</c:v>
                </c:pt>
                <c:pt idx="5770">
                  <c:v>44408.104166666657</c:v>
                </c:pt>
                <c:pt idx="5771">
                  <c:v>44408.114583333336</c:v>
                </c:pt>
                <c:pt idx="5772">
                  <c:v>44408.124999999993</c:v>
                </c:pt>
                <c:pt idx="5773">
                  <c:v>44408.135416666657</c:v>
                </c:pt>
                <c:pt idx="5774">
                  <c:v>44408.145833333336</c:v>
                </c:pt>
                <c:pt idx="5775">
                  <c:v>44408.156250000007</c:v>
                </c:pt>
                <c:pt idx="5776">
                  <c:v>44408.166666666657</c:v>
                </c:pt>
                <c:pt idx="5777">
                  <c:v>44408.177083333328</c:v>
                </c:pt>
                <c:pt idx="5778">
                  <c:v>44408.1875</c:v>
                </c:pt>
                <c:pt idx="5779">
                  <c:v>44408.197916666657</c:v>
                </c:pt>
                <c:pt idx="5780">
                  <c:v>44408.208333333336</c:v>
                </c:pt>
                <c:pt idx="5781">
                  <c:v>44408.21875</c:v>
                </c:pt>
                <c:pt idx="5782">
                  <c:v>44408.22916666665</c:v>
                </c:pt>
                <c:pt idx="5783">
                  <c:v>44408.239583333328</c:v>
                </c:pt>
                <c:pt idx="5784">
                  <c:v>44408.25</c:v>
                </c:pt>
                <c:pt idx="5785">
                  <c:v>44408.260416666657</c:v>
                </c:pt>
                <c:pt idx="5786">
                  <c:v>44408.270833333336</c:v>
                </c:pt>
                <c:pt idx="5787">
                  <c:v>44408.28125</c:v>
                </c:pt>
                <c:pt idx="5788">
                  <c:v>44408.29166666665</c:v>
                </c:pt>
                <c:pt idx="5789">
                  <c:v>44408.302083333336</c:v>
                </c:pt>
                <c:pt idx="5790">
                  <c:v>44408.312500000007</c:v>
                </c:pt>
                <c:pt idx="5791">
                  <c:v>44408.322916666664</c:v>
                </c:pt>
                <c:pt idx="5792">
                  <c:v>44408.333333333336</c:v>
                </c:pt>
                <c:pt idx="5793">
                  <c:v>44408.34375</c:v>
                </c:pt>
                <c:pt idx="5794">
                  <c:v>44408.354166666664</c:v>
                </c:pt>
                <c:pt idx="5795">
                  <c:v>44408.364583333336</c:v>
                </c:pt>
                <c:pt idx="5796">
                  <c:v>44408.375</c:v>
                </c:pt>
                <c:pt idx="5797">
                  <c:v>44408.385416666664</c:v>
                </c:pt>
                <c:pt idx="5798">
                  <c:v>44408.395833333336</c:v>
                </c:pt>
                <c:pt idx="5799">
                  <c:v>44408.406250000007</c:v>
                </c:pt>
                <c:pt idx="5800">
                  <c:v>44408.416666666664</c:v>
                </c:pt>
                <c:pt idx="5801">
                  <c:v>44408.427083333328</c:v>
                </c:pt>
                <c:pt idx="5802">
                  <c:v>44408.4375</c:v>
                </c:pt>
                <c:pt idx="5803">
                  <c:v>44408.447916666664</c:v>
                </c:pt>
                <c:pt idx="5804">
                  <c:v>44408.458333333343</c:v>
                </c:pt>
                <c:pt idx="5805">
                  <c:v>44408.46875</c:v>
                </c:pt>
                <c:pt idx="5806">
                  <c:v>44408.479166666657</c:v>
                </c:pt>
                <c:pt idx="5807">
                  <c:v>44408.489583333336</c:v>
                </c:pt>
                <c:pt idx="5808">
                  <c:v>44408.5</c:v>
                </c:pt>
                <c:pt idx="5809">
                  <c:v>44408.510416666664</c:v>
                </c:pt>
                <c:pt idx="5810">
                  <c:v>44408.520833333336</c:v>
                </c:pt>
                <c:pt idx="5811">
                  <c:v>44408.53125</c:v>
                </c:pt>
                <c:pt idx="5812">
                  <c:v>44408.541666666657</c:v>
                </c:pt>
                <c:pt idx="5813">
                  <c:v>44408.552083333336</c:v>
                </c:pt>
                <c:pt idx="5814">
                  <c:v>44408.5625</c:v>
                </c:pt>
                <c:pt idx="5815">
                  <c:v>44408.572916666664</c:v>
                </c:pt>
                <c:pt idx="5816">
                  <c:v>44408.583333333336</c:v>
                </c:pt>
                <c:pt idx="5817">
                  <c:v>44408.593749999993</c:v>
                </c:pt>
                <c:pt idx="5818">
                  <c:v>44408.604166666657</c:v>
                </c:pt>
                <c:pt idx="5819">
                  <c:v>44408.614583333336</c:v>
                </c:pt>
                <c:pt idx="5820">
                  <c:v>44408.624999999993</c:v>
                </c:pt>
                <c:pt idx="5821">
                  <c:v>44408.635416666657</c:v>
                </c:pt>
                <c:pt idx="5822">
                  <c:v>44408.645833333336</c:v>
                </c:pt>
                <c:pt idx="5823">
                  <c:v>44408.656250000007</c:v>
                </c:pt>
                <c:pt idx="5824">
                  <c:v>44408.666666666657</c:v>
                </c:pt>
                <c:pt idx="5825">
                  <c:v>44408.677083333328</c:v>
                </c:pt>
                <c:pt idx="5826">
                  <c:v>44408.6875</c:v>
                </c:pt>
                <c:pt idx="5827">
                  <c:v>44408.697916666657</c:v>
                </c:pt>
                <c:pt idx="5828">
                  <c:v>44408.708333333336</c:v>
                </c:pt>
                <c:pt idx="5829">
                  <c:v>44408.71875</c:v>
                </c:pt>
                <c:pt idx="5830">
                  <c:v>44408.72916666665</c:v>
                </c:pt>
                <c:pt idx="5831">
                  <c:v>44408.739583333328</c:v>
                </c:pt>
                <c:pt idx="5832">
                  <c:v>44408.75</c:v>
                </c:pt>
                <c:pt idx="5833">
                  <c:v>44408.760416666657</c:v>
                </c:pt>
                <c:pt idx="5834">
                  <c:v>44408.770833333336</c:v>
                </c:pt>
                <c:pt idx="5835">
                  <c:v>44408.78125</c:v>
                </c:pt>
                <c:pt idx="5836">
                  <c:v>44408.79166666665</c:v>
                </c:pt>
                <c:pt idx="5837">
                  <c:v>44408.802083333336</c:v>
                </c:pt>
                <c:pt idx="5838">
                  <c:v>44408.812500000007</c:v>
                </c:pt>
                <c:pt idx="5839">
                  <c:v>44408.822916666664</c:v>
                </c:pt>
                <c:pt idx="5840">
                  <c:v>44408.833333333336</c:v>
                </c:pt>
                <c:pt idx="5841">
                  <c:v>44408.84375</c:v>
                </c:pt>
                <c:pt idx="5842">
                  <c:v>44408.854166666664</c:v>
                </c:pt>
                <c:pt idx="5843">
                  <c:v>44408.864583333336</c:v>
                </c:pt>
                <c:pt idx="5844">
                  <c:v>44408.875</c:v>
                </c:pt>
                <c:pt idx="5845">
                  <c:v>44408.885416666664</c:v>
                </c:pt>
                <c:pt idx="5846">
                  <c:v>44408.895833333336</c:v>
                </c:pt>
                <c:pt idx="5847">
                  <c:v>44408.906250000007</c:v>
                </c:pt>
                <c:pt idx="5848">
                  <c:v>44408.916666666664</c:v>
                </c:pt>
                <c:pt idx="5849">
                  <c:v>44408.927083333328</c:v>
                </c:pt>
                <c:pt idx="5850">
                  <c:v>44408.9375</c:v>
                </c:pt>
                <c:pt idx="5851">
                  <c:v>44408.947916666664</c:v>
                </c:pt>
                <c:pt idx="5852">
                  <c:v>44408.958333333343</c:v>
                </c:pt>
                <c:pt idx="5853">
                  <c:v>44408.96875</c:v>
                </c:pt>
                <c:pt idx="5854">
                  <c:v>44408.979166666657</c:v>
                </c:pt>
                <c:pt idx="5855">
                  <c:v>44408.989583333336</c:v>
                </c:pt>
                <c:pt idx="5856">
                  <c:v>44409</c:v>
                </c:pt>
                <c:pt idx="5857">
                  <c:v>44409.010416666664</c:v>
                </c:pt>
                <c:pt idx="5858">
                  <c:v>44409.020833333336</c:v>
                </c:pt>
                <c:pt idx="5859">
                  <c:v>44409.03125</c:v>
                </c:pt>
                <c:pt idx="5860">
                  <c:v>44409.041666666657</c:v>
                </c:pt>
                <c:pt idx="5861">
                  <c:v>44409.052083333336</c:v>
                </c:pt>
                <c:pt idx="5862">
                  <c:v>44409.0625</c:v>
                </c:pt>
                <c:pt idx="5863">
                  <c:v>44409.072916666664</c:v>
                </c:pt>
                <c:pt idx="5864">
                  <c:v>44409.083333333336</c:v>
                </c:pt>
                <c:pt idx="5865">
                  <c:v>44409.093749999993</c:v>
                </c:pt>
                <c:pt idx="5866">
                  <c:v>44409.104166666657</c:v>
                </c:pt>
                <c:pt idx="5867">
                  <c:v>44409.114583333336</c:v>
                </c:pt>
                <c:pt idx="5868">
                  <c:v>44409.124999999993</c:v>
                </c:pt>
                <c:pt idx="5869">
                  <c:v>44409.135416666657</c:v>
                </c:pt>
                <c:pt idx="5870">
                  <c:v>44409.145833333336</c:v>
                </c:pt>
                <c:pt idx="5871">
                  <c:v>44409.156250000007</c:v>
                </c:pt>
                <c:pt idx="5872">
                  <c:v>44409.166666666657</c:v>
                </c:pt>
                <c:pt idx="5873">
                  <c:v>44409.177083333328</c:v>
                </c:pt>
                <c:pt idx="5874">
                  <c:v>44409.1875</c:v>
                </c:pt>
                <c:pt idx="5875">
                  <c:v>44409.197916666657</c:v>
                </c:pt>
                <c:pt idx="5876">
                  <c:v>44409.208333333336</c:v>
                </c:pt>
                <c:pt idx="5877">
                  <c:v>44409.21875</c:v>
                </c:pt>
                <c:pt idx="5878">
                  <c:v>44409.22916666665</c:v>
                </c:pt>
                <c:pt idx="5879">
                  <c:v>44409.239583333328</c:v>
                </c:pt>
                <c:pt idx="5880">
                  <c:v>44409.25</c:v>
                </c:pt>
                <c:pt idx="5881">
                  <c:v>44409.260416666657</c:v>
                </c:pt>
                <c:pt idx="5882">
                  <c:v>44409.270833333336</c:v>
                </c:pt>
                <c:pt idx="5883">
                  <c:v>44409.28125</c:v>
                </c:pt>
                <c:pt idx="5884">
                  <c:v>44409.29166666665</c:v>
                </c:pt>
                <c:pt idx="5885">
                  <c:v>44409.302083333336</c:v>
                </c:pt>
                <c:pt idx="5886">
                  <c:v>44409.312500000007</c:v>
                </c:pt>
                <c:pt idx="5887">
                  <c:v>44409.322916666664</c:v>
                </c:pt>
                <c:pt idx="5888">
                  <c:v>44409.333333333336</c:v>
                </c:pt>
                <c:pt idx="5889">
                  <c:v>44409.34375</c:v>
                </c:pt>
                <c:pt idx="5890">
                  <c:v>44409.354166666664</c:v>
                </c:pt>
                <c:pt idx="5891">
                  <c:v>44409.364583333336</c:v>
                </c:pt>
                <c:pt idx="5892">
                  <c:v>44409.375</c:v>
                </c:pt>
                <c:pt idx="5893">
                  <c:v>44409.385416666664</c:v>
                </c:pt>
                <c:pt idx="5894">
                  <c:v>44409.395833333336</c:v>
                </c:pt>
                <c:pt idx="5895">
                  <c:v>44409.406250000007</c:v>
                </c:pt>
                <c:pt idx="5896">
                  <c:v>44409.416666666664</c:v>
                </c:pt>
                <c:pt idx="5897">
                  <c:v>44409.427083333328</c:v>
                </c:pt>
                <c:pt idx="5898">
                  <c:v>44409.4375</c:v>
                </c:pt>
                <c:pt idx="5899">
                  <c:v>44409.447916666664</c:v>
                </c:pt>
                <c:pt idx="5900">
                  <c:v>44409.458333333343</c:v>
                </c:pt>
                <c:pt idx="5901">
                  <c:v>44409.46875</c:v>
                </c:pt>
                <c:pt idx="5902">
                  <c:v>44409.479166666657</c:v>
                </c:pt>
                <c:pt idx="5903">
                  <c:v>44409.489583333336</c:v>
                </c:pt>
                <c:pt idx="5904">
                  <c:v>44409.5</c:v>
                </c:pt>
                <c:pt idx="5905">
                  <c:v>44409.510416666664</c:v>
                </c:pt>
                <c:pt idx="5906">
                  <c:v>44409.520833333336</c:v>
                </c:pt>
                <c:pt idx="5907">
                  <c:v>44409.53125</c:v>
                </c:pt>
                <c:pt idx="5908">
                  <c:v>44409.541666666657</c:v>
                </c:pt>
                <c:pt idx="5909">
                  <c:v>44409.552083333336</c:v>
                </c:pt>
                <c:pt idx="5910">
                  <c:v>44409.5625</c:v>
                </c:pt>
                <c:pt idx="5911">
                  <c:v>44409.572916666664</c:v>
                </c:pt>
                <c:pt idx="5912">
                  <c:v>44409.583333333336</c:v>
                </c:pt>
                <c:pt idx="5913">
                  <c:v>44409.593749999993</c:v>
                </c:pt>
                <c:pt idx="5914">
                  <c:v>44409.604166666657</c:v>
                </c:pt>
                <c:pt idx="5915">
                  <c:v>44409.614583333336</c:v>
                </c:pt>
                <c:pt idx="5916">
                  <c:v>44409.624999999993</c:v>
                </c:pt>
                <c:pt idx="5917">
                  <c:v>44409.635416666657</c:v>
                </c:pt>
                <c:pt idx="5918">
                  <c:v>44409.645833333336</c:v>
                </c:pt>
                <c:pt idx="5919">
                  <c:v>44409.656250000007</c:v>
                </c:pt>
                <c:pt idx="5920">
                  <c:v>44409.666666666657</c:v>
                </c:pt>
                <c:pt idx="5921">
                  <c:v>44409.677083333328</c:v>
                </c:pt>
                <c:pt idx="5922">
                  <c:v>44409.6875</c:v>
                </c:pt>
                <c:pt idx="5923">
                  <c:v>44409.697916666657</c:v>
                </c:pt>
                <c:pt idx="5924">
                  <c:v>44409.708333333336</c:v>
                </c:pt>
                <c:pt idx="5925">
                  <c:v>44409.71875</c:v>
                </c:pt>
                <c:pt idx="5926">
                  <c:v>44409.72916666665</c:v>
                </c:pt>
                <c:pt idx="5927">
                  <c:v>44409.739583333328</c:v>
                </c:pt>
                <c:pt idx="5928">
                  <c:v>44409.75</c:v>
                </c:pt>
                <c:pt idx="5929">
                  <c:v>44409.760416666657</c:v>
                </c:pt>
                <c:pt idx="5930">
                  <c:v>44409.770833333336</c:v>
                </c:pt>
                <c:pt idx="5931">
                  <c:v>44409.78125</c:v>
                </c:pt>
                <c:pt idx="5932">
                  <c:v>44409.79166666665</c:v>
                </c:pt>
                <c:pt idx="5933">
                  <c:v>44409.802083333336</c:v>
                </c:pt>
                <c:pt idx="5934">
                  <c:v>44409.812500000007</c:v>
                </c:pt>
                <c:pt idx="5935">
                  <c:v>44409.822916666664</c:v>
                </c:pt>
                <c:pt idx="5936">
                  <c:v>44409.833333333336</c:v>
                </c:pt>
                <c:pt idx="5937">
                  <c:v>44409.84375</c:v>
                </c:pt>
                <c:pt idx="5938">
                  <c:v>44409.854166666664</c:v>
                </c:pt>
                <c:pt idx="5939">
                  <c:v>44409.864583333336</c:v>
                </c:pt>
                <c:pt idx="5940">
                  <c:v>44409.875</c:v>
                </c:pt>
                <c:pt idx="5941">
                  <c:v>44409.885416666664</c:v>
                </c:pt>
                <c:pt idx="5942">
                  <c:v>44409.895833333336</c:v>
                </c:pt>
                <c:pt idx="5943">
                  <c:v>44409.906250000007</c:v>
                </c:pt>
                <c:pt idx="5944">
                  <c:v>44409.916666666664</c:v>
                </c:pt>
                <c:pt idx="5945">
                  <c:v>44409.927083333328</c:v>
                </c:pt>
                <c:pt idx="5946">
                  <c:v>44409.9375</c:v>
                </c:pt>
                <c:pt idx="5947">
                  <c:v>44409.947916666664</c:v>
                </c:pt>
                <c:pt idx="5948">
                  <c:v>44409.958333333343</c:v>
                </c:pt>
                <c:pt idx="5949">
                  <c:v>44409.96875</c:v>
                </c:pt>
                <c:pt idx="5950">
                  <c:v>44409.979166666657</c:v>
                </c:pt>
                <c:pt idx="5951">
                  <c:v>44409.989583333336</c:v>
                </c:pt>
                <c:pt idx="5952">
                  <c:v>44410</c:v>
                </c:pt>
                <c:pt idx="5953">
                  <c:v>44410.010416666664</c:v>
                </c:pt>
                <c:pt idx="5954">
                  <c:v>44410.020833333336</c:v>
                </c:pt>
                <c:pt idx="5955">
                  <c:v>44410.03125</c:v>
                </c:pt>
                <c:pt idx="5956">
                  <c:v>44410.041666666657</c:v>
                </c:pt>
                <c:pt idx="5957">
                  <c:v>44410.052083333336</c:v>
                </c:pt>
                <c:pt idx="5958">
                  <c:v>44410.0625</c:v>
                </c:pt>
                <c:pt idx="5959">
                  <c:v>44410.072916666664</c:v>
                </c:pt>
                <c:pt idx="5960">
                  <c:v>44410.083333333336</c:v>
                </c:pt>
                <c:pt idx="5961">
                  <c:v>44410.093749999993</c:v>
                </c:pt>
                <c:pt idx="5962">
                  <c:v>44410.104166666657</c:v>
                </c:pt>
                <c:pt idx="5963">
                  <c:v>44410.114583333336</c:v>
                </c:pt>
                <c:pt idx="5964">
                  <c:v>44410.124999999993</c:v>
                </c:pt>
                <c:pt idx="5965">
                  <c:v>44410.135416666657</c:v>
                </c:pt>
                <c:pt idx="5966">
                  <c:v>44410.145833333336</c:v>
                </c:pt>
                <c:pt idx="5967">
                  <c:v>44410.156250000007</c:v>
                </c:pt>
                <c:pt idx="5968">
                  <c:v>44410.166666666657</c:v>
                </c:pt>
                <c:pt idx="5969">
                  <c:v>44410.177083333328</c:v>
                </c:pt>
                <c:pt idx="5970">
                  <c:v>44410.1875</c:v>
                </c:pt>
                <c:pt idx="5971">
                  <c:v>44410.197916666657</c:v>
                </c:pt>
                <c:pt idx="5972">
                  <c:v>44410.208333333336</c:v>
                </c:pt>
                <c:pt idx="5973">
                  <c:v>44410.21875</c:v>
                </c:pt>
                <c:pt idx="5974">
                  <c:v>44410.22916666665</c:v>
                </c:pt>
                <c:pt idx="5975">
                  <c:v>44410.239583333328</c:v>
                </c:pt>
                <c:pt idx="5976">
                  <c:v>44410.25</c:v>
                </c:pt>
                <c:pt idx="5977">
                  <c:v>44410.260416666657</c:v>
                </c:pt>
                <c:pt idx="5978">
                  <c:v>44410.270833333336</c:v>
                </c:pt>
                <c:pt idx="5979">
                  <c:v>44410.28125</c:v>
                </c:pt>
                <c:pt idx="5980">
                  <c:v>44410.29166666665</c:v>
                </c:pt>
                <c:pt idx="5981">
                  <c:v>44410.302083333336</c:v>
                </c:pt>
                <c:pt idx="5982">
                  <c:v>44410.312500000007</c:v>
                </c:pt>
                <c:pt idx="5983">
                  <c:v>44410.322916666664</c:v>
                </c:pt>
                <c:pt idx="5984">
                  <c:v>44410.333333333336</c:v>
                </c:pt>
                <c:pt idx="5985">
                  <c:v>44410.34375</c:v>
                </c:pt>
                <c:pt idx="5986">
                  <c:v>44410.354166666664</c:v>
                </c:pt>
                <c:pt idx="5987">
                  <c:v>44410.364583333336</c:v>
                </c:pt>
                <c:pt idx="5988">
                  <c:v>44410.375</c:v>
                </c:pt>
                <c:pt idx="5989">
                  <c:v>44410.385416666664</c:v>
                </c:pt>
                <c:pt idx="5990">
                  <c:v>44410.395833333336</c:v>
                </c:pt>
                <c:pt idx="5991">
                  <c:v>44410.406250000007</c:v>
                </c:pt>
                <c:pt idx="5992">
                  <c:v>44410.416666666664</c:v>
                </c:pt>
                <c:pt idx="5993">
                  <c:v>44410.427083333328</c:v>
                </c:pt>
                <c:pt idx="5994">
                  <c:v>44410.4375</c:v>
                </c:pt>
                <c:pt idx="5995">
                  <c:v>44410.447916666664</c:v>
                </c:pt>
                <c:pt idx="5996">
                  <c:v>44410.458333333343</c:v>
                </c:pt>
                <c:pt idx="5997">
                  <c:v>44410.46875</c:v>
                </c:pt>
                <c:pt idx="5998">
                  <c:v>44410.479166666657</c:v>
                </c:pt>
                <c:pt idx="5999">
                  <c:v>44410.489583333336</c:v>
                </c:pt>
                <c:pt idx="6000">
                  <c:v>44410.5</c:v>
                </c:pt>
                <c:pt idx="6001">
                  <c:v>44410.510416666664</c:v>
                </c:pt>
                <c:pt idx="6002">
                  <c:v>44410.520833333336</c:v>
                </c:pt>
                <c:pt idx="6003">
                  <c:v>44410.53125</c:v>
                </c:pt>
                <c:pt idx="6004">
                  <c:v>44410.541666666657</c:v>
                </c:pt>
                <c:pt idx="6005">
                  <c:v>44410.552083333336</c:v>
                </c:pt>
                <c:pt idx="6006">
                  <c:v>44410.5625</c:v>
                </c:pt>
                <c:pt idx="6007">
                  <c:v>44410.572916666664</c:v>
                </c:pt>
                <c:pt idx="6008">
                  <c:v>44410.583333333336</c:v>
                </c:pt>
                <c:pt idx="6009">
                  <c:v>44410.593749999993</c:v>
                </c:pt>
                <c:pt idx="6010">
                  <c:v>44410.604166666657</c:v>
                </c:pt>
                <c:pt idx="6011">
                  <c:v>44410.614583333336</c:v>
                </c:pt>
                <c:pt idx="6012">
                  <c:v>44410.624999999993</c:v>
                </c:pt>
                <c:pt idx="6013">
                  <c:v>44410.635416666657</c:v>
                </c:pt>
                <c:pt idx="6014">
                  <c:v>44410.645833333336</c:v>
                </c:pt>
                <c:pt idx="6015">
                  <c:v>44410.656250000007</c:v>
                </c:pt>
                <c:pt idx="6016">
                  <c:v>44410.666666666657</c:v>
                </c:pt>
                <c:pt idx="6017">
                  <c:v>44410.677083333328</c:v>
                </c:pt>
                <c:pt idx="6018">
                  <c:v>44410.6875</c:v>
                </c:pt>
                <c:pt idx="6019">
                  <c:v>44410.697916666657</c:v>
                </c:pt>
                <c:pt idx="6020">
                  <c:v>44410.708333333336</c:v>
                </c:pt>
                <c:pt idx="6021">
                  <c:v>44410.71875</c:v>
                </c:pt>
                <c:pt idx="6022">
                  <c:v>44410.72916666665</c:v>
                </c:pt>
                <c:pt idx="6023">
                  <c:v>44410.739583333328</c:v>
                </c:pt>
                <c:pt idx="6024">
                  <c:v>44410.75</c:v>
                </c:pt>
                <c:pt idx="6025">
                  <c:v>44410.760416666657</c:v>
                </c:pt>
                <c:pt idx="6026">
                  <c:v>44410.770833333336</c:v>
                </c:pt>
                <c:pt idx="6027">
                  <c:v>44410.78125</c:v>
                </c:pt>
                <c:pt idx="6028">
                  <c:v>44410.79166666665</c:v>
                </c:pt>
                <c:pt idx="6029">
                  <c:v>44410.802083333336</c:v>
                </c:pt>
                <c:pt idx="6030">
                  <c:v>44410.812500000007</c:v>
                </c:pt>
                <c:pt idx="6031">
                  <c:v>44410.822916666664</c:v>
                </c:pt>
                <c:pt idx="6032">
                  <c:v>44410.833333333336</c:v>
                </c:pt>
                <c:pt idx="6033">
                  <c:v>44410.84375</c:v>
                </c:pt>
                <c:pt idx="6034">
                  <c:v>44410.854166666664</c:v>
                </c:pt>
                <c:pt idx="6035">
                  <c:v>44410.864583333336</c:v>
                </c:pt>
                <c:pt idx="6036">
                  <c:v>44410.875</c:v>
                </c:pt>
                <c:pt idx="6037">
                  <c:v>44410.885416666664</c:v>
                </c:pt>
                <c:pt idx="6038">
                  <c:v>44410.895833333336</c:v>
                </c:pt>
                <c:pt idx="6039">
                  <c:v>44410.906250000007</c:v>
                </c:pt>
                <c:pt idx="6040">
                  <c:v>44410.916666666664</c:v>
                </c:pt>
                <c:pt idx="6041">
                  <c:v>44410.927083333328</c:v>
                </c:pt>
                <c:pt idx="6042">
                  <c:v>44410.9375</c:v>
                </c:pt>
                <c:pt idx="6043">
                  <c:v>44410.947916666664</c:v>
                </c:pt>
                <c:pt idx="6044">
                  <c:v>44410.958333333343</c:v>
                </c:pt>
                <c:pt idx="6045">
                  <c:v>44410.96875</c:v>
                </c:pt>
                <c:pt idx="6046">
                  <c:v>44410.979166666657</c:v>
                </c:pt>
                <c:pt idx="6047">
                  <c:v>44410.989583333336</c:v>
                </c:pt>
                <c:pt idx="6048">
                  <c:v>44411</c:v>
                </c:pt>
                <c:pt idx="6049">
                  <c:v>44411.010416666664</c:v>
                </c:pt>
                <c:pt idx="6050">
                  <c:v>44411.020833333336</c:v>
                </c:pt>
                <c:pt idx="6051">
                  <c:v>44411.03125</c:v>
                </c:pt>
                <c:pt idx="6052">
                  <c:v>44411.041666666657</c:v>
                </c:pt>
                <c:pt idx="6053">
                  <c:v>44411.052083333336</c:v>
                </c:pt>
                <c:pt idx="6054">
                  <c:v>44411.0625</c:v>
                </c:pt>
                <c:pt idx="6055">
                  <c:v>44411.072916666664</c:v>
                </c:pt>
                <c:pt idx="6056">
                  <c:v>44411.083333333336</c:v>
                </c:pt>
                <c:pt idx="6057">
                  <c:v>44411.093749999993</c:v>
                </c:pt>
                <c:pt idx="6058">
                  <c:v>44411.104166666657</c:v>
                </c:pt>
                <c:pt idx="6059">
                  <c:v>44411.114583333336</c:v>
                </c:pt>
                <c:pt idx="6060">
                  <c:v>44411.124999999993</c:v>
                </c:pt>
                <c:pt idx="6061">
                  <c:v>44411.135416666657</c:v>
                </c:pt>
                <c:pt idx="6062">
                  <c:v>44411.145833333336</c:v>
                </c:pt>
                <c:pt idx="6063">
                  <c:v>44411.156250000007</c:v>
                </c:pt>
                <c:pt idx="6064">
                  <c:v>44411.166666666657</c:v>
                </c:pt>
                <c:pt idx="6065">
                  <c:v>44411.177083333328</c:v>
                </c:pt>
                <c:pt idx="6066">
                  <c:v>44411.1875</c:v>
                </c:pt>
                <c:pt idx="6067">
                  <c:v>44411.197916666657</c:v>
                </c:pt>
                <c:pt idx="6068">
                  <c:v>44411.208333333336</c:v>
                </c:pt>
                <c:pt idx="6069">
                  <c:v>44411.21875</c:v>
                </c:pt>
                <c:pt idx="6070">
                  <c:v>44411.22916666665</c:v>
                </c:pt>
                <c:pt idx="6071">
                  <c:v>44411.239583333328</c:v>
                </c:pt>
                <c:pt idx="6072">
                  <c:v>44411.25</c:v>
                </c:pt>
                <c:pt idx="6073">
                  <c:v>44411.260416666657</c:v>
                </c:pt>
                <c:pt idx="6074">
                  <c:v>44411.270833333336</c:v>
                </c:pt>
                <c:pt idx="6075">
                  <c:v>44411.28125</c:v>
                </c:pt>
                <c:pt idx="6076">
                  <c:v>44411.29166666665</c:v>
                </c:pt>
                <c:pt idx="6077">
                  <c:v>44411.302083333336</c:v>
                </c:pt>
                <c:pt idx="6078">
                  <c:v>44411.312500000007</c:v>
                </c:pt>
                <c:pt idx="6079">
                  <c:v>44411.322916666664</c:v>
                </c:pt>
                <c:pt idx="6080">
                  <c:v>44411.333333333336</c:v>
                </c:pt>
                <c:pt idx="6081">
                  <c:v>44411.34375</c:v>
                </c:pt>
                <c:pt idx="6082">
                  <c:v>44411.354166666664</c:v>
                </c:pt>
                <c:pt idx="6083">
                  <c:v>44411.364583333336</c:v>
                </c:pt>
                <c:pt idx="6084">
                  <c:v>44411.375</c:v>
                </c:pt>
                <c:pt idx="6085">
                  <c:v>44411.385416666664</c:v>
                </c:pt>
                <c:pt idx="6086">
                  <c:v>44411.395833333336</c:v>
                </c:pt>
                <c:pt idx="6087">
                  <c:v>44411.406250000007</c:v>
                </c:pt>
                <c:pt idx="6088">
                  <c:v>44411.416666666664</c:v>
                </c:pt>
                <c:pt idx="6089">
                  <c:v>44411.427083333328</c:v>
                </c:pt>
                <c:pt idx="6090">
                  <c:v>44411.4375</c:v>
                </c:pt>
                <c:pt idx="6091">
                  <c:v>44411.447916666664</c:v>
                </c:pt>
                <c:pt idx="6092">
                  <c:v>44411.458333333343</c:v>
                </c:pt>
                <c:pt idx="6093">
                  <c:v>44411.46875</c:v>
                </c:pt>
                <c:pt idx="6094">
                  <c:v>44411.479166666657</c:v>
                </c:pt>
                <c:pt idx="6095">
                  <c:v>44411.489583333336</c:v>
                </c:pt>
                <c:pt idx="6096">
                  <c:v>44411.5</c:v>
                </c:pt>
                <c:pt idx="6097">
                  <c:v>44411.510416666664</c:v>
                </c:pt>
                <c:pt idx="6098">
                  <c:v>44411.520833333336</c:v>
                </c:pt>
                <c:pt idx="6099">
                  <c:v>44411.53125</c:v>
                </c:pt>
                <c:pt idx="6100">
                  <c:v>44411.541666666657</c:v>
                </c:pt>
                <c:pt idx="6101">
                  <c:v>44411.552083333336</c:v>
                </c:pt>
                <c:pt idx="6102">
                  <c:v>44411.5625</c:v>
                </c:pt>
                <c:pt idx="6103">
                  <c:v>44411.572916666664</c:v>
                </c:pt>
                <c:pt idx="6104">
                  <c:v>44411.583333333336</c:v>
                </c:pt>
                <c:pt idx="6105">
                  <c:v>44411.593749999993</c:v>
                </c:pt>
                <c:pt idx="6106">
                  <c:v>44411.604166666657</c:v>
                </c:pt>
                <c:pt idx="6107">
                  <c:v>44411.614583333336</c:v>
                </c:pt>
                <c:pt idx="6108">
                  <c:v>44411.624999999993</c:v>
                </c:pt>
                <c:pt idx="6109">
                  <c:v>44411.635416666657</c:v>
                </c:pt>
                <c:pt idx="6110">
                  <c:v>44411.645833333336</c:v>
                </c:pt>
                <c:pt idx="6111">
                  <c:v>44411.656250000007</c:v>
                </c:pt>
                <c:pt idx="6112">
                  <c:v>44411.666666666657</c:v>
                </c:pt>
                <c:pt idx="6113">
                  <c:v>44411.677083333328</c:v>
                </c:pt>
                <c:pt idx="6114">
                  <c:v>44411.6875</c:v>
                </c:pt>
                <c:pt idx="6115">
                  <c:v>44411.697916666657</c:v>
                </c:pt>
                <c:pt idx="6116">
                  <c:v>44411.708333333336</c:v>
                </c:pt>
                <c:pt idx="6117">
                  <c:v>44411.71875</c:v>
                </c:pt>
                <c:pt idx="6118">
                  <c:v>44411.72916666665</c:v>
                </c:pt>
                <c:pt idx="6119">
                  <c:v>44411.739583333328</c:v>
                </c:pt>
                <c:pt idx="6120">
                  <c:v>44411.75</c:v>
                </c:pt>
                <c:pt idx="6121">
                  <c:v>44411.760416666657</c:v>
                </c:pt>
                <c:pt idx="6122">
                  <c:v>44411.770833333336</c:v>
                </c:pt>
                <c:pt idx="6123">
                  <c:v>44411.78125</c:v>
                </c:pt>
                <c:pt idx="6124">
                  <c:v>44411.79166666665</c:v>
                </c:pt>
                <c:pt idx="6125">
                  <c:v>44411.802083333336</c:v>
                </c:pt>
                <c:pt idx="6126">
                  <c:v>44411.812500000007</c:v>
                </c:pt>
                <c:pt idx="6127">
                  <c:v>44411.822916666664</c:v>
                </c:pt>
                <c:pt idx="6128">
                  <c:v>44411.833333333336</c:v>
                </c:pt>
                <c:pt idx="6129">
                  <c:v>44411.84375</c:v>
                </c:pt>
                <c:pt idx="6130">
                  <c:v>44411.854166666664</c:v>
                </c:pt>
                <c:pt idx="6131">
                  <c:v>44411.864583333336</c:v>
                </c:pt>
                <c:pt idx="6132">
                  <c:v>44411.875</c:v>
                </c:pt>
                <c:pt idx="6133">
                  <c:v>44411.885416666664</c:v>
                </c:pt>
                <c:pt idx="6134">
                  <c:v>44411.895833333336</c:v>
                </c:pt>
                <c:pt idx="6135">
                  <c:v>44411.906250000007</c:v>
                </c:pt>
                <c:pt idx="6136">
                  <c:v>44411.916666666664</c:v>
                </c:pt>
                <c:pt idx="6137">
                  <c:v>44411.927083333328</c:v>
                </c:pt>
                <c:pt idx="6138">
                  <c:v>44411.9375</c:v>
                </c:pt>
                <c:pt idx="6139">
                  <c:v>44411.947916666664</c:v>
                </c:pt>
                <c:pt idx="6140">
                  <c:v>44411.958333333343</c:v>
                </c:pt>
                <c:pt idx="6141">
                  <c:v>44411.96875</c:v>
                </c:pt>
                <c:pt idx="6142">
                  <c:v>44411.979166666657</c:v>
                </c:pt>
                <c:pt idx="6143">
                  <c:v>44411.989583333336</c:v>
                </c:pt>
                <c:pt idx="6144">
                  <c:v>44412</c:v>
                </c:pt>
                <c:pt idx="6145">
                  <c:v>44412.010416666664</c:v>
                </c:pt>
                <c:pt idx="6146">
                  <c:v>44412.020833333336</c:v>
                </c:pt>
                <c:pt idx="6147">
                  <c:v>44412.03125</c:v>
                </c:pt>
                <c:pt idx="6148">
                  <c:v>44412.041666666657</c:v>
                </c:pt>
                <c:pt idx="6149">
                  <c:v>44412.052083333336</c:v>
                </c:pt>
                <c:pt idx="6150">
                  <c:v>44412.0625</c:v>
                </c:pt>
                <c:pt idx="6151">
                  <c:v>44412.072916666664</c:v>
                </c:pt>
                <c:pt idx="6152">
                  <c:v>44412.083333333336</c:v>
                </c:pt>
                <c:pt idx="6153">
                  <c:v>44412.093749999993</c:v>
                </c:pt>
                <c:pt idx="6154">
                  <c:v>44412.104166666657</c:v>
                </c:pt>
                <c:pt idx="6155">
                  <c:v>44412.114583333336</c:v>
                </c:pt>
                <c:pt idx="6156">
                  <c:v>44412.124999999993</c:v>
                </c:pt>
                <c:pt idx="6157">
                  <c:v>44412.135416666657</c:v>
                </c:pt>
                <c:pt idx="6158">
                  <c:v>44412.145833333336</c:v>
                </c:pt>
                <c:pt idx="6159">
                  <c:v>44412.156250000007</c:v>
                </c:pt>
                <c:pt idx="6160">
                  <c:v>44412.166666666657</c:v>
                </c:pt>
                <c:pt idx="6161">
                  <c:v>44412.177083333328</c:v>
                </c:pt>
                <c:pt idx="6162">
                  <c:v>44412.1875</c:v>
                </c:pt>
                <c:pt idx="6163">
                  <c:v>44412.197916666657</c:v>
                </c:pt>
                <c:pt idx="6164">
                  <c:v>44412.208333333336</c:v>
                </c:pt>
                <c:pt idx="6165">
                  <c:v>44412.21875</c:v>
                </c:pt>
                <c:pt idx="6166">
                  <c:v>44412.22916666665</c:v>
                </c:pt>
                <c:pt idx="6167">
                  <c:v>44412.239583333328</c:v>
                </c:pt>
                <c:pt idx="6168">
                  <c:v>44412.25</c:v>
                </c:pt>
                <c:pt idx="6169">
                  <c:v>44412.260416666657</c:v>
                </c:pt>
                <c:pt idx="6170">
                  <c:v>44412.270833333336</c:v>
                </c:pt>
                <c:pt idx="6171">
                  <c:v>44412.28125</c:v>
                </c:pt>
                <c:pt idx="6172">
                  <c:v>44412.29166666665</c:v>
                </c:pt>
                <c:pt idx="6173">
                  <c:v>44412.302083333336</c:v>
                </c:pt>
                <c:pt idx="6174">
                  <c:v>44412.312500000007</c:v>
                </c:pt>
                <c:pt idx="6175">
                  <c:v>44412.322916666664</c:v>
                </c:pt>
                <c:pt idx="6176">
                  <c:v>44412.333333333336</c:v>
                </c:pt>
                <c:pt idx="6177">
                  <c:v>44412.34375</c:v>
                </c:pt>
                <c:pt idx="6178">
                  <c:v>44412.354166666664</c:v>
                </c:pt>
                <c:pt idx="6179">
                  <c:v>44412.364583333336</c:v>
                </c:pt>
                <c:pt idx="6180">
                  <c:v>44412.375</c:v>
                </c:pt>
                <c:pt idx="6181">
                  <c:v>44412.385416666664</c:v>
                </c:pt>
                <c:pt idx="6182">
                  <c:v>44412.395833333336</c:v>
                </c:pt>
                <c:pt idx="6183">
                  <c:v>44412.406250000007</c:v>
                </c:pt>
                <c:pt idx="6184">
                  <c:v>44412.416666666664</c:v>
                </c:pt>
                <c:pt idx="6185">
                  <c:v>44412.427083333328</c:v>
                </c:pt>
                <c:pt idx="6186">
                  <c:v>44412.4375</c:v>
                </c:pt>
                <c:pt idx="6187">
                  <c:v>44412.447916666664</c:v>
                </c:pt>
                <c:pt idx="6188">
                  <c:v>44412.458333333343</c:v>
                </c:pt>
                <c:pt idx="6189">
                  <c:v>44412.46875</c:v>
                </c:pt>
                <c:pt idx="6190">
                  <c:v>44412.479166666657</c:v>
                </c:pt>
                <c:pt idx="6191">
                  <c:v>44412.489583333336</c:v>
                </c:pt>
                <c:pt idx="6192">
                  <c:v>44412.5</c:v>
                </c:pt>
                <c:pt idx="6193">
                  <c:v>44412.510416666664</c:v>
                </c:pt>
                <c:pt idx="6194">
                  <c:v>44412.520833333336</c:v>
                </c:pt>
                <c:pt idx="6195">
                  <c:v>44412.53125</c:v>
                </c:pt>
                <c:pt idx="6196">
                  <c:v>44412.541666666657</c:v>
                </c:pt>
                <c:pt idx="6197">
                  <c:v>44412.552083333336</c:v>
                </c:pt>
                <c:pt idx="6198">
                  <c:v>44412.5625</c:v>
                </c:pt>
                <c:pt idx="6199">
                  <c:v>44412.572916666664</c:v>
                </c:pt>
                <c:pt idx="6200">
                  <c:v>44412.583333333336</c:v>
                </c:pt>
                <c:pt idx="6201">
                  <c:v>44412.593749999993</c:v>
                </c:pt>
                <c:pt idx="6202">
                  <c:v>44412.604166666657</c:v>
                </c:pt>
                <c:pt idx="6203">
                  <c:v>44412.614583333336</c:v>
                </c:pt>
                <c:pt idx="6204">
                  <c:v>44412.624999999993</c:v>
                </c:pt>
                <c:pt idx="6205">
                  <c:v>44412.635416666657</c:v>
                </c:pt>
                <c:pt idx="6206">
                  <c:v>44412.645833333336</c:v>
                </c:pt>
                <c:pt idx="6207">
                  <c:v>44412.656250000007</c:v>
                </c:pt>
                <c:pt idx="6208">
                  <c:v>44412.666666666657</c:v>
                </c:pt>
                <c:pt idx="6209">
                  <c:v>44412.677083333328</c:v>
                </c:pt>
                <c:pt idx="6210">
                  <c:v>44412.6875</c:v>
                </c:pt>
                <c:pt idx="6211">
                  <c:v>44412.697916666657</c:v>
                </c:pt>
                <c:pt idx="6212">
                  <c:v>44412.708333333336</c:v>
                </c:pt>
                <c:pt idx="6213">
                  <c:v>44412.71875</c:v>
                </c:pt>
                <c:pt idx="6214">
                  <c:v>44412.72916666665</c:v>
                </c:pt>
                <c:pt idx="6215">
                  <c:v>44412.739583333328</c:v>
                </c:pt>
                <c:pt idx="6216">
                  <c:v>44412.75</c:v>
                </c:pt>
                <c:pt idx="6217">
                  <c:v>44412.760416666657</c:v>
                </c:pt>
                <c:pt idx="6218">
                  <c:v>44412.770833333336</c:v>
                </c:pt>
                <c:pt idx="6219">
                  <c:v>44412.78125</c:v>
                </c:pt>
                <c:pt idx="6220">
                  <c:v>44412.79166666665</c:v>
                </c:pt>
                <c:pt idx="6221">
                  <c:v>44412.802083333336</c:v>
                </c:pt>
                <c:pt idx="6222">
                  <c:v>44412.812500000007</c:v>
                </c:pt>
                <c:pt idx="6223">
                  <c:v>44412.822916666664</c:v>
                </c:pt>
                <c:pt idx="6224">
                  <c:v>44412.833333333336</c:v>
                </c:pt>
                <c:pt idx="6225">
                  <c:v>44412.84375</c:v>
                </c:pt>
                <c:pt idx="6226">
                  <c:v>44412.854166666664</c:v>
                </c:pt>
                <c:pt idx="6227">
                  <c:v>44412.864583333336</c:v>
                </c:pt>
                <c:pt idx="6228">
                  <c:v>44412.875</c:v>
                </c:pt>
                <c:pt idx="6229">
                  <c:v>44412.885416666664</c:v>
                </c:pt>
                <c:pt idx="6230">
                  <c:v>44412.895833333336</c:v>
                </c:pt>
                <c:pt idx="6231">
                  <c:v>44412.906250000007</c:v>
                </c:pt>
                <c:pt idx="6232">
                  <c:v>44412.916666666664</c:v>
                </c:pt>
                <c:pt idx="6233">
                  <c:v>44412.927083333328</c:v>
                </c:pt>
                <c:pt idx="6234">
                  <c:v>44412.9375</c:v>
                </c:pt>
                <c:pt idx="6235">
                  <c:v>44412.947916666664</c:v>
                </c:pt>
                <c:pt idx="6236">
                  <c:v>44412.958333333343</c:v>
                </c:pt>
                <c:pt idx="6237">
                  <c:v>44412.96875</c:v>
                </c:pt>
                <c:pt idx="6238">
                  <c:v>44412.979166666657</c:v>
                </c:pt>
                <c:pt idx="6239">
                  <c:v>44412.989583333336</c:v>
                </c:pt>
                <c:pt idx="6240">
                  <c:v>44413</c:v>
                </c:pt>
                <c:pt idx="6241">
                  <c:v>44413.010416666664</c:v>
                </c:pt>
                <c:pt idx="6242">
                  <c:v>44413.020833333336</c:v>
                </c:pt>
                <c:pt idx="6243">
                  <c:v>44413.03125</c:v>
                </c:pt>
                <c:pt idx="6244">
                  <c:v>44413.041666666657</c:v>
                </c:pt>
                <c:pt idx="6245">
                  <c:v>44413.052083333336</c:v>
                </c:pt>
                <c:pt idx="6246">
                  <c:v>44413.0625</c:v>
                </c:pt>
                <c:pt idx="6247">
                  <c:v>44413.072916666664</c:v>
                </c:pt>
                <c:pt idx="6248">
                  <c:v>44413.083333333336</c:v>
                </c:pt>
                <c:pt idx="6249">
                  <c:v>44413.093749999993</c:v>
                </c:pt>
                <c:pt idx="6250">
                  <c:v>44413.104166666657</c:v>
                </c:pt>
                <c:pt idx="6251">
                  <c:v>44413.114583333336</c:v>
                </c:pt>
                <c:pt idx="6252">
                  <c:v>44413.124999999993</c:v>
                </c:pt>
                <c:pt idx="6253">
                  <c:v>44413.135416666657</c:v>
                </c:pt>
                <c:pt idx="6254">
                  <c:v>44413.145833333336</c:v>
                </c:pt>
                <c:pt idx="6255">
                  <c:v>44413.156250000007</c:v>
                </c:pt>
                <c:pt idx="6256">
                  <c:v>44413.166666666657</c:v>
                </c:pt>
                <c:pt idx="6257">
                  <c:v>44413.177083333328</c:v>
                </c:pt>
                <c:pt idx="6258">
                  <c:v>44413.1875</c:v>
                </c:pt>
                <c:pt idx="6259">
                  <c:v>44413.197916666657</c:v>
                </c:pt>
                <c:pt idx="6260">
                  <c:v>44413.208333333336</c:v>
                </c:pt>
                <c:pt idx="6261">
                  <c:v>44413.21875</c:v>
                </c:pt>
                <c:pt idx="6262">
                  <c:v>44413.22916666665</c:v>
                </c:pt>
                <c:pt idx="6263">
                  <c:v>44413.239583333328</c:v>
                </c:pt>
                <c:pt idx="6264">
                  <c:v>44413.25</c:v>
                </c:pt>
                <c:pt idx="6265">
                  <c:v>44413.260416666657</c:v>
                </c:pt>
                <c:pt idx="6266">
                  <c:v>44413.270833333336</c:v>
                </c:pt>
                <c:pt idx="6267">
                  <c:v>44413.28125</c:v>
                </c:pt>
                <c:pt idx="6268">
                  <c:v>44413.29166666665</c:v>
                </c:pt>
                <c:pt idx="6269">
                  <c:v>44413.302083333336</c:v>
                </c:pt>
                <c:pt idx="6270">
                  <c:v>44413.312500000007</c:v>
                </c:pt>
                <c:pt idx="6271">
                  <c:v>44413.322916666664</c:v>
                </c:pt>
                <c:pt idx="6272">
                  <c:v>44413.333333333336</c:v>
                </c:pt>
                <c:pt idx="6273">
                  <c:v>44413.34375</c:v>
                </c:pt>
                <c:pt idx="6274">
                  <c:v>44413.354166666664</c:v>
                </c:pt>
                <c:pt idx="6275">
                  <c:v>44413.364583333336</c:v>
                </c:pt>
                <c:pt idx="6276">
                  <c:v>44413.375</c:v>
                </c:pt>
                <c:pt idx="6277">
                  <c:v>44413.385416666664</c:v>
                </c:pt>
                <c:pt idx="6278">
                  <c:v>44413.395833333336</c:v>
                </c:pt>
                <c:pt idx="6279">
                  <c:v>44413.406250000007</c:v>
                </c:pt>
                <c:pt idx="6280">
                  <c:v>44413.416666666664</c:v>
                </c:pt>
                <c:pt idx="6281">
                  <c:v>44413.427083333328</c:v>
                </c:pt>
                <c:pt idx="6282">
                  <c:v>44413.4375</c:v>
                </c:pt>
                <c:pt idx="6283">
                  <c:v>44413.447916666664</c:v>
                </c:pt>
                <c:pt idx="6284">
                  <c:v>44413.458333333343</c:v>
                </c:pt>
                <c:pt idx="6285">
                  <c:v>44413.46875</c:v>
                </c:pt>
                <c:pt idx="6286">
                  <c:v>44413.479166666657</c:v>
                </c:pt>
                <c:pt idx="6287">
                  <c:v>44413.489583333336</c:v>
                </c:pt>
                <c:pt idx="6288">
                  <c:v>44413.5</c:v>
                </c:pt>
                <c:pt idx="6289">
                  <c:v>44413.510416666664</c:v>
                </c:pt>
                <c:pt idx="6290">
                  <c:v>44413.520833333336</c:v>
                </c:pt>
                <c:pt idx="6291">
                  <c:v>44413.53125</c:v>
                </c:pt>
                <c:pt idx="6292">
                  <c:v>44413.541666666657</c:v>
                </c:pt>
                <c:pt idx="6293">
                  <c:v>44413.552083333336</c:v>
                </c:pt>
                <c:pt idx="6294">
                  <c:v>44413.5625</c:v>
                </c:pt>
                <c:pt idx="6295">
                  <c:v>44413.572916666664</c:v>
                </c:pt>
                <c:pt idx="6296">
                  <c:v>44413.583333333336</c:v>
                </c:pt>
                <c:pt idx="6297">
                  <c:v>44413.593749999993</c:v>
                </c:pt>
                <c:pt idx="6298">
                  <c:v>44413.604166666657</c:v>
                </c:pt>
                <c:pt idx="6299">
                  <c:v>44413.614583333336</c:v>
                </c:pt>
                <c:pt idx="6300">
                  <c:v>44413.624999999993</c:v>
                </c:pt>
                <c:pt idx="6301">
                  <c:v>44413.635416666657</c:v>
                </c:pt>
                <c:pt idx="6302">
                  <c:v>44413.645833333336</c:v>
                </c:pt>
                <c:pt idx="6303">
                  <c:v>44413.656250000007</c:v>
                </c:pt>
                <c:pt idx="6304">
                  <c:v>44413.666666666657</c:v>
                </c:pt>
                <c:pt idx="6305">
                  <c:v>44413.677083333328</c:v>
                </c:pt>
                <c:pt idx="6306">
                  <c:v>44413.6875</c:v>
                </c:pt>
                <c:pt idx="6307">
                  <c:v>44413.697916666657</c:v>
                </c:pt>
                <c:pt idx="6308">
                  <c:v>44413.708333333336</c:v>
                </c:pt>
                <c:pt idx="6309">
                  <c:v>44413.71875</c:v>
                </c:pt>
                <c:pt idx="6310">
                  <c:v>44413.72916666665</c:v>
                </c:pt>
                <c:pt idx="6311">
                  <c:v>44413.739583333328</c:v>
                </c:pt>
                <c:pt idx="6312">
                  <c:v>44413.75</c:v>
                </c:pt>
                <c:pt idx="6313">
                  <c:v>44413.760416666657</c:v>
                </c:pt>
                <c:pt idx="6314">
                  <c:v>44413.770833333336</c:v>
                </c:pt>
                <c:pt idx="6315">
                  <c:v>44413.78125</c:v>
                </c:pt>
                <c:pt idx="6316">
                  <c:v>44413.79166666665</c:v>
                </c:pt>
                <c:pt idx="6317">
                  <c:v>44413.802083333336</c:v>
                </c:pt>
                <c:pt idx="6318">
                  <c:v>44413.812500000007</c:v>
                </c:pt>
                <c:pt idx="6319">
                  <c:v>44413.822916666664</c:v>
                </c:pt>
                <c:pt idx="6320">
                  <c:v>44413.833333333336</c:v>
                </c:pt>
                <c:pt idx="6321">
                  <c:v>44413.84375</c:v>
                </c:pt>
                <c:pt idx="6322">
                  <c:v>44413.854166666664</c:v>
                </c:pt>
                <c:pt idx="6323">
                  <c:v>44413.864583333336</c:v>
                </c:pt>
                <c:pt idx="6324">
                  <c:v>44413.875</c:v>
                </c:pt>
                <c:pt idx="6325">
                  <c:v>44413.885416666664</c:v>
                </c:pt>
                <c:pt idx="6326">
                  <c:v>44413.895833333336</c:v>
                </c:pt>
                <c:pt idx="6327">
                  <c:v>44413.906250000007</c:v>
                </c:pt>
                <c:pt idx="6328">
                  <c:v>44413.916666666664</c:v>
                </c:pt>
                <c:pt idx="6329">
                  <c:v>44413.927083333328</c:v>
                </c:pt>
                <c:pt idx="6330">
                  <c:v>44413.9375</c:v>
                </c:pt>
                <c:pt idx="6331">
                  <c:v>44413.947916666664</c:v>
                </c:pt>
                <c:pt idx="6332">
                  <c:v>44413.958333333343</c:v>
                </c:pt>
                <c:pt idx="6333">
                  <c:v>44413.96875</c:v>
                </c:pt>
                <c:pt idx="6334">
                  <c:v>44413.979166666657</c:v>
                </c:pt>
                <c:pt idx="6335">
                  <c:v>44413.989583333336</c:v>
                </c:pt>
                <c:pt idx="6336">
                  <c:v>44414</c:v>
                </c:pt>
                <c:pt idx="6337">
                  <c:v>44414.010416666664</c:v>
                </c:pt>
                <c:pt idx="6338">
                  <c:v>44414.020833333336</c:v>
                </c:pt>
                <c:pt idx="6339">
                  <c:v>44414.03125</c:v>
                </c:pt>
                <c:pt idx="6340">
                  <c:v>44414.041666666657</c:v>
                </c:pt>
                <c:pt idx="6341">
                  <c:v>44414.052083333336</c:v>
                </c:pt>
                <c:pt idx="6342">
                  <c:v>44414.0625</c:v>
                </c:pt>
                <c:pt idx="6343">
                  <c:v>44414.072916666664</c:v>
                </c:pt>
                <c:pt idx="6344">
                  <c:v>44414.083333333336</c:v>
                </c:pt>
                <c:pt idx="6345">
                  <c:v>44414.093749999993</c:v>
                </c:pt>
                <c:pt idx="6346">
                  <c:v>44414.104166666657</c:v>
                </c:pt>
                <c:pt idx="6347">
                  <c:v>44414.114583333336</c:v>
                </c:pt>
                <c:pt idx="6348">
                  <c:v>44414.124999999993</c:v>
                </c:pt>
                <c:pt idx="6349">
                  <c:v>44414.135416666657</c:v>
                </c:pt>
                <c:pt idx="6350">
                  <c:v>44414.145833333336</c:v>
                </c:pt>
                <c:pt idx="6351">
                  <c:v>44414.156250000007</c:v>
                </c:pt>
                <c:pt idx="6352">
                  <c:v>44414.166666666657</c:v>
                </c:pt>
                <c:pt idx="6353">
                  <c:v>44414.177083333328</c:v>
                </c:pt>
                <c:pt idx="6354">
                  <c:v>44414.1875</c:v>
                </c:pt>
                <c:pt idx="6355">
                  <c:v>44414.197916666657</c:v>
                </c:pt>
                <c:pt idx="6356">
                  <c:v>44414.208333333336</c:v>
                </c:pt>
                <c:pt idx="6357">
                  <c:v>44414.21875</c:v>
                </c:pt>
                <c:pt idx="6358">
                  <c:v>44414.22916666665</c:v>
                </c:pt>
                <c:pt idx="6359">
                  <c:v>44414.239583333328</c:v>
                </c:pt>
                <c:pt idx="6360">
                  <c:v>44414.25</c:v>
                </c:pt>
                <c:pt idx="6361">
                  <c:v>44414.260416666657</c:v>
                </c:pt>
                <c:pt idx="6362">
                  <c:v>44414.270833333336</c:v>
                </c:pt>
                <c:pt idx="6363">
                  <c:v>44414.28125</c:v>
                </c:pt>
                <c:pt idx="6364">
                  <c:v>44414.29166666665</c:v>
                </c:pt>
                <c:pt idx="6365">
                  <c:v>44414.302083333336</c:v>
                </c:pt>
                <c:pt idx="6366">
                  <c:v>44414.312500000007</c:v>
                </c:pt>
                <c:pt idx="6367">
                  <c:v>44414.322916666664</c:v>
                </c:pt>
                <c:pt idx="6368">
                  <c:v>44414.333333333336</c:v>
                </c:pt>
                <c:pt idx="6369">
                  <c:v>44414.34375</c:v>
                </c:pt>
                <c:pt idx="6370">
                  <c:v>44414.354166666664</c:v>
                </c:pt>
                <c:pt idx="6371">
                  <c:v>44414.364583333336</c:v>
                </c:pt>
                <c:pt idx="6372">
                  <c:v>44414.375</c:v>
                </c:pt>
                <c:pt idx="6373">
                  <c:v>44414.385416666664</c:v>
                </c:pt>
                <c:pt idx="6374">
                  <c:v>44414.395833333336</c:v>
                </c:pt>
                <c:pt idx="6375">
                  <c:v>44414.406250000007</c:v>
                </c:pt>
                <c:pt idx="6376">
                  <c:v>44414.416666666664</c:v>
                </c:pt>
                <c:pt idx="6377">
                  <c:v>44414.427083333328</c:v>
                </c:pt>
                <c:pt idx="6378">
                  <c:v>44414.4375</c:v>
                </c:pt>
                <c:pt idx="6379">
                  <c:v>44414.447916666664</c:v>
                </c:pt>
                <c:pt idx="6380">
                  <c:v>44414.458333333343</c:v>
                </c:pt>
                <c:pt idx="6381">
                  <c:v>44414.46875</c:v>
                </c:pt>
                <c:pt idx="6382">
                  <c:v>44414.479166666657</c:v>
                </c:pt>
                <c:pt idx="6383">
                  <c:v>44414.489583333336</c:v>
                </c:pt>
                <c:pt idx="6384">
                  <c:v>44414.5</c:v>
                </c:pt>
                <c:pt idx="6385">
                  <c:v>44414.510416666664</c:v>
                </c:pt>
                <c:pt idx="6386">
                  <c:v>44414.520833333336</c:v>
                </c:pt>
                <c:pt idx="6387">
                  <c:v>44414.53125</c:v>
                </c:pt>
                <c:pt idx="6388">
                  <c:v>44414.541666666657</c:v>
                </c:pt>
                <c:pt idx="6389">
                  <c:v>44414.552083333336</c:v>
                </c:pt>
                <c:pt idx="6390">
                  <c:v>44414.5625</c:v>
                </c:pt>
                <c:pt idx="6391">
                  <c:v>44414.572916666664</c:v>
                </c:pt>
                <c:pt idx="6392">
                  <c:v>44414.583333333336</c:v>
                </c:pt>
                <c:pt idx="6393">
                  <c:v>44414.593749999993</c:v>
                </c:pt>
                <c:pt idx="6394">
                  <c:v>44414.604166666657</c:v>
                </c:pt>
                <c:pt idx="6395">
                  <c:v>44414.614583333336</c:v>
                </c:pt>
                <c:pt idx="6396">
                  <c:v>44414.624999999993</c:v>
                </c:pt>
                <c:pt idx="6397">
                  <c:v>44414.635416666657</c:v>
                </c:pt>
                <c:pt idx="6398">
                  <c:v>44414.645833333336</c:v>
                </c:pt>
                <c:pt idx="6399">
                  <c:v>44414.656250000007</c:v>
                </c:pt>
                <c:pt idx="6400">
                  <c:v>44414.666666666657</c:v>
                </c:pt>
                <c:pt idx="6401">
                  <c:v>44414.677083333328</c:v>
                </c:pt>
                <c:pt idx="6402">
                  <c:v>44414.6875</c:v>
                </c:pt>
                <c:pt idx="6403">
                  <c:v>44414.697916666657</c:v>
                </c:pt>
                <c:pt idx="6404">
                  <c:v>44414.708333333336</c:v>
                </c:pt>
                <c:pt idx="6405">
                  <c:v>44414.71875</c:v>
                </c:pt>
                <c:pt idx="6406">
                  <c:v>44414.72916666665</c:v>
                </c:pt>
                <c:pt idx="6407">
                  <c:v>44414.739583333328</c:v>
                </c:pt>
                <c:pt idx="6408">
                  <c:v>44414.75</c:v>
                </c:pt>
                <c:pt idx="6409">
                  <c:v>44414.760416666657</c:v>
                </c:pt>
                <c:pt idx="6410">
                  <c:v>44414.770833333336</c:v>
                </c:pt>
                <c:pt idx="6411">
                  <c:v>44414.78125</c:v>
                </c:pt>
                <c:pt idx="6412">
                  <c:v>44414.79166666665</c:v>
                </c:pt>
                <c:pt idx="6413">
                  <c:v>44414.802083333336</c:v>
                </c:pt>
                <c:pt idx="6414">
                  <c:v>44414.812500000007</c:v>
                </c:pt>
                <c:pt idx="6415">
                  <c:v>44414.822916666664</c:v>
                </c:pt>
                <c:pt idx="6416">
                  <c:v>44414.833333333336</c:v>
                </c:pt>
                <c:pt idx="6417">
                  <c:v>44414.84375</c:v>
                </c:pt>
                <c:pt idx="6418">
                  <c:v>44414.854166666664</c:v>
                </c:pt>
                <c:pt idx="6419">
                  <c:v>44414.864583333336</c:v>
                </c:pt>
                <c:pt idx="6420">
                  <c:v>44414.875</c:v>
                </c:pt>
                <c:pt idx="6421">
                  <c:v>44414.885416666664</c:v>
                </c:pt>
                <c:pt idx="6422">
                  <c:v>44414.895833333336</c:v>
                </c:pt>
                <c:pt idx="6423">
                  <c:v>44414.906250000007</c:v>
                </c:pt>
                <c:pt idx="6424">
                  <c:v>44414.916666666664</c:v>
                </c:pt>
                <c:pt idx="6425">
                  <c:v>44414.927083333328</c:v>
                </c:pt>
                <c:pt idx="6426">
                  <c:v>44414.9375</c:v>
                </c:pt>
                <c:pt idx="6427">
                  <c:v>44414.947916666664</c:v>
                </c:pt>
                <c:pt idx="6428">
                  <c:v>44414.958333333343</c:v>
                </c:pt>
                <c:pt idx="6429">
                  <c:v>44414.96875</c:v>
                </c:pt>
                <c:pt idx="6430">
                  <c:v>44414.979166666657</c:v>
                </c:pt>
                <c:pt idx="6431">
                  <c:v>44414.989583333336</c:v>
                </c:pt>
                <c:pt idx="6432">
                  <c:v>44415</c:v>
                </c:pt>
                <c:pt idx="6433">
                  <c:v>44415.010416666664</c:v>
                </c:pt>
                <c:pt idx="6434">
                  <c:v>44415.020833333336</c:v>
                </c:pt>
                <c:pt idx="6435">
                  <c:v>44415.03125</c:v>
                </c:pt>
                <c:pt idx="6436">
                  <c:v>44415.041666666657</c:v>
                </c:pt>
                <c:pt idx="6437">
                  <c:v>44415.052083333336</c:v>
                </c:pt>
                <c:pt idx="6438">
                  <c:v>44415.0625</c:v>
                </c:pt>
                <c:pt idx="6439">
                  <c:v>44415.072916666664</c:v>
                </c:pt>
                <c:pt idx="6440">
                  <c:v>44415.083333333336</c:v>
                </c:pt>
                <c:pt idx="6441">
                  <c:v>44415.093749999993</c:v>
                </c:pt>
                <c:pt idx="6442">
                  <c:v>44415.104166666657</c:v>
                </c:pt>
                <c:pt idx="6443">
                  <c:v>44415.114583333336</c:v>
                </c:pt>
                <c:pt idx="6444">
                  <c:v>44415.124999999993</c:v>
                </c:pt>
                <c:pt idx="6445">
                  <c:v>44415.135416666657</c:v>
                </c:pt>
                <c:pt idx="6446">
                  <c:v>44415.145833333336</c:v>
                </c:pt>
                <c:pt idx="6447">
                  <c:v>44415.156250000007</c:v>
                </c:pt>
                <c:pt idx="6448">
                  <c:v>44415.166666666657</c:v>
                </c:pt>
                <c:pt idx="6449">
                  <c:v>44415.177083333328</c:v>
                </c:pt>
                <c:pt idx="6450">
                  <c:v>44415.1875</c:v>
                </c:pt>
                <c:pt idx="6451">
                  <c:v>44415.197916666657</c:v>
                </c:pt>
                <c:pt idx="6452">
                  <c:v>44415.208333333336</c:v>
                </c:pt>
                <c:pt idx="6453">
                  <c:v>44415.21875</c:v>
                </c:pt>
                <c:pt idx="6454">
                  <c:v>44415.22916666665</c:v>
                </c:pt>
                <c:pt idx="6455">
                  <c:v>44415.239583333328</c:v>
                </c:pt>
                <c:pt idx="6456">
                  <c:v>44415.25</c:v>
                </c:pt>
                <c:pt idx="6457">
                  <c:v>44415.260416666657</c:v>
                </c:pt>
                <c:pt idx="6458">
                  <c:v>44415.270833333336</c:v>
                </c:pt>
                <c:pt idx="6459">
                  <c:v>44415.28125</c:v>
                </c:pt>
                <c:pt idx="6460">
                  <c:v>44415.29166666665</c:v>
                </c:pt>
                <c:pt idx="6461">
                  <c:v>44415.302083333336</c:v>
                </c:pt>
                <c:pt idx="6462">
                  <c:v>44415.312500000007</c:v>
                </c:pt>
                <c:pt idx="6463">
                  <c:v>44415.322916666664</c:v>
                </c:pt>
                <c:pt idx="6464">
                  <c:v>44415.333333333336</c:v>
                </c:pt>
                <c:pt idx="6465">
                  <c:v>44415.34375</c:v>
                </c:pt>
                <c:pt idx="6466">
                  <c:v>44415.354166666664</c:v>
                </c:pt>
                <c:pt idx="6467">
                  <c:v>44415.364583333336</c:v>
                </c:pt>
                <c:pt idx="6468">
                  <c:v>44415.375</c:v>
                </c:pt>
                <c:pt idx="6469">
                  <c:v>44415.385416666664</c:v>
                </c:pt>
                <c:pt idx="6470">
                  <c:v>44415.395833333336</c:v>
                </c:pt>
                <c:pt idx="6471">
                  <c:v>44415.406250000007</c:v>
                </c:pt>
                <c:pt idx="6472">
                  <c:v>44415.416666666664</c:v>
                </c:pt>
                <c:pt idx="6473">
                  <c:v>44415.427083333328</c:v>
                </c:pt>
                <c:pt idx="6474">
                  <c:v>44415.4375</c:v>
                </c:pt>
                <c:pt idx="6475">
                  <c:v>44415.447916666664</c:v>
                </c:pt>
                <c:pt idx="6476">
                  <c:v>44415.458333333343</c:v>
                </c:pt>
                <c:pt idx="6477">
                  <c:v>44415.46875</c:v>
                </c:pt>
                <c:pt idx="6478">
                  <c:v>44415.479166666657</c:v>
                </c:pt>
                <c:pt idx="6479">
                  <c:v>44415.489583333336</c:v>
                </c:pt>
                <c:pt idx="6480">
                  <c:v>44415.5</c:v>
                </c:pt>
                <c:pt idx="6481">
                  <c:v>44415.510416666664</c:v>
                </c:pt>
                <c:pt idx="6482">
                  <c:v>44415.520833333336</c:v>
                </c:pt>
                <c:pt idx="6483">
                  <c:v>44415.53125</c:v>
                </c:pt>
                <c:pt idx="6484">
                  <c:v>44415.541666666657</c:v>
                </c:pt>
                <c:pt idx="6485">
                  <c:v>44415.552083333336</c:v>
                </c:pt>
                <c:pt idx="6486">
                  <c:v>44415.5625</c:v>
                </c:pt>
                <c:pt idx="6487">
                  <c:v>44415.572916666664</c:v>
                </c:pt>
                <c:pt idx="6488">
                  <c:v>44415.583333333336</c:v>
                </c:pt>
                <c:pt idx="6489">
                  <c:v>44415.593749999993</c:v>
                </c:pt>
                <c:pt idx="6490">
                  <c:v>44415.604166666657</c:v>
                </c:pt>
                <c:pt idx="6491">
                  <c:v>44415.614583333336</c:v>
                </c:pt>
                <c:pt idx="6492">
                  <c:v>44415.624999999993</c:v>
                </c:pt>
                <c:pt idx="6493">
                  <c:v>44415.635416666657</c:v>
                </c:pt>
                <c:pt idx="6494">
                  <c:v>44415.645833333336</c:v>
                </c:pt>
                <c:pt idx="6495">
                  <c:v>44415.656250000007</c:v>
                </c:pt>
                <c:pt idx="6496">
                  <c:v>44415.666666666657</c:v>
                </c:pt>
                <c:pt idx="6497">
                  <c:v>44415.677083333328</c:v>
                </c:pt>
                <c:pt idx="6498">
                  <c:v>44415.6875</c:v>
                </c:pt>
                <c:pt idx="6499">
                  <c:v>44415.697916666657</c:v>
                </c:pt>
                <c:pt idx="6500">
                  <c:v>44415.708333333336</c:v>
                </c:pt>
                <c:pt idx="6501">
                  <c:v>44415.71875</c:v>
                </c:pt>
                <c:pt idx="6502">
                  <c:v>44415.72916666665</c:v>
                </c:pt>
                <c:pt idx="6503">
                  <c:v>44415.739583333328</c:v>
                </c:pt>
                <c:pt idx="6504">
                  <c:v>44415.75</c:v>
                </c:pt>
                <c:pt idx="6505">
                  <c:v>44415.760416666657</c:v>
                </c:pt>
                <c:pt idx="6506">
                  <c:v>44415.770833333336</c:v>
                </c:pt>
                <c:pt idx="6507">
                  <c:v>44415.78125</c:v>
                </c:pt>
                <c:pt idx="6508">
                  <c:v>44415.79166666665</c:v>
                </c:pt>
                <c:pt idx="6509">
                  <c:v>44415.802083333336</c:v>
                </c:pt>
                <c:pt idx="6510">
                  <c:v>44415.812500000007</c:v>
                </c:pt>
                <c:pt idx="6511">
                  <c:v>44415.822916666664</c:v>
                </c:pt>
                <c:pt idx="6512">
                  <c:v>44415.833333333336</c:v>
                </c:pt>
                <c:pt idx="6513">
                  <c:v>44415.84375</c:v>
                </c:pt>
                <c:pt idx="6514">
                  <c:v>44415.854166666664</c:v>
                </c:pt>
                <c:pt idx="6515">
                  <c:v>44415.864583333336</c:v>
                </c:pt>
                <c:pt idx="6516">
                  <c:v>44415.875</c:v>
                </c:pt>
                <c:pt idx="6517">
                  <c:v>44415.885416666664</c:v>
                </c:pt>
                <c:pt idx="6518">
                  <c:v>44415.895833333336</c:v>
                </c:pt>
                <c:pt idx="6519">
                  <c:v>44415.906250000007</c:v>
                </c:pt>
                <c:pt idx="6520">
                  <c:v>44415.916666666664</c:v>
                </c:pt>
                <c:pt idx="6521">
                  <c:v>44415.927083333328</c:v>
                </c:pt>
                <c:pt idx="6522">
                  <c:v>44415.9375</c:v>
                </c:pt>
                <c:pt idx="6523">
                  <c:v>44415.947916666664</c:v>
                </c:pt>
                <c:pt idx="6524">
                  <c:v>44415.958333333343</c:v>
                </c:pt>
                <c:pt idx="6525">
                  <c:v>44415.96875</c:v>
                </c:pt>
                <c:pt idx="6526">
                  <c:v>44415.979166666657</c:v>
                </c:pt>
                <c:pt idx="6527">
                  <c:v>44415.989583333336</c:v>
                </c:pt>
                <c:pt idx="6528">
                  <c:v>44416</c:v>
                </c:pt>
                <c:pt idx="6529">
                  <c:v>44416.010416666664</c:v>
                </c:pt>
                <c:pt idx="6530">
                  <c:v>44416.020833333336</c:v>
                </c:pt>
                <c:pt idx="6531">
                  <c:v>44416.03125</c:v>
                </c:pt>
                <c:pt idx="6532">
                  <c:v>44416.041666666657</c:v>
                </c:pt>
                <c:pt idx="6533">
                  <c:v>44416.052083333336</c:v>
                </c:pt>
                <c:pt idx="6534">
                  <c:v>44416.0625</c:v>
                </c:pt>
                <c:pt idx="6535">
                  <c:v>44416.072916666664</c:v>
                </c:pt>
                <c:pt idx="6536">
                  <c:v>44416.083333333336</c:v>
                </c:pt>
                <c:pt idx="6537">
                  <c:v>44416.093749999993</c:v>
                </c:pt>
                <c:pt idx="6538">
                  <c:v>44416.104166666657</c:v>
                </c:pt>
                <c:pt idx="6539">
                  <c:v>44416.114583333336</c:v>
                </c:pt>
                <c:pt idx="6540">
                  <c:v>44416.124999999993</c:v>
                </c:pt>
                <c:pt idx="6541">
                  <c:v>44416.135416666657</c:v>
                </c:pt>
                <c:pt idx="6542">
                  <c:v>44416.145833333336</c:v>
                </c:pt>
                <c:pt idx="6543">
                  <c:v>44416.156250000007</c:v>
                </c:pt>
                <c:pt idx="6544">
                  <c:v>44416.166666666657</c:v>
                </c:pt>
                <c:pt idx="6545">
                  <c:v>44416.177083333328</c:v>
                </c:pt>
                <c:pt idx="6546">
                  <c:v>44416.1875</c:v>
                </c:pt>
                <c:pt idx="6547">
                  <c:v>44416.197916666657</c:v>
                </c:pt>
                <c:pt idx="6548">
                  <c:v>44416.208333333336</c:v>
                </c:pt>
                <c:pt idx="6549">
                  <c:v>44416.21875</c:v>
                </c:pt>
                <c:pt idx="6550">
                  <c:v>44416.22916666665</c:v>
                </c:pt>
                <c:pt idx="6551">
                  <c:v>44416.239583333328</c:v>
                </c:pt>
                <c:pt idx="6552">
                  <c:v>44416.25</c:v>
                </c:pt>
                <c:pt idx="6553">
                  <c:v>44416.260416666657</c:v>
                </c:pt>
                <c:pt idx="6554">
                  <c:v>44416.270833333336</c:v>
                </c:pt>
                <c:pt idx="6555">
                  <c:v>44416.28125</c:v>
                </c:pt>
                <c:pt idx="6556">
                  <c:v>44416.29166666665</c:v>
                </c:pt>
                <c:pt idx="6557">
                  <c:v>44416.302083333336</c:v>
                </c:pt>
                <c:pt idx="6558">
                  <c:v>44416.312500000007</c:v>
                </c:pt>
                <c:pt idx="6559">
                  <c:v>44416.322916666664</c:v>
                </c:pt>
                <c:pt idx="6560">
                  <c:v>44416.333333333336</c:v>
                </c:pt>
                <c:pt idx="6561">
                  <c:v>44416.34375</c:v>
                </c:pt>
                <c:pt idx="6562">
                  <c:v>44416.354166666664</c:v>
                </c:pt>
                <c:pt idx="6563">
                  <c:v>44416.364583333336</c:v>
                </c:pt>
                <c:pt idx="6564">
                  <c:v>44416.375</c:v>
                </c:pt>
                <c:pt idx="6565">
                  <c:v>44416.385416666664</c:v>
                </c:pt>
                <c:pt idx="6566">
                  <c:v>44416.395833333336</c:v>
                </c:pt>
                <c:pt idx="6567">
                  <c:v>44416.406250000007</c:v>
                </c:pt>
                <c:pt idx="6568">
                  <c:v>44416.416666666664</c:v>
                </c:pt>
                <c:pt idx="6569">
                  <c:v>44416.427083333328</c:v>
                </c:pt>
                <c:pt idx="6570">
                  <c:v>44416.4375</c:v>
                </c:pt>
                <c:pt idx="6571">
                  <c:v>44416.447916666664</c:v>
                </c:pt>
                <c:pt idx="6572">
                  <c:v>44416.458333333343</c:v>
                </c:pt>
                <c:pt idx="6573">
                  <c:v>44416.46875</c:v>
                </c:pt>
                <c:pt idx="6574">
                  <c:v>44416.479166666657</c:v>
                </c:pt>
                <c:pt idx="6575">
                  <c:v>44416.489583333336</c:v>
                </c:pt>
                <c:pt idx="6576">
                  <c:v>44416.5</c:v>
                </c:pt>
                <c:pt idx="6577">
                  <c:v>44416.510416666664</c:v>
                </c:pt>
                <c:pt idx="6578">
                  <c:v>44416.520833333336</c:v>
                </c:pt>
                <c:pt idx="6579">
                  <c:v>44416.53125</c:v>
                </c:pt>
                <c:pt idx="6580">
                  <c:v>44416.541666666657</c:v>
                </c:pt>
                <c:pt idx="6581">
                  <c:v>44416.552083333336</c:v>
                </c:pt>
                <c:pt idx="6582">
                  <c:v>44416.5625</c:v>
                </c:pt>
                <c:pt idx="6583">
                  <c:v>44416.572916666664</c:v>
                </c:pt>
                <c:pt idx="6584">
                  <c:v>44416.583333333336</c:v>
                </c:pt>
                <c:pt idx="6585">
                  <c:v>44416.593749999993</c:v>
                </c:pt>
                <c:pt idx="6586">
                  <c:v>44416.604166666657</c:v>
                </c:pt>
                <c:pt idx="6587">
                  <c:v>44416.614583333336</c:v>
                </c:pt>
                <c:pt idx="6588">
                  <c:v>44416.624999999993</c:v>
                </c:pt>
                <c:pt idx="6589">
                  <c:v>44416.635416666657</c:v>
                </c:pt>
                <c:pt idx="6590">
                  <c:v>44416.645833333336</c:v>
                </c:pt>
                <c:pt idx="6591">
                  <c:v>44416.656250000007</c:v>
                </c:pt>
                <c:pt idx="6592">
                  <c:v>44416.666666666657</c:v>
                </c:pt>
                <c:pt idx="6593">
                  <c:v>44416.677083333328</c:v>
                </c:pt>
                <c:pt idx="6594">
                  <c:v>44416.6875</c:v>
                </c:pt>
                <c:pt idx="6595">
                  <c:v>44416.697916666657</c:v>
                </c:pt>
                <c:pt idx="6596">
                  <c:v>44416.708333333336</c:v>
                </c:pt>
                <c:pt idx="6597">
                  <c:v>44416.71875</c:v>
                </c:pt>
                <c:pt idx="6598">
                  <c:v>44416.72916666665</c:v>
                </c:pt>
                <c:pt idx="6599">
                  <c:v>44416.739583333328</c:v>
                </c:pt>
                <c:pt idx="6600">
                  <c:v>44416.75</c:v>
                </c:pt>
                <c:pt idx="6601">
                  <c:v>44416.760416666657</c:v>
                </c:pt>
                <c:pt idx="6602">
                  <c:v>44416.770833333336</c:v>
                </c:pt>
                <c:pt idx="6603">
                  <c:v>44416.78125</c:v>
                </c:pt>
                <c:pt idx="6604">
                  <c:v>44416.79166666665</c:v>
                </c:pt>
                <c:pt idx="6605">
                  <c:v>44416.802083333336</c:v>
                </c:pt>
                <c:pt idx="6606">
                  <c:v>44416.812500000007</c:v>
                </c:pt>
                <c:pt idx="6607">
                  <c:v>44416.822916666664</c:v>
                </c:pt>
                <c:pt idx="6608">
                  <c:v>44416.833333333336</c:v>
                </c:pt>
                <c:pt idx="6609">
                  <c:v>44416.84375</c:v>
                </c:pt>
                <c:pt idx="6610">
                  <c:v>44416.854166666664</c:v>
                </c:pt>
                <c:pt idx="6611">
                  <c:v>44416.864583333336</c:v>
                </c:pt>
                <c:pt idx="6612">
                  <c:v>44416.875</c:v>
                </c:pt>
                <c:pt idx="6613">
                  <c:v>44416.885416666664</c:v>
                </c:pt>
                <c:pt idx="6614">
                  <c:v>44416.895833333336</c:v>
                </c:pt>
                <c:pt idx="6615">
                  <c:v>44416.906250000007</c:v>
                </c:pt>
                <c:pt idx="6616">
                  <c:v>44416.916666666664</c:v>
                </c:pt>
                <c:pt idx="6617">
                  <c:v>44416.927083333328</c:v>
                </c:pt>
                <c:pt idx="6618">
                  <c:v>44416.9375</c:v>
                </c:pt>
                <c:pt idx="6619">
                  <c:v>44416.947916666664</c:v>
                </c:pt>
                <c:pt idx="6620">
                  <c:v>44416.958333333343</c:v>
                </c:pt>
                <c:pt idx="6621">
                  <c:v>44416.96875</c:v>
                </c:pt>
                <c:pt idx="6622">
                  <c:v>44416.979166666657</c:v>
                </c:pt>
                <c:pt idx="6623">
                  <c:v>44416.989583333336</c:v>
                </c:pt>
                <c:pt idx="6624">
                  <c:v>44417</c:v>
                </c:pt>
                <c:pt idx="6625">
                  <c:v>44417.010416666664</c:v>
                </c:pt>
                <c:pt idx="6626">
                  <c:v>44417.020833333336</c:v>
                </c:pt>
                <c:pt idx="6627">
                  <c:v>44417.03125</c:v>
                </c:pt>
                <c:pt idx="6628">
                  <c:v>44417.041666666657</c:v>
                </c:pt>
                <c:pt idx="6629">
                  <c:v>44417.052083333336</c:v>
                </c:pt>
                <c:pt idx="6630">
                  <c:v>44417.0625</c:v>
                </c:pt>
                <c:pt idx="6631">
                  <c:v>44417.072916666664</c:v>
                </c:pt>
                <c:pt idx="6632">
                  <c:v>44417.083333333336</c:v>
                </c:pt>
                <c:pt idx="6633">
                  <c:v>44417.093749999993</c:v>
                </c:pt>
                <c:pt idx="6634">
                  <c:v>44417.104166666657</c:v>
                </c:pt>
                <c:pt idx="6635">
                  <c:v>44417.114583333336</c:v>
                </c:pt>
                <c:pt idx="6636">
                  <c:v>44417.124999999993</c:v>
                </c:pt>
                <c:pt idx="6637">
                  <c:v>44417.135416666657</c:v>
                </c:pt>
                <c:pt idx="6638">
                  <c:v>44417.145833333336</c:v>
                </c:pt>
                <c:pt idx="6639">
                  <c:v>44417.156250000007</c:v>
                </c:pt>
                <c:pt idx="6640">
                  <c:v>44417.166666666657</c:v>
                </c:pt>
                <c:pt idx="6641">
                  <c:v>44417.177083333328</c:v>
                </c:pt>
                <c:pt idx="6642">
                  <c:v>44417.1875</c:v>
                </c:pt>
                <c:pt idx="6643">
                  <c:v>44417.197916666657</c:v>
                </c:pt>
                <c:pt idx="6644">
                  <c:v>44417.208333333336</c:v>
                </c:pt>
                <c:pt idx="6645">
                  <c:v>44417.21875</c:v>
                </c:pt>
                <c:pt idx="6646">
                  <c:v>44417.22916666665</c:v>
                </c:pt>
                <c:pt idx="6647">
                  <c:v>44417.239583333328</c:v>
                </c:pt>
                <c:pt idx="6648">
                  <c:v>44417.25</c:v>
                </c:pt>
                <c:pt idx="6649">
                  <c:v>44417.260416666657</c:v>
                </c:pt>
                <c:pt idx="6650">
                  <c:v>44417.270833333336</c:v>
                </c:pt>
                <c:pt idx="6651">
                  <c:v>44417.28125</c:v>
                </c:pt>
                <c:pt idx="6652">
                  <c:v>44417.29166666665</c:v>
                </c:pt>
                <c:pt idx="6653">
                  <c:v>44417.302083333336</c:v>
                </c:pt>
                <c:pt idx="6654">
                  <c:v>44417.312500000007</c:v>
                </c:pt>
                <c:pt idx="6655">
                  <c:v>44417.322916666664</c:v>
                </c:pt>
                <c:pt idx="6656">
                  <c:v>44417.333333333336</c:v>
                </c:pt>
                <c:pt idx="6657">
                  <c:v>44417.34375</c:v>
                </c:pt>
                <c:pt idx="6658">
                  <c:v>44417.354166666664</c:v>
                </c:pt>
                <c:pt idx="6659">
                  <c:v>44417.364583333336</c:v>
                </c:pt>
                <c:pt idx="6660">
                  <c:v>44417.375</c:v>
                </c:pt>
                <c:pt idx="6661">
                  <c:v>44417.385416666664</c:v>
                </c:pt>
                <c:pt idx="6662">
                  <c:v>44417.395833333336</c:v>
                </c:pt>
                <c:pt idx="6663">
                  <c:v>44417.406250000007</c:v>
                </c:pt>
                <c:pt idx="6664">
                  <c:v>44417.416666666664</c:v>
                </c:pt>
                <c:pt idx="6665">
                  <c:v>44417.427083333328</c:v>
                </c:pt>
                <c:pt idx="6666">
                  <c:v>44417.4375</c:v>
                </c:pt>
                <c:pt idx="6667">
                  <c:v>44417.447916666664</c:v>
                </c:pt>
                <c:pt idx="6668">
                  <c:v>44417.458333333343</c:v>
                </c:pt>
                <c:pt idx="6669">
                  <c:v>44417.46875</c:v>
                </c:pt>
                <c:pt idx="6670">
                  <c:v>44417.479166666657</c:v>
                </c:pt>
                <c:pt idx="6671">
                  <c:v>44417.489583333336</c:v>
                </c:pt>
                <c:pt idx="6672">
                  <c:v>44417.5</c:v>
                </c:pt>
                <c:pt idx="6673">
                  <c:v>44417.510416666664</c:v>
                </c:pt>
                <c:pt idx="6674">
                  <c:v>44417.520833333336</c:v>
                </c:pt>
                <c:pt idx="6675">
                  <c:v>44417.53125</c:v>
                </c:pt>
                <c:pt idx="6676">
                  <c:v>44417.541666666657</c:v>
                </c:pt>
                <c:pt idx="6677">
                  <c:v>44417.552083333336</c:v>
                </c:pt>
                <c:pt idx="6678">
                  <c:v>44417.5625</c:v>
                </c:pt>
                <c:pt idx="6679">
                  <c:v>44417.572916666664</c:v>
                </c:pt>
                <c:pt idx="6680">
                  <c:v>44417.583333333336</c:v>
                </c:pt>
                <c:pt idx="6681">
                  <c:v>44417.593749999993</c:v>
                </c:pt>
                <c:pt idx="6682">
                  <c:v>44417.604166666657</c:v>
                </c:pt>
                <c:pt idx="6683">
                  <c:v>44417.614583333336</c:v>
                </c:pt>
                <c:pt idx="6684">
                  <c:v>44417.624999999993</c:v>
                </c:pt>
                <c:pt idx="6685">
                  <c:v>44417.635416666657</c:v>
                </c:pt>
                <c:pt idx="6686">
                  <c:v>44417.645833333336</c:v>
                </c:pt>
                <c:pt idx="6687">
                  <c:v>44417.656250000007</c:v>
                </c:pt>
                <c:pt idx="6688">
                  <c:v>44417.666666666657</c:v>
                </c:pt>
                <c:pt idx="6689">
                  <c:v>44417.677083333328</c:v>
                </c:pt>
                <c:pt idx="6690">
                  <c:v>44417.6875</c:v>
                </c:pt>
                <c:pt idx="6691">
                  <c:v>44417.697916666657</c:v>
                </c:pt>
                <c:pt idx="6692">
                  <c:v>44417.708333333336</c:v>
                </c:pt>
                <c:pt idx="6693">
                  <c:v>44417.71875</c:v>
                </c:pt>
                <c:pt idx="6694">
                  <c:v>44417.72916666665</c:v>
                </c:pt>
                <c:pt idx="6695">
                  <c:v>44417.739583333328</c:v>
                </c:pt>
                <c:pt idx="6696">
                  <c:v>44417.75</c:v>
                </c:pt>
                <c:pt idx="6697">
                  <c:v>44417.760416666657</c:v>
                </c:pt>
                <c:pt idx="6698">
                  <c:v>44417.770833333336</c:v>
                </c:pt>
                <c:pt idx="6699">
                  <c:v>44417.78125</c:v>
                </c:pt>
                <c:pt idx="6700">
                  <c:v>44417.79166666665</c:v>
                </c:pt>
                <c:pt idx="6701">
                  <c:v>44417.802083333336</c:v>
                </c:pt>
                <c:pt idx="6702">
                  <c:v>44417.812500000007</c:v>
                </c:pt>
                <c:pt idx="6703">
                  <c:v>44417.822916666664</c:v>
                </c:pt>
                <c:pt idx="6704">
                  <c:v>44417.833333333336</c:v>
                </c:pt>
                <c:pt idx="6705">
                  <c:v>44417.84375</c:v>
                </c:pt>
                <c:pt idx="6706">
                  <c:v>44417.854166666664</c:v>
                </c:pt>
                <c:pt idx="6707">
                  <c:v>44417.864583333336</c:v>
                </c:pt>
                <c:pt idx="6708">
                  <c:v>44417.875</c:v>
                </c:pt>
                <c:pt idx="6709">
                  <c:v>44417.885416666664</c:v>
                </c:pt>
                <c:pt idx="6710">
                  <c:v>44417.895833333336</c:v>
                </c:pt>
                <c:pt idx="6711">
                  <c:v>44417.906250000007</c:v>
                </c:pt>
                <c:pt idx="6712">
                  <c:v>44417.916666666664</c:v>
                </c:pt>
                <c:pt idx="6713">
                  <c:v>44417.927083333328</c:v>
                </c:pt>
                <c:pt idx="6714">
                  <c:v>44417.9375</c:v>
                </c:pt>
                <c:pt idx="6715">
                  <c:v>44417.947916666664</c:v>
                </c:pt>
                <c:pt idx="6716">
                  <c:v>44417.958333333343</c:v>
                </c:pt>
                <c:pt idx="6717">
                  <c:v>44417.96875</c:v>
                </c:pt>
                <c:pt idx="6718">
                  <c:v>44417.979166666657</c:v>
                </c:pt>
                <c:pt idx="6719">
                  <c:v>44417.989583333336</c:v>
                </c:pt>
                <c:pt idx="6720">
                  <c:v>44418</c:v>
                </c:pt>
                <c:pt idx="6721">
                  <c:v>44418.010416666664</c:v>
                </c:pt>
                <c:pt idx="6722">
                  <c:v>44418.020833333336</c:v>
                </c:pt>
                <c:pt idx="6723">
                  <c:v>44418.03125</c:v>
                </c:pt>
                <c:pt idx="6724">
                  <c:v>44418.041666666657</c:v>
                </c:pt>
                <c:pt idx="6725">
                  <c:v>44418.052083333336</c:v>
                </c:pt>
                <c:pt idx="6726">
                  <c:v>44418.0625</c:v>
                </c:pt>
                <c:pt idx="6727">
                  <c:v>44418.072916666664</c:v>
                </c:pt>
                <c:pt idx="6728">
                  <c:v>44418.083333333336</c:v>
                </c:pt>
                <c:pt idx="6729">
                  <c:v>44418.093749999993</c:v>
                </c:pt>
                <c:pt idx="6730">
                  <c:v>44418.104166666657</c:v>
                </c:pt>
                <c:pt idx="6731">
                  <c:v>44418.114583333336</c:v>
                </c:pt>
                <c:pt idx="6732">
                  <c:v>44418.124999999993</c:v>
                </c:pt>
                <c:pt idx="6733">
                  <c:v>44418.135416666657</c:v>
                </c:pt>
                <c:pt idx="6734">
                  <c:v>44418.145833333336</c:v>
                </c:pt>
                <c:pt idx="6735">
                  <c:v>44418.156250000007</c:v>
                </c:pt>
                <c:pt idx="6736">
                  <c:v>44418.166666666657</c:v>
                </c:pt>
                <c:pt idx="6737">
                  <c:v>44418.177083333328</c:v>
                </c:pt>
                <c:pt idx="6738">
                  <c:v>44418.1875</c:v>
                </c:pt>
                <c:pt idx="6739">
                  <c:v>44418.197916666657</c:v>
                </c:pt>
                <c:pt idx="6740">
                  <c:v>44418.208333333336</c:v>
                </c:pt>
                <c:pt idx="6741">
                  <c:v>44418.21875</c:v>
                </c:pt>
                <c:pt idx="6742">
                  <c:v>44418.22916666665</c:v>
                </c:pt>
                <c:pt idx="6743">
                  <c:v>44418.239583333328</c:v>
                </c:pt>
                <c:pt idx="6744">
                  <c:v>44418.25</c:v>
                </c:pt>
                <c:pt idx="6745">
                  <c:v>44418.260416666657</c:v>
                </c:pt>
                <c:pt idx="6746">
                  <c:v>44418.270833333336</c:v>
                </c:pt>
                <c:pt idx="6747">
                  <c:v>44418.28125</c:v>
                </c:pt>
                <c:pt idx="6748">
                  <c:v>44418.29166666665</c:v>
                </c:pt>
                <c:pt idx="6749">
                  <c:v>44418.302083333336</c:v>
                </c:pt>
                <c:pt idx="6750">
                  <c:v>44418.312500000007</c:v>
                </c:pt>
                <c:pt idx="6751">
                  <c:v>44418.322916666664</c:v>
                </c:pt>
                <c:pt idx="6752">
                  <c:v>44418.333333333336</c:v>
                </c:pt>
                <c:pt idx="6753">
                  <c:v>44418.34375</c:v>
                </c:pt>
                <c:pt idx="6754">
                  <c:v>44418.354166666664</c:v>
                </c:pt>
                <c:pt idx="6755">
                  <c:v>44418.364583333336</c:v>
                </c:pt>
                <c:pt idx="6756">
                  <c:v>44418.375</c:v>
                </c:pt>
                <c:pt idx="6757">
                  <c:v>44418.385416666664</c:v>
                </c:pt>
                <c:pt idx="6758">
                  <c:v>44418.395833333336</c:v>
                </c:pt>
                <c:pt idx="6759">
                  <c:v>44418.406250000007</c:v>
                </c:pt>
                <c:pt idx="6760">
                  <c:v>44418.416666666664</c:v>
                </c:pt>
                <c:pt idx="6761">
                  <c:v>44418.427083333328</c:v>
                </c:pt>
                <c:pt idx="6762">
                  <c:v>44418.4375</c:v>
                </c:pt>
                <c:pt idx="6763">
                  <c:v>44418.447916666664</c:v>
                </c:pt>
                <c:pt idx="6764">
                  <c:v>44418.458333333343</c:v>
                </c:pt>
                <c:pt idx="6765">
                  <c:v>44418.46875</c:v>
                </c:pt>
                <c:pt idx="6766">
                  <c:v>44418.479166666657</c:v>
                </c:pt>
                <c:pt idx="6767">
                  <c:v>44418.489583333336</c:v>
                </c:pt>
                <c:pt idx="6768">
                  <c:v>44418.5</c:v>
                </c:pt>
                <c:pt idx="6769">
                  <c:v>44418.510416666664</c:v>
                </c:pt>
                <c:pt idx="6770">
                  <c:v>44418.520833333336</c:v>
                </c:pt>
                <c:pt idx="6771">
                  <c:v>44418.53125</c:v>
                </c:pt>
                <c:pt idx="6772">
                  <c:v>44418.541666666657</c:v>
                </c:pt>
                <c:pt idx="6773">
                  <c:v>44418.552083333336</c:v>
                </c:pt>
                <c:pt idx="6774">
                  <c:v>44418.5625</c:v>
                </c:pt>
                <c:pt idx="6775">
                  <c:v>44418.572916666664</c:v>
                </c:pt>
                <c:pt idx="6776">
                  <c:v>44418.583333333336</c:v>
                </c:pt>
                <c:pt idx="6777">
                  <c:v>44418.593749999993</c:v>
                </c:pt>
                <c:pt idx="6778">
                  <c:v>44418.604166666657</c:v>
                </c:pt>
                <c:pt idx="6779">
                  <c:v>44418.614583333336</c:v>
                </c:pt>
                <c:pt idx="6780">
                  <c:v>44418.624999999993</c:v>
                </c:pt>
                <c:pt idx="6781">
                  <c:v>44418.635416666657</c:v>
                </c:pt>
                <c:pt idx="6782">
                  <c:v>44418.645833333336</c:v>
                </c:pt>
                <c:pt idx="6783">
                  <c:v>44418.656250000007</c:v>
                </c:pt>
                <c:pt idx="6784">
                  <c:v>44418.666666666657</c:v>
                </c:pt>
                <c:pt idx="6785">
                  <c:v>44418.677083333328</c:v>
                </c:pt>
                <c:pt idx="6786">
                  <c:v>44418.6875</c:v>
                </c:pt>
                <c:pt idx="6787">
                  <c:v>44418.697916666657</c:v>
                </c:pt>
                <c:pt idx="6788">
                  <c:v>44418.708333333336</c:v>
                </c:pt>
                <c:pt idx="6789">
                  <c:v>44418.71875</c:v>
                </c:pt>
                <c:pt idx="6790">
                  <c:v>44418.72916666665</c:v>
                </c:pt>
                <c:pt idx="6791">
                  <c:v>44418.739583333328</c:v>
                </c:pt>
                <c:pt idx="6792">
                  <c:v>44418.75</c:v>
                </c:pt>
                <c:pt idx="6793">
                  <c:v>44418.760416666657</c:v>
                </c:pt>
                <c:pt idx="6794">
                  <c:v>44418.770833333336</c:v>
                </c:pt>
                <c:pt idx="6795">
                  <c:v>44418.78125</c:v>
                </c:pt>
                <c:pt idx="6796">
                  <c:v>44418.79166666665</c:v>
                </c:pt>
                <c:pt idx="6797">
                  <c:v>44418.802083333336</c:v>
                </c:pt>
                <c:pt idx="6798">
                  <c:v>44418.812500000007</c:v>
                </c:pt>
                <c:pt idx="6799">
                  <c:v>44418.822916666664</c:v>
                </c:pt>
                <c:pt idx="6800">
                  <c:v>44418.833333333336</c:v>
                </c:pt>
                <c:pt idx="6801">
                  <c:v>44418.84375</c:v>
                </c:pt>
                <c:pt idx="6802">
                  <c:v>44418.854166666664</c:v>
                </c:pt>
                <c:pt idx="6803">
                  <c:v>44418.864583333336</c:v>
                </c:pt>
                <c:pt idx="6804">
                  <c:v>44418.875</c:v>
                </c:pt>
                <c:pt idx="6805">
                  <c:v>44418.885416666664</c:v>
                </c:pt>
                <c:pt idx="6806">
                  <c:v>44418.895833333336</c:v>
                </c:pt>
                <c:pt idx="6807">
                  <c:v>44418.906250000007</c:v>
                </c:pt>
                <c:pt idx="6808">
                  <c:v>44418.916666666664</c:v>
                </c:pt>
                <c:pt idx="6809">
                  <c:v>44418.927083333328</c:v>
                </c:pt>
                <c:pt idx="6810">
                  <c:v>44418.9375</c:v>
                </c:pt>
                <c:pt idx="6811">
                  <c:v>44418.947916666664</c:v>
                </c:pt>
                <c:pt idx="6812">
                  <c:v>44418.958333333343</c:v>
                </c:pt>
                <c:pt idx="6813">
                  <c:v>44418.96875</c:v>
                </c:pt>
                <c:pt idx="6814">
                  <c:v>44418.979166666657</c:v>
                </c:pt>
                <c:pt idx="6815">
                  <c:v>44418.989583333336</c:v>
                </c:pt>
                <c:pt idx="6816">
                  <c:v>44419</c:v>
                </c:pt>
                <c:pt idx="6817">
                  <c:v>44419.010416666664</c:v>
                </c:pt>
                <c:pt idx="6818">
                  <c:v>44419.020833333336</c:v>
                </c:pt>
                <c:pt idx="6819">
                  <c:v>44419.03125</c:v>
                </c:pt>
                <c:pt idx="6820">
                  <c:v>44419.041666666657</c:v>
                </c:pt>
                <c:pt idx="6821">
                  <c:v>44419.052083333336</c:v>
                </c:pt>
                <c:pt idx="6822">
                  <c:v>44419.0625</c:v>
                </c:pt>
                <c:pt idx="6823">
                  <c:v>44419.072916666664</c:v>
                </c:pt>
                <c:pt idx="6824">
                  <c:v>44419.083333333336</c:v>
                </c:pt>
                <c:pt idx="6825">
                  <c:v>44419.093749999993</c:v>
                </c:pt>
                <c:pt idx="6826">
                  <c:v>44419.104166666657</c:v>
                </c:pt>
                <c:pt idx="6827">
                  <c:v>44419.114583333336</c:v>
                </c:pt>
                <c:pt idx="6828">
                  <c:v>44419.124999999993</c:v>
                </c:pt>
                <c:pt idx="6829">
                  <c:v>44419.135416666657</c:v>
                </c:pt>
                <c:pt idx="6830">
                  <c:v>44419.145833333336</c:v>
                </c:pt>
                <c:pt idx="6831">
                  <c:v>44419.156250000007</c:v>
                </c:pt>
                <c:pt idx="6832">
                  <c:v>44419.166666666657</c:v>
                </c:pt>
                <c:pt idx="6833">
                  <c:v>44419.177083333328</c:v>
                </c:pt>
                <c:pt idx="6834">
                  <c:v>44419.1875</c:v>
                </c:pt>
                <c:pt idx="6835">
                  <c:v>44419.197916666657</c:v>
                </c:pt>
                <c:pt idx="6836">
                  <c:v>44419.208333333336</c:v>
                </c:pt>
                <c:pt idx="6837">
                  <c:v>44419.21875</c:v>
                </c:pt>
                <c:pt idx="6838">
                  <c:v>44419.22916666665</c:v>
                </c:pt>
                <c:pt idx="6839">
                  <c:v>44419.239583333328</c:v>
                </c:pt>
                <c:pt idx="6840">
                  <c:v>44419.25</c:v>
                </c:pt>
                <c:pt idx="6841">
                  <c:v>44419.260416666657</c:v>
                </c:pt>
                <c:pt idx="6842">
                  <c:v>44419.270833333336</c:v>
                </c:pt>
                <c:pt idx="6843">
                  <c:v>44419.28125</c:v>
                </c:pt>
                <c:pt idx="6844">
                  <c:v>44419.29166666665</c:v>
                </c:pt>
                <c:pt idx="6845">
                  <c:v>44419.302083333336</c:v>
                </c:pt>
                <c:pt idx="6846">
                  <c:v>44419.312500000007</c:v>
                </c:pt>
                <c:pt idx="6847">
                  <c:v>44419.322916666664</c:v>
                </c:pt>
                <c:pt idx="6848">
                  <c:v>44419.333333333336</c:v>
                </c:pt>
                <c:pt idx="6849">
                  <c:v>44419.34375</c:v>
                </c:pt>
                <c:pt idx="6850">
                  <c:v>44419.354166666664</c:v>
                </c:pt>
                <c:pt idx="6851">
                  <c:v>44419.364583333336</c:v>
                </c:pt>
                <c:pt idx="6852">
                  <c:v>44419.375</c:v>
                </c:pt>
                <c:pt idx="6853">
                  <c:v>44419.385416666664</c:v>
                </c:pt>
                <c:pt idx="6854">
                  <c:v>44419.395833333336</c:v>
                </c:pt>
                <c:pt idx="6855">
                  <c:v>44419.406250000007</c:v>
                </c:pt>
                <c:pt idx="6856">
                  <c:v>44419.416666666664</c:v>
                </c:pt>
                <c:pt idx="6857">
                  <c:v>44419.427083333328</c:v>
                </c:pt>
                <c:pt idx="6858">
                  <c:v>44419.4375</c:v>
                </c:pt>
                <c:pt idx="6859">
                  <c:v>44419.447916666664</c:v>
                </c:pt>
                <c:pt idx="6860">
                  <c:v>44419.458333333343</c:v>
                </c:pt>
                <c:pt idx="6861">
                  <c:v>44419.46875</c:v>
                </c:pt>
                <c:pt idx="6862">
                  <c:v>44419.479166666657</c:v>
                </c:pt>
                <c:pt idx="6863">
                  <c:v>44419.489583333336</c:v>
                </c:pt>
                <c:pt idx="6864">
                  <c:v>44419.5</c:v>
                </c:pt>
                <c:pt idx="6865">
                  <c:v>44419.510416666664</c:v>
                </c:pt>
                <c:pt idx="6866">
                  <c:v>44419.520833333336</c:v>
                </c:pt>
                <c:pt idx="6867">
                  <c:v>44419.53125</c:v>
                </c:pt>
                <c:pt idx="6868">
                  <c:v>44419.541666666657</c:v>
                </c:pt>
                <c:pt idx="6869">
                  <c:v>44419.552083333336</c:v>
                </c:pt>
                <c:pt idx="6870">
                  <c:v>44419.5625</c:v>
                </c:pt>
                <c:pt idx="6871">
                  <c:v>44419.572916666664</c:v>
                </c:pt>
                <c:pt idx="6872">
                  <c:v>44419.583333333336</c:v>
                </c:pt>
                <c:pt idx="6873">
                  <c:v>44419.593749999993</c:v>
                </c:pt>
                <c:pt idx="6874">
                  <c:v>44419.604166666657</c:v>
                </c:pt>
                <c:pt idx="6875">
                  <c:v>44419.614583333336</c:v>
                </c:pt>
                <c:pt idx="6876">
                  <c:v>44419.624999999993</c:v>
                </c:pt>
                <c:pt idx="6877">
                  <c:v>44419.635416666657</c:v>
                </c:pt>
                <c:pt idx="6878">
                  <c:v>44419.645833333336</c:v>
                </c:pt>
                <c:pt idx="6879">
                  <c:v>44419.656250000007</c:v>
                </c:pt>
                <c:pt idx="6880">
                  <c:v>44419.666666666657</c:v>
                </c:pt>
                <c:pt idx="6881">
                  <c:v>44419.677083333328</c:v>
                </c:pt>
                <c:pt idx="6882">
                  <c:v>44419.6875</c:v>
                </c:pt>
                <c:pt idx="6883">
                  <c:v>44419.697916666657</c:v>
                </c:pt>
                <c:pt idx="6884">
                  <c:v>44419.708333333336</c:v>
                </c:pt>
                <c:pt idx="6885">
                  <c:v>44419.71875</c:v>
                </c:pt>
                <c:pt idx="6886">
                  <c:v>44419.72916666665</c:v>
                </c:pt>
                <c:pt idx="6887">
                  <c:v>44419.739583333328</c:v>
                </c:pt>
                <c:pt idx="6888">
                  <c:v>44419.75</c:v>
                </c:pt>
                <c:pt idx="6889">
                  <c:v>44419.760416666657</c:v>
                </c:pt>
                <c:pt idx="6890">
                  <c:v>44419.770833333336</c:v>
                </c:pt>
                <c:pt idx="6891">
                  <c:v>44419.78125</c:v>
                </c:pt>
                <c:pt idx="6892">
                  <c:v>44419.79166666665</c:v>
                </c:pt>
                <c:pt idx="6893">
                  <c:v>44419.802083333336</c:v>
                </c:pt>
                <c:pt idx="6894">
                  <c:v>44419.812500000007</c:v>
                </c:pt>
                <c:pt idx="6895">
                  <c:v>44419.822916666664</c:v>
                </c:pt>
                <c:pt idx="6896">
                  <c:v>44419.833333333336</c:v>
                </c:pt>
                <c:pt idx="6897">
                  <c:v>44419.84375</c:v>
                </c:pt>
                <c:pt idx="6898">
                  <c:v>44419.854166666664</c:v>
                </c:pt>
                <c:pt idx="6899">
                  <c:v>44419.864583333336</c:v>
                </c:pt>
                <c:pt idx="6900">
                  <c:v>44419.875</c:v>
                </c:pt>
                <c:pt idx="6901">
                  <c:v>44419.885416666664</c:v>
                </c:pt>
                <c:pt idx="6902">
                  <c:v>44419.895833333336</c:v>
                </c:pt>
                <c:pt idx="6903">
                  <c:v>44419.906250000007</c:v>
                </c:pt>
                <c:pt idx="6904">
                  <c:v>44419.916666666664</c:v>
                </c:pt>
                <c:pt idx="6905">
                  <c:v>44419.927083333328</c:v>
                </c:pt>
                <c:pt idx="6906">
                  <c:v>44419.9375</c:v>
                </c:pt>
                <c:pt idx="6907">
                  <c:v>44419.947916666664</c:v>
                </c:pt>
                <c:pt idx="6908">
                  <c:v>44419.958333333343</c:v>
                </c:pt>
                <c:pt idx="6909">
                  <c:v>44419.96875</c:v>
                </c:pt>
                <c:pt idx="6910">
                  <c:v>44419.979166666657</c:v>
                </c:pt>
                <c:pt idx="6911">
                  <c:v>44419.989583333336</c:v>
                </c:pt>
                <c:pt idx="6912">
                  <c:v>44420</c:v>
                </c:pt>
                <c:pt idx="6913">
                  <c:v>44420.010416666664</c:v>
                </c:pt>
                <c:pt idx="6914">
                  <c:v>44420.020833333336</c:v>
                </c:pt>
                <c:pt idx="6915">
                  <c:v>44420.03125</c:v>
                </c:pt>
                <c:pt idx="6916">
                  <c:v>44420.041666666657</c:v>
                </c:pt>
                <c:pt idx="6917">
                  <c:v>44420.052083333336</c:v>
                </c:pt>
                <c:pt idx="6918">
                  <c:v>44420.0625</c:v>
                </c:pt>
                <c:pt idx="6919">
                  <c:v>44420.072916666664</c:v>
                </c:pt>
                <c:pt idx="6920">
                  <c:v>44420.083333333336</c:v>
                </c:pt>
                <c:pt idx="6921">
                  <c:v>44420.093749999993</c:v>
                </c:pt>
                <c:pt idx="6922">
                  <c:v>44420.104166666657</c:v>
                </c:pt>
                <c:pt idx="6923">
                  <c:v>44420.114583333336</c:v>
                </c:pt>
                <c:pt idx="6924">
                  <c:v>44420.124999999993</c:v>
                </c:pt>
                <c:pt idx="6925">
                  <c:v>44420.135416666657</c:v>
                </c:pt>
                <c:pt idx="6926">
                  <c:v>44420.145833333336</c:v>
                </c:pt>
                <c:pt idx="6927">
                  <c:v>44420.156250000007</c:v>
                </c:pt>
                <c:pt idx="6928">
                  <c:v>44420.166666666657</c:v>
                </c:pt>
                <c:pt idx="6929">
                  <c:v>44420.177083333328</c:v>
                </c:pt>
                <c:pt idx="6930">
                  <c:v>44420.1875</c:v>
                </c:pt>
                <c:pt idx="6931">
                  <c:v>44420.197916666657</c:v>
                </c:pt>
                <c:pt idx="6932">
                  <c:v>44420.208333333336</c:v>
                </c:pt>
                <c:pt idx="6933">
                  <c:v>44420.21875</c:v>
                </c:pt>
                <c:pt idx="6934">
                  <c:v>44420.22916666665</c:v>
                </c:pt>
                <c:pt idx="6935">
                  <c:v>44420.239583333328</c:v>
                </c:pt>
                <c:pt idx="6936">
                  <c:v>44420.25</c:v>
                </c:pt>
                <c:pt idx="6937">
                  <c:v>44420.260416666657</c:v>
                </c:pt>
                <c:pt idx="6938">
                  <c:v>44420.270833333336</c:v>
                </c:pt>
                <c:pt idx="6939">
                  <c:v>44420.28125</c:v>
                </c:pt>
                <c:pt idx="6940">
                  <c:v>44420.29166666665</c:v>
                </c:pt>
                <c:pt idx="6941">
                  <c:v>44420.302083333336</c:v>
                </c:pt>
                <c:pt idx="6942">
                  <c:v>44420.312500000007</c:v>
                </c:pt>
                <c:pt idx="6943">
                  <c:v>44420.322916666664</c:v>
                </c:pt>
                <c:pt idx="6944">
                  <c:v>44420.333333333336</c:v>
                </c:pt>
                <c:pt idx="6945">
                  <c:v>44420.34375</c:v>
                </c:pt>
                <c:pt idx="6946">
                  <c:v>44420.354166666664</c:v>
                </c:pt>
                <c:pt idx="6947">
                  <c:v>44420.364583333336</c:v>
                </c:pt>
                <c:pt idx="6948">
                  <c:v>44420.375</c:v>
                </c:pt>
                <c:pt idx="6949">
                  <c:v>44420.385416666664</c:v>
                </c:pt>
                <c:pt idx="6950">
                  <c:v>44420.395833333336</c:v>
                </c:pt>
                <c:pt idx="6951">
                  <c:v>44420.406250000007</c:v>
                </c:pt>
                <c:pt idx="6952">
                  <c:v>44420.416666666664</c:v>
                </c:pt>
                <c:pt idx="6953">
                  <c:v>44420.427083333328</c:v>
                </c:pt>
                <c:pt idx="6954">
                  <c:v>44420.4375</c:v>
                </c:pt>
                <c:pt idx="6955">
                  <c:v>44420.447916666664</c:v>
                </c:pt>
                <c:pt idx="6956">
                  <c:v>44420.458333333343</c:v>
                </c:pt>
                <c:pt idx="6957">
                  <c:v>44420.46875</c:v>
                </c:pt>
                <c:pt idx="6958">
                  <c:v>44420.479166666657</c:v>
                </c:pt>
                <c:pt idx="6959">
                  <c:v>44420.489583333336</c:v>
                </c:pt>
                <c:pt idx="6960">
                  <c:v>44420.5</c:v>
                </c:pt>
                <c:pt idx="6961">
                  <c:v>44420.510416666664</c:v>
                </c:pt>
                <c:pt idx="6962">
                  <c:v>44420.520833333336</c:v>
                </c:pt>
                <c:pt idx="6963">
                  <c:v>44420.53125</c:v>
                </c:pt>
                <c:pt idx="6964">
                  <c:v>44420.541666666657</c:v>
                </c:pt>
                <c:pt idx="6965">
                  <c:v>44420.552083333336</c:v>
                </c:pt>
                <c:pt idx="6966">
                  <c:v>44420.5625</c:v>
                </c:pt>
                <c:pt idx="6967">
                  <c:v>44420.572916666664</c:v>
                </c:pt>
                <c:pt idx="6968">
                  <c:v>44420.583333333336</c:v>
                </c:pt>
                <c:pt idx="6969">
                  <c:v>44420.593749999993</c:v>
                </c:pt>
                <c:pt idx="6970">
                  <c:v>44420.604166666657</c:v>
                </c:pt>
                <c:pt idx="6971">
                  <c:v>44420.614583333336</c:v>
                </c:pt>
                <c:pt idx="6972">
                  <c:v>44420.624999999993</c:v>
                </c:pt>
                <c:pt idx="6973">
                  <c:v>44420.635416666657</c:v>
                </c:pt>
                <c:pt idx="6974">
                  <c:v>44420.645833333336</c:v>
                </c:pt>
                <c:pt idx="6975">
                  <c:v>44420.656250000007</c:v>
                </c:pt>
                <c:pt idx="6976">
                  <c:v>44420.666666666657</c:v>
                </c:pt>
                <c:pt idx="6977">
                  <c:v>44420.677083333328</c:v>
                </c:pt>
                <c:pt idx="6978">
                  <c:v>44420.6875</c:v>
                </c:pt>
                <c:pt idx="6979">
                  <c:v>44420.697916666657</c:v>
                </c:pt>
                <c:pt idx="6980">
                  <c:v>44420.708333333336</c:v>
                </c:pt>
                <c:pt idx="6981">
                  <c:v>44420.71875</c:v>
                </c:pt>
                <c:pt idx="6982">
                  <c:v>44420.72916666665</c:v>
                </c:pt>
                <c:pt idx="6983">
                  <c:v>44420.739583333328</c:v>
                </c:pt>
                <c:pt idx="6984">
                  <c:v>44420.75</c:v>
                </c:pt>
                <c:pt idx="6985">
                  <c:v>44420.760416666657</c:v>
                </c:pt>
                <c:pt idx="6986">
                  <c:v>44420.770833333336</c:v>
                </c:pt>
                <c:pt idx="6987">
                  <c:v>44420.78125</c:v>
                </c:pt>
                <c:pt idx="6988">
                  <c:v>44420.79166666665</c:v>
                </c:pt>
                <c:pt idx="6989">
                  <c:v>44420.802083333336</c:v>
                </c:pt>
                <c:pt idx="6990">
                  <c:v>44420.812500000007</c:v>
                </c:pt>
                <c:pt idx="6991">
                  <c:v>44420.822916666664</c:v>
                </c:pt>
                <c:pt idx="6992">
                  <c:v>44420.833333333336</c:v>
                </c:pt>
                <c:pt idx="6993">
                  <c:v>44420.84375</c:v>
                </c:pt>
                <c:pt idx="6994">
                  <c:v>44420.854166666664</c:v>
                </c:pt>
                <c:pt idx="6995">
                  <c:v>44420.864583333336</c:v>
                </c:pt>
                <c:pt idx="6996">
                  <c:v>44420.875</c:v>
                </c:pt>
                <c:pt idx="6997">
                  <c:v>44420.885416666664</c:v>
                </c:pt>
                <c:pt idx="6998">
                  <c:v>44420.895833333336</c:v>
                </c:pt>
                <c:pt idx="6999">
                  <c:v>44420.906250000007</c:v>
                </c:pt>
                <c:pt idx="7000">
                  <c:v>44420.916666666664</c:v>
                </c:pt>
                <c:pt idx="7001">
                  <c:v>44420.927083333328</c:v>
                </c:pt>
                <c:pt idx="7002">
                  <c:v>44420.9375</c:v>
                </c:pt>
                <c:pt idx="7003">
                  <c:v>44420.947916666664</c:v>
                </c:pt>
                <c:pt idx="7004">
                  <c:v>44420.958333333343</c:v>
                </c:pt>
                <c:pt idx="7005">
                  <c:v>44420.96875</c:v>
                </c:pt>
                <c:pt idx="7006">
                  <c:v>44420.979166666657</c:v>
                </c:pt>
                <c:pt idx="7007">
                  <c:v>44420.989583333336</c:v>
                </c:pt>
                <c:pt idx="7008">
                  <c:v>44421</c:v>
                </c:pt>
                <c:pt idx="7009">
                  <c:v>44421.010416666664</c:v>
                </c:pt>
                <c:pt idx="7010">
                  <c:v>44421.020833333336</c:v>
                </c:pt>
                <c:pt idx="7011">
                  <c:v>44421.03125</c:v>
                </c:pt>
                <c:pt idx="7012">
                  <c:v>44421.041666666657</c:v>
                </c:pt>
                <c:pt idx="7013">
                  <c:v>44421.052083333336</c:v>
                </c:pt>
                <c:pt idx="7014">
                  <c:v>44421.0625</c:v>
                </c:pt>
                <c:pt idx="7015">
                  <c:v>44421.072916666664</c:v>
                </c:pt>
                <c:pt idx="7016">
                  <c:v>44421.083333333336</c:v>
                </c:pt>
                <c:pt idx="7017">
                  <c:v>44421.093749999993</c:v>
                </c:pt>
                <c:pt idx="7018">
                  <c:v>44421.104166666657</c:v>
                </c:pt>
                <c:pt idx="7019">
                  <c:v>44421.114583333336</c:v>
                </c:pt>
                <c:pt idx="7020">
                  <c:v>44421.124999999993</c:v>
                </c:pt>
                <c:pt idx="7021">
                  <c:v>44421.135416666657</c:v>
                </c:pt>
                <c:pt idx="7022">
                  <c:v>44421.145833333336</c:v>
                </c:pt>
                <c:pt idx="7023">
                  <c:v>44421.156250000007</c:v>
                </c:pt>
                <c:pt idx="7024">
                  <c:v>44421.166666666657</c:v>
                </c:pt>
                <c:pt idx="7025">
                  <c:v>44421.177083333328</c:v>
                </c:pt>
                <c:pt idx="7026">
                  <c:v>44421.1875</c:v>
                </c:pt>
                <c:pt idx="7027">
                  <c:v>44421.197916666657</c:v>
                </c:pt>
                <c:pt idx="7028">
                  <c:v>44421.208333333336</c:v>
                </c:pt>
                <c:pt idx="7029">
                  <c:v>44421.21875</c:v>
                </c:pt>
                <c:pt idx="7030">
                  <c:v>44421.22916666665</c:v>
                </c:pt>
                <c:pt idx="7031">
                  <c:v>44421.239583333328</c:v>
                </c:pt>
                <c:pt idx="7032">
                  <c:v>44421.25</c:v>
                </c:pt>
                <c:pt idx="7033">
                  <c:v>44421.260416666657</c:v>
                </c:pt>
                <c:pt idx="7034">
                  <c:v>44421.270833333336</c:v>
                </c:pt>
                <c:pt idx="7035">
                  <c:v>44421.28125</c:v>
                </c:pt>
                <c:pt idx="7036">
                  <c:v>44421.29166666665</c:v>
                </c:pt>
                <c:pt idx="7037">
                  <c:v>44421.302083333336</c:v>
                </c:pt>
                <c:pt idx="7038">
                  <c:v>44421.312500000007</c:v>
                </c:pt>
                <c:pt idx="7039">
                  <c:v>44421.322916666664</c:v>
                </c:pt>
                <c:pt idx="7040">
                  <c:v>44421.333333333336</c:v>
                </c:pt>
                <c:pt idx="7041">
                  <c:v>44421.34375</c:v>
                </c:pt>
                <c:pt idx="7042">
                  <c:v>44421.354166666664</c:v>
                </c:pt>
                <c:pt idx="7043">
                  <c:v>44421.364583333336</c:v>
                </c:pt>
                <c:pt idx="7044">
                  <c:v>44421.375</c:v>
                </c:pt>
                <c:pt idx="7045">
                  <c:v>44421.385416666664</c:v>
                </c:pt>
                <c:pt idx="7046">
                  <c:v>44421.395833333336</c:v>
                </c:pt>
                <c:pt idx="7047">
                  <c:v>44421.406250000007</c:v>
                </c:pt>
                <c:pt idx="7048">
                  <c:v>44421.416666666664</c:v>
                </c:pt>
                <c:pt idx="7049">
                  <c:v>44421.427083333328</c:v>
                </c:pt>
                <c:pt idx="7050">
                  <c:v>44421.4375</c:v>
                </c:pt>
                <c:pt idx="7051">
                  <c:v>44421.447916666664</c:v>
                </c:pt>
                <c:pt idx="7052">
                  <c:v>44421.458333333343</c:v>
                </c:pt>
                <c:pt idx="7053">
                  <c:v>44421.46875</c:v>
                </c:pt>
                <c:pt idx="7054">
                  <c:v>44421.479166666657</c:v>
                </c:pt>
                <c:pt idx="7055">
                  <c:v>44421.489583333336</c:v>
                </c:pt>
                <c:pt idx="7056">
                  <c:v>44421.5</c:v>
                </c:pt>
                <c:pt idx="7057">
                  <c:v>44421.510416666664</c:v>
                </c:pt>
                <c:pt idx="7058">
                  <c:v>44421.520833333336</c:v>
                </c:pt>
                <c:pt idx="7059">
                  <c:v>44421.53125</c:v>
                </c:pt>
                <c:pt idx="7060">
                  <c:v>44421.541666666657</c:v>
                </c:pt>
                <c:pt idx="7061">
                  <c:v>44421.552083333336</c:v>
                </c:pt>
                <c:pt idx="7062">
                  <c:v>44421.5625</c:v>
                </c:pt>
                <c:pt idx="7063">
                  <c:v>44421.572916666664</c:v>
                </c:pt>
                <c:pt idx="7064">
                  <c:v>44421.583333333336</c:v>
                </c:pt>
                <c:pt idx="7065">
                  <c:v>44421.593749999993</c:v>
                </c:pt>
                <c:pt idx="7066">
                  <c:v>44421.604166666657</c:v>
                </c:pt>
                <c:pt idx="7067">
                  <c:v>44421.614583333336</c:v>
                </c:pt>
                <c:pt idx="7068">
                  <c:v>44421.624999999993</c:v>
                </c:pt>
                <c:pt idx="7069">
                  <c:v>44421.635416666657</c:v>
                </c:pt>
                <c:pt idx="7070">
                  <c:v>44421.645833333336</c:v>
                </c:pt>
                <c:pt idx="7071">
                  <c:v>44421.656250000007</c:v>
                </c:pt>
                <c:pt idx="7072">
                  <c:v>44421.666666666657</c:v>
                </c:pt>
                <c:pt idx="7073">
                  <c:v>44421.677083333328</c:v>
                </c:pt>
                <c:pt idx="7074">
                  <c:v>44421.6875</c:v>
                </c:pt>
                <c:pt idx="7075">
                  <c:v>44421.697916666657</c:v>
                </c:pt>
                <c:pt idx="7076">
                  <c:v>44421.708333333336</c:v>
                </c:pt>
                <c:pt idx="7077">
                  <c:v>44421.71875</c:v>
                </c:pt>
                <c:pt idx="7078">
                  <c:v>44421.72916666665</c:v>
                </c:pt>
                <c:pt idx="7079">
                  <c:v>44421.739583333328</c:v>
                </c:pt>
                <c:pt idx="7080">
                  <c:v>44421.75</c:v>
                </c:pt>
                <c:pt idx="7081">
                  <c:v>44421.760416666657</c:v>
                </c:pt>
                <c:pt idx="7082">
                  <c:v>44421.770833333336</c:v>
                </c:pt>
                <c:pt idx="7083">
                  <c:v>44421.78125</c:v>
                </c:pt>
                <c:pt idx="7084">
                  <c:v>44421.79166666665</c:v>
                </c:pt>
                <c:pt idx="7085">
                  <c:v>44421.802083333336</c:v>
                </c:pt>
                <c:pt idx="7086">
                  <c:v>44421.812500000007</c:v>
                </c:pt>
                <c:pt idx="7087">
                  <c:v>44421.822916666664</c:v>
                </c:pt>
                <c:pt idx="7088">
                  <c:v>44421.833333333336</c:v>
                </c:pt>
                <c:pt idx="7089">
                  <c:v>44421.84375</c:v>
                </c:pt>
                <c:pt idx="7090">
                  <c:v>44421.854166666664</c:v>
                </c:pt>
                <c:pt idx="7091">
                  <c:v>44421.864583333336</c:v>
                </c:pt>
                <c:pt idx="7092">
                  <c:v>44421.875</c:v>
                </c:pt>
                <c:pt idx="7093">
                  <c:v>44421.885416666664</c:v>
                </c:pt>
                <c:pt idx="7094">
                  <c:v>44421.895833333336</c:v>
                </c:pt>
                <c:pt idx="7095">
                  <c:v>44421.906250000007</c:v>
                </c:pt>
                <c:pt idx="7096">
                  <c:v>44421.916666666664</c:v>
                </c:pt>
                <c:pt idx="7097">
                  <c:v>44421.927083333328</c:v>
                </c:pt>
                <c:pt idx="7098">
                  <c:v>44421.9375</c:v>
                </c:pt>
                <c:pt idx="7099">
                  <c:v>44421.947916666664</c:v>
                </c:pt>
                <c:pt idx="7100">
                  <c:v>44421.958333333343</c:v>
                </c:pt>
                <c:pt idx="7101">
                  <c:v>44421.96875</c:v>
                </c:pt>
                <c:pt idx="7102">
                  <c:v>44421.979166666657</c:v>
                </c:pt>
                <c:pt idx="7103">
                  <c:v>44421.989583333336</c:v>
                </c:pt>
                <c:pt idx="7104">
                  <c:v>44422</c:v>
                </c:pt>
                <c:pt idx="7105">
                  <c:v>44422.010416666664</c:v>
                </c:pt>
                <c:pt idx="7106">
                  <c:v>44422.020833333336</c:v>
                </c:pt>
                <c:pt idx="7107">
                  <c:v>44422.03125</c:v>
                </c:pt>
                <c:pt idx="7108">
                  <c:v>44422.041666666657</c:v>
                </c:pt>
                <c:pt idx="7109">
                  <c:v>44422.052083333336</c:v>
                </c:pt>
                <c:pt idx="7110">
                  <c:v>44422.0625</c:v>
                </c:pt>
                <c:pt idx="7111">
                  <c:v>44422.072916666664</c:v>
                </c:pt>
                <c:pt idx="7112">
                  <c:v>44422.083333333336</c:v>
                </c:pt>
                <c:pt idx="7113">
                  <c:v>44422.093749999993</c:v>
                </c:pt>
                <c:pt idx="7114">
                  <c:v>44422.104166666657</c:v>
                </c:pt>
                <c:pt idx="7115">
                  <c:v>44422.114583333336</c:v>
                </c:pt>
                <c:pt idx="7116">
                  <c:v>44422.124999999993</c:v>
                </c:pt>
                <c:pt idx="7117">
                  <c:v>44422.135416666657</c:v>
                </c:pt>
                <c:pt idx="7118">
                  <c:v>44422.145833333336</c:v>
                </c:pt>
                <c:pt idx="7119">
                  <c:v>44422.156250000007</c:v>
                </c:pt>
                <c:pt idx="7120">
                  <c:v>44422.166666666657</c:v>
                </c:pt>
                <c:pt idx="7121">
                  <c:v>44422.177083333328</c:v>
                </c:pt>
                <c:pt idx="7122">
                  <c:v>44422.1875</c:v>
                </c:pt>
                <c:pt idx="7123">
                  <c:v>44422.197916666657</c:v>
                </c:pt>
                <c:pt idx="7124">
                  <c:v>44422.208333333336</c:v>
                </c:pt>
                <c:pt idx="7125">
                  <c:v>44422.21875</c:v>
                </c:pt>
                <c:pt idx="7126">
                  <c:v>44422.22916666665</c:v>
                </c:pt>
                <c:pt idx="7127">
                  <c:v>44422.239583333328</c:v>
                </c:pt>
                <c:pt idx="7128">
                  <c:v>44422.25</c:v>
                </c:pt>
                <c:pt idx="7129">
                  <c:v>44422.260416666657</c:v>
                </c:pt>
                <c:pt idx="7130">
                  <c:v>44422.270833333336</c:v>
                </c:pt>
                <c:pt idx="7131">
                  <c:v>44422.28125</c:v>
                </c:pt>
                <c:pt idx="7132">
                  <c:v>44422.29166666665</c:v>
                </c:pt>
                <c:pt idx="7133">
                  <c:v>44422.302083333336</c:v>
                </c:pt>
                <c:pt idx="7134">
                  <c:v>44422.312500000007</c:v>
                </c:pt>
                <c:pt idx="7135">
                  <c:v>44422.322916666664</c:v>
                </c:pt>
                <c:pt idx="7136">
                  <c:v>44422.333333333336</c:v>
                </c:pt>
                <c:pt idx="7137">
                  <c:v>44422.34375</c:v>
                </c:pt>
                <c:pt idx="7138">
                  <c:v>44422.354166666664</c:v>
                </c:pt>
                <c:pt idx="7139">
                  <c:v>44422.364583333336</c:v>
                </c:pt>
                <c:pt idx="7140">
                  <c:v>44422.375</c:v>
                </c:pt>
                <c:pt idx="7141">
                  <c:v>44422.385416666664</c:v>
                </c:pt>
                <c:pt idx="7142">
                  <c:v>44422.395833333336</c:v>
                </c:pt>
                <c:pt idx="7143">
                  <c:v>44422.406250000007</c:v>
                </c:pt>
                <c:pt idx="7144">
                  <c:v>44422.416666666664</c:v>
                </c:pt>
                <c:pt idx="7145">
                  <c:v>44422.427083333328</c:v>
                </c:pt>
                <c:pt idx="7146">
                  <c:v>44422.4375</c:v>
                </c:pt>
                <c:pt idx="7147">
                  <c:v>44422.447916666664</c:v>
                </c:pt>
                <c:pt idx="7148">
                  <c:v>44422.458333333343</c:v>
                </c:pt>
                <c:pt idx="7149">
                  <c:v>44422.46875</c:v>
                </c:pt>
                <c:pt idx="7150">
                  <c:v>44422.479166666657</c:v>
                </c:pt>
                <c:pt idx="7151">
                  <c:v>44422.489583333336</c:v>
                </c:pt>
                <c:pt idx="7152">
                  <c:v>44422.5</c:v>
                </c:pt>
                <c:pt idx="7153">
                  <c:v>44422.510416666664</c:v>
                </c:pt>
                <c:pt idx="7154">
                  <c:v>44422.520833333336</c:v>
                </c:pt>
                <c:pt idx="7155">
                  <c:v>44422.53125</c:v>
                </c:pt>
                <c:pt idx="7156">
                  <c:v>44422.541666666657</c:v>
                </c:pt>
                <c:pt idx="7157">
                  <c:v>44422.552083333336</c:v>
                </c:pt>
                <c:pt idx="7158">
                  <c:v>44422.5625</c:v>
                </c:pt>
                <c:pt idx="7159">
                  <c:v>44422.572916666664</c:v>
                </c:pt>
                <c:pt idx="7160">
                  <c:v>44422.583333333336</c:v>
                </c:pt>
                <c:pt idx="7161">
                  <c:v>44422.593749999993</c:v>
                </c:pt>
                <c:pt idx="7162">
                  <c:v>44422.604166666657</c:v>
                </c:pt>
                <c:pt idx="7163">
                  <c:v>44422.614583333336</c:v>
                </c:pt>
                <c:pt idx="7164">
                  <c:v>44422.624999999993</c:v>
                </c:pt>
                <c:pt idx="7165">
                  <c:v>44422.635416666657</c:v>
                </c:pt>
                <c:pt idx="7166">
                  <c:v>44422.645833333336</c:v>
                </c:pt>
                <c:pt idx="7167">
                  <c:v>44422.656250000007</c:v>
                </c:pt>
                <c:pt idx="7168">
                  <c:v>44422.666666666657</c:v>
                </c:pt>
                <c:pt idx="7169">
                  <c:v>44422.677083333328</c:v>
                </c:pt>
                <c:pt idx="7170">
                  <c:v>44422.6875</c:v>
                </c:pt>
                <c:pt idx="7171">
                  <c:v>44422.697916666657</c:v>
                </c:pt>
                <c:pt idx="7172">
                  <c:v>44422.708333333336</c:v>
                </c:pt>
                <c:pt idx="7173">
                  <c:v>44422.71875</c:v>
                </c:pt>
                <c:pt idx="7174">
                  <c:v>44422.72916666665</c:v>
                </c:pt>
                <c:pt idx="7175">
                  <c:v>44422.739583333328</c:v>
                </c:pt>
                <c:pt idx="7176">
                  <c:v>44422.75</c:v>
                </c:pt>
                <c:pt idx="7177">
                  <c:v>44422.760416666657</c:v>
                </c:pt>
                <c:pt idx="7178">
                  <c:v>44422.770833333336</c:v>
                </c:pt>
                <c:pt idx="7179">
                  <c:v>44422.78125</c:v>
                </c:pt>
                <c:pt idx="7180">
                  <c:v>44422.79166666665</c:v>
                </c:pt>
                <c:pt idx="7181">
                  <c:v>44422.802083333336</c:v>
                </c:pt>
                <c:pt idx="7182">
                  <c:v>44422.812500000007</c:v>
                </c:pt>
                <c:pt idx="7183">
                  <c:v>44422.822916666664</c:v>
                </c:pt>
                <c:pt idx="7184">
                  <c:v>44422.833333333336</c:v>
                </c:pt>
                <c:pt idx="7185">
                  <c:v>44422.84375</c:v>
                </c:pt>
                <c:pt idx="7186">
                  <c:v>44422.854166666664</c:v>
                </c:pt>
                <c:pt idx="7187">
                  <c:v>44422.864583333336</c:v>
                </c:pt>
                <c:pt idx="7188">
                  <c:v>44422.875</c:v>
                </c:pt>
                <c:pt idx="7189">
                  <c:v>44422.885416666664</c:v>
                </c:pt>
                <c:pt idx="7190">
                  <c:v>44422.895833333336</c:v>
                </c:pt>
                <c:pt idx="7191">
                  <c:v>44422.906250000007</c:v>
                </c:pt>
                <c:pt idx="7192">
                  <c:v>44422.916666666664</c:v>
                </c:pt>
                <c:pt idx="7193">
                  <c:v>44422.927083333328</c:v>
                </c:pt>
                <c:pt idx="7194">
                  <c:v>44422.9375</c:v>
                </c:pt>
                <c:pt idx="7195">
                  <c:v>44422.947916666664</c:v>
                </c:pt>
                <c:pt idx="7196">
                  <c:v>44422.958333333343</c:v>
                </c:pt>
                <c:pt idx="7197">
                  <c:v>44422.96875</c:v>
                </c:pt>
                <c:pt idx="7198">
                  <c:v>44422.979166666657</c:v>
                </c:pt>
                <c:pt idx="7199">
                  <c:v>44422.989583333336</c:v>
                </c:pt>
                <c:pt idx="7200">
                  <c:v>44423</c:v>
                </c:pt>
                <c:pt idx="7201">
                  <c:v>44423.010416666664</c:v>
                </c:pt>
                <c:pt idx="7202">
                  <c:v>44423.020833333336</c:v>
                </c:pt>
                <c:pt idx="7203">
                  <c:v>44423.03125</c:v>
                </c:pt>
                <c:pt idx="7204">
                  <c:v>44423.041666666657</c:v>
                </c:pt>
                <c:pt idx="7205">
                  <c:v>44423.052083333336</c:v>
                </c:pt>
                <c:pt idx="7206">
                  <c:v>44423.0625</c:v>
                </c:pt>
                <c:pt idx="7207">
                  <c:v>44423.072916666664</c:v>
                </c:pt>
                <c:pt idx="7208">
                  <c:v>44423.083333333336</c:v>
                </c:pt>
                <c:pt idx="7209">
                  <c:v>44423.093749999993</c:v>
                </c:pt>
                <c:pt idx="7210">
                  <c:v>44423.104166666657</c:v>
                </c:pt>
                <c:pt idx="7211">
                  <c:v>44423.114583333336</c:v>
                </c:pt>
                <c:pt idx="7212">
                  <c:v>44423.124999999993</c:v>
                </c:pt>
                <c:pt idx="7213">
                  <c:v>44423.135416666657</c:v>
                </c:pt>
                <c:pt idx="7214">
                  <c:v>44423.145833333336</c:v>
                </c:pt>
                <c:pt idx="7215">
                  <c:v>44423.156250000007</c:v>
                </c:pt>
                <c:pt idx="7216">
                  <c:v>44423.166666666657</c:v>
                </c:pt>
                <c:pt idx="7217">
                  <c:v>44423.177083333328</c:v>
                </c:pt>
                <c:pt idx="7218">
                  <c:v>44423.1875</c:v>
                </c:pt>
                <c:pt idx="7219">
                  <c:v>44423.197916666657</c:v>
                </c:pt>
                <c:pt idx="7220">
                  <c:v>44423.208333333336</c:v>
                </c:pt>
                <c:pt idx="7221">
                  <c:v>44423.21875</c:v>
                </c:pt>
                <c:pt idx="7222">
                  <c:v>44423.22916666665</c:v>
                </c:pt>
                <c:pt idx="7223">
                  <c:v>44423.239583333328</c:v>
                </c:pt>
                <c:pt idx="7224">
                  <c:v>44423.25</c:v>
                </c:pt>
                <c:pt idx="7225">
                  <c:v>44423.260416666657</c:v>
                </c:pt>
                <c:pt idx="7226">
                  <c:v>44423.270833333336</c:v>
                </c:pt>
                <c:pt idx="7227">
                  <c:v>44423.28125</c:v>
                </c:pt>
                <c:pt idx="7228">
                  <c:v>44423.29166666665</c:v>
                </c:pt>
                <c:pt idx="7229">
                  <c:v>44423.302083333336</c:v>
                </c:pt>
                <c:pt idx="7230">
                  <c:v>44423.312500000007</c:v>
                </c:pt>
                <c:pt idx="7231">
                  <c:v>44423.322916666664</c:v>
                </c:pt>
                <c:pt idx="7232">
                  <c:v>44423.333333333336</c:v>
                </c:pt>
                <c:pt idx="7233">
                  <c:v>44423.34375</c:v>
                </c:pt>
                <c:pt idx="7234">
                  <c:v>44423.354166666664</c:v>
                </c:pt>
                <c:pt idx="7235">
                  <c:v>44423.364583333336</c:v>
                </c:pt>
                <c:pt idx="7236">
                  <c:v>44423.375</c:v>
                </c:pt>
                <c:pt idx="7237">
                  <c:v>44423.385416666664</c:v>
                </c:pt>
                <c:pt idx="7238">
                  <c:v>44423.395833333336</c:v>
                </c:pt>
                <c:pt idx="7239">
                  <c:v>44423.406250000007</c:v>
                </c:pt>
                <c:pt idx="7240">
                  <c:v>44423.416666666664</c:v>
                </c:pt>
                <c:pt idx="7241">
                  <c:v>44423.427083333328</c:v>
                </c:pt>
                <c:pt idx="7242">
                  <c:v>44423.4375</c:v>
                </c:pt>
                <c:pt idx="7243">
                  <c:v>44423.447916666664</c:v>
                </c:pt>
                <c:pt idx="7244">
                  <c:v>44423.458333333343</c:v>
                </c:pt>
                <c:pt idx="7245">
                  <c:v>44423.46875</c:v>
                </c:pt>
                <c:pt idx="7246">
                  <c:v>44423.479166666657</c:v>
                </c:pt>
                <c:pt idx="7247">
                  <c:v>44423.489583333336</c:v>
                </c:pt>
                <c:pt idx="7248">
                  <c:v>44423.5</c:v>
                </c:pt>
                <c:pt idx="7249">
                  <c:v>44423.510416666664</c:v>
                </c:pt>
                <c:pt idx="7250">
                  <c:v>44423.520833333336</c:v>
                </c:pt>
                <c:pt idx="7251">
                  <c:v>44423.53125</c:v>
                </c:pt>
                <c:pt idx="7252">
                  <c:v>44423.541666666657</c:v>
                </c:pt>
                <c:pt idx="7253">
                  <c:v>44423.552083333336</c:v>
                </c:pt>
                <c:pt idx="7254">
                  <c:v>44423.5625</c:v>
                </c:pt>
                <c:pt idx="7255">
                  <c:v>44423.572916666664</c:v>
                </c:pt>
                <c:pt idx="7256">
                  <c:v>44423.583333333336</c:v>
                </c:pt>
                <c:pt idx="7257">
                  <c:v>44423.593749999993</c:v>
                </c:pt>
                <c:pt idx="7258">
                  <c:v>44423.604166666657</c:v>
                </c:pt>
                <c:pt idx="7259">
                  <c:v>44423.614583333336</c:v>
                </c:pt>
                <c:pt idx="7260">
                  <c:v>44423.624999999993</c:v>
                </c:pt>
                <c:pt idx="7261">
                  <c:v>44423.635416666657</c:v>
                </c:pt>
                <c:pt idx="7262">
                  <c:v>44423.645833333336</c:v>
                </c:pt>
                <c:pt idx="7263">
                  <c:v>44423.656250000007</c:v>
                </c:pt>
                <c:pt idx="7264">
                  <c:v>44423.666666666657</c:v>
                </c:pt>
                <c:pt idx="7265">
                  <c:v>44423.677083333328</c:v>
                </c:pt>
                <c:pt idx="7266">
                  <c:v>44423.6875</c:v>
                </c:pt>
                <c:pt idx="7267">
                  <c:v>44423.697916666657</c:v>
                </c:pt>
                <c:pt idx="7268">
                  <c:v>44423.708333333336</c:v>
                </c:pt>
                <c:pt idx="7269">
                  <c:v>44423.71875</c:v>
                </c:pt>
                <c:pt idx="7270">
                  <c:v>44423.72916666665</c:v>
                </c:pt>
                <c:pt idx="7271">
                  <c:v>44423.739583333328</c:v>
                </c:pt>
                <c:pt idx="7272">
                  <c:v>44423.75</c:v>
                </c:pt>
                <c:pt idx="7273">
                  <c:v>44423.760416666657</c:v>
                </c:pt>
                <c:pt idx="7274">
                  <c:v>44423.770833333336</c:v>
                </c:pt>
                <c:pt idx="7275">
                  <c:v>44423.78125</c:v>
                </c:pt>
                <c:pt idx="7276">
                  <c:v>44423.79166666665</c:v>
                </c:pt>
                <c:pt idx="7277">
                  <c:v>44423.802083333336</c:v>
                </c:pt>
                <c:pt idx="7278">
                  <c:v>44423.812500000007</c:v>
                </c:pt>
                <c:pt idx="7279">
                  <c:v>44423.822916666664</c:v>
                </c:pt>
                <c:pt idx="7280">
                  <c:v>44423.833333333336</c:v>
                </c:pt>
                <c:pt idx="7281">
                  <c:v>44423.84375</c:v>
                </c:pt>
                <c:pt idx="7282">
                  <c:v>44423.854166666664</c:v>
                </c:pt>
                <c:pt idx="7283">
                  <c:v>44423.864583333336</c:v>
                </c:pt>
                <c:pt idx="7284">
                  <c:v>44423.875</c:v>
                </c:pt>
                <c:pt idx="7285">
                  <c:v>44423.885416666664</c:v>
                </c:pt>
                <c:pt idx="7286">
                  <c:v>44423.895833333336</c:v>
                </c:pt>
                <c:pt idx="7287">
                  <c:v>44423.906250000007</c:v>
                </c:pt>
                <c:pt idx="7288">
                  <c:v>44423.916666666664</c:v>
                </c:pt>
                <c:pt idx="7289">
                  <c:v>44423.927083333328</c:v>
                </c:pt>
                <c:pt idx="7290">
                  <c:v>44423.9375</c:v>
                </c:pt>
                <c:pt idx="7291">
                  <c:v>44423.947916666664</c:v>
                </c:pt>
                <c:pt idx="7292">
                  <c:v>44423.958333333343</c:v>
                </c:pt>
                <c:pt idx="7293">
                  <c:v>44423.96875</c:v>
                </c:pt>
                <c:pt idx="7294">
                  <c:v>44423.979166666657</c:v>
                </c:pt>
                <c:pt idx="7295">
                  <c:v>44423.989583333336</c:v>
                </c:pt>
                <c:pt idx="7296">
                  <c:v>44424</c:v>
                </c:pt>
                <c:pt idx="7297">
                  <c:v>44424.010416666664</c:v>
                </c:pt>
                <c:pt idx="7298">
                  <c:v>44424.020833333336</c:v>
                </c:pt>
                <c:pt idx="7299">
                  <c:v>44424.03125</c:v>
                </c:pt>
                <c:pt idx="7300">
                  <c:v>44424.041666666657</c:v>
                </c:pt>
                <c:pt idx="7301">
                  <c:v>44424.052083333336</c:v>
                </c:pt>
                <c:pt idx="7302">
                  <c:v>44424.0625</c:v>
                </c:pt>
                <c:pt idx="7303">
                  <c:v>44424.072916666664</c:v>
                </c:pt>
                <c:pt idx="7304">
                  <c:v>44424.083333333336</c:v>
                </c:pt>
                <c:pt idx="7305">
                  <c:v>44424.093749999993</c:v>
                </c:pt>
                <c:pt idx="7306">
                  <c:v>44424.104166666657</c:v>
                </c:pt>
                <c:pt idx="7307">
                  <c:v>44424.114583333336</c:v>
                </c:pt>
                <c:pt idx="7308">
                  <c:v>44424.124999999993</c:v>
                </c:pt>
                <c:pt idx="7309">
                  <c:v>44424.135416666657</c:v>
                </c:pt>
                <c:pt idx="7310">
                  <c:v>44424.145833333336</c:v>
                </c:pt>
                <c:pt idx="7311">
                  <c:v>44424.156250000007</c:v>
                </c:pt>
                <c:pt idx="7312">
                  <c:v>44424.166666666657</c:v>
                </c:pt>
                <c:pt idx="7313">
                  <c:v>44424.177083333328</c:v>
                </c:pt>
                <c:pt idx="7314">
                  <c:v>44424.1875</c:v>
                </c:pt>
                <c:pt idx="7315">
                  <c:v>44424.197916666657</c:v>
                </c:pt>
                <c:pt idx="7316">
                  <c:v>44424.208333333336</c:v>
                </c:pt>
                <c:pt idx="7317">
                  <c:v>44424.21875</c:v>
                </c:pt>
                <c:pt idx="7318">
                  <c:v>44424.22916666665</c:v>
                </c:pt>
                <c:pt idx="7319">
                  <c:v>44424.239583333328</c:v>
                </c:pt>
                <c:pt idx="7320">
                  <c:v>44424.25</c:v>
                </c:pt>
                <c:pt idx="7321">
                  <c:v>44424.260416666657</c:v>
                </c:pt>
                <c:pt idx="7322">
                  <c:v>44424.270833333336</c:v>
                </c:pt>
                <c:pt idx="7323">
                  <c:v>44424.28125</c:v>
                </c:pt>
                <c:pt idx="7324">
                  <c:v>44424.29166666665</c:v>
                </c:pt>
                <c:pt idx="7325">
                  <c:v>44424.302083333336</c:v>
                </c:pt>
                <c:pt idx="7326">
                  <c:v>44424.312500000007</c:v>
                </c:pt>
                <c:pt idx="7327">
                  <c:v>44424.322916666664</c:v>
                </c:pt>
                <c:pt idx="7328">
                  <c:v>44424.333333333336</c:v>
                </c:pt>
                <c:pt idx="7329">
                  <c:v>44424.34375</c:v>
                </c:pt>
                <c:pt idx="7330">
                  <c:v>44424.354166666664</c:v>
                </c:pt>
                <c:pt idx="7331">
                  <c:v>44424.364583333336</c:v>
                </c:pt>
                <c:pt idx="7332">
                  <c:v>44424.375</c:v>
                </c:pt>
                <c:pt idx="7333">
                  <c:v>44424.385416666664</c:v>
                </c:pt>
                <c:pt idx="7334">
                  <c:v>44424.395833333336</c:v>
                </c:pt>
                <c:pt idx="7335">
                  <c:v>44424.406250000007</c:v>
                </c:pt>
                <c:pt idx="7336">
                  <c:v>44424.416666666664</c:v>
                </c:pt>
                <c:pt idx="7337">
                  <c:v>44424.427083333328</c:v>
                </c:pt>
                <c:pt idx="7338">
                  <c:v>44424.4375</c:v>
                </c:pt>
                <c:pt idx="7339">
                  <c:v>44424.447916666664</c:v>
                </c:pt>
                <c:pt idx="7340">
                  <c:v>44424.458333333343</c:v>
                </c:pt>
                <c:pt idx="7341">
                  <c:v>44424.46875</c:v>
                </c:pt>
                <c:pt idx="7342">
                  <c:v>44424.479166666657</c:v>
                </c:pt>
                <c:pt idx="7343">
                  <c:v>44424.489583333336</c:v>
                </c:pt>
                <c:pt idx="7344">
                  <c:v>44424.5</c:v>
                </c:pt>
                <c:pt idx="7345">
                  <c:v>44424.510416666664</c:v>
                </c:pt>
                <c:pt idx="7346">
                  <c:v>44424.520833333336</c:v>
                </c:pt>
                <c:pt idx="7347">
                  <c:v>44424.53125</c:v>
                </c:pt>
                <c:pt idx="7348">
                  <c:v>44424.541666666657</c:v>
                </c:pt>
                <c:pt idx="7349">
                  <c:v>44424.552083333336</c:v>
                </c:pt>
                <c:pt idx="7350">
                  <c:v>44424.5625</c:v>
                </c:pt>
                <c:pt idx="7351">
                  <c:v>44424.572916666664</c:v>
                </c:pt>
                <c:pt idx="7352">
                  <c:v>44424.583333333336</c:v>
                </c:pt>
                <c:pt idx="7353">
                  <c:v>44424.593749999993</c:v>
                </c:pt>
                <c:pt idx="7354">
                  <c:v>44424.604166666657</c:v>
                </c:pt>
                <c:pt idx="7355">
                  <c:v>44424.614583333336</c:v>
                </c:pt>
                <c:pt idx="7356">
                  <c:v>44424.624999999993</c:v>
                </c:pt>
                <c:pt idx="7357">
                  <c:v>44424.635416666657</c:v>
                </c:pt>
                <c:pt idx="7358">
                  <c:v>44424.645833333336</c:v>
                </c:pt>
                <c:pt idx="7359">
                  <c:v>44424.656250000007</c:v>
                </c:pt>
                <c:pt idx="7360">
                  <c:v>44424.666666666657</c:v>
                </c:pt>
                <c:pt idx="7361">
                  <c:v>44424.677083333328</c:v>
                </c:pt>
                <c:pt idx="7362">
                  <c:v>44424.6875</c:v>
                </c:pt>
                <c:pt idx="7363">
                  <c:v>44424.697916666657</c:v>
                </c:pt>
                <c:pt idx="7364">
                  <c:v>44424.708333333336</c:v>
                </c:pt>
                <c:pt idx="7365">
                  <c:v>44424.71875</c:v>
                </c:pt>
                <c:pt idx="7366">
                  <c:v>44424.72916666665</c:v>
                </c:pt>
                <c:pt idx="7367">
                  <c:v>44424.739583333328</c:v>
                </c:pt>
                <c:pt idx="7368">
                  <c:v>44424.75</c:v>
                </c:pt>
                <c:pt idx="7369">
                  <c:v>44424.760416666657</c:v>
                </c:pt>
                <c:pt idx="7370">
                  <c:v>44424.770833333336</c:v>
                </c:pt>
                <c:pt idx="7371">
                  <c:v>44424.78125</c:v>
                </c:pt>
                <c:pt idx="7372">
                  <c:v>44424.79166666665</c:v>
                </c:pt>
                <c:pt idx="7373">
                  <c:v>44424.802083333336</c:v>
                </c:pt>
                <c:pt idx="7374">
                  <c:v>44424.812500000007</c:v>
                </c:pt>
                <c:pt idx="7375">
                  <c:v>44424.822916666664</c:v>
                </c:pt>
                <c:pt idx="7376">
                  <c:v>44424.833333333336</c:v>
                </c:pt>
                <c:pt idx="7377">
                  <c:v>44424.84375</c:v>
                </c:pt>
                <c:pt idx="7378">
                  <c:v>44424.854166666664</c:v>
                </c:pt>
                <c:pt idx="7379">
                  <c:v>44424.864583333336</c:v>
                </c:pt>
                <c:pt idx="7380">
                  <c:v>44424.875</c:v>
                </c:pt>
                <c:pt idx="7381">
                  <c:v>44424.885416666664</c:v>
                </c:pt>
                <c:pt idx="7382">
                  <c:v>44424.895833333336</c:v>
                </c:pt>
                <c:pt idx="7383">
                  <c:v>44424.906250000007</c:v>
                </c:pt>
                <c:pt idx="7384">
                  <c:v>44424.916666666664</c:v>
                </c:pt>
                <c:pt idx="7385">
                  <c:v>44424.927083333328</c:v>
                </c:pt>
                <c:pt idx="7386">
                  <c:v>44424.9375</c:v>
                </c:pt>
                <c:pt idx="7387">
                  <c:v>44424.947916666664</c:v>
                </c:pt>
                <c:pt idx="7388">
                  <c:v>44424.958333333343</c:v>
                </c:pt>
                <c:pt idx="7389">
                  <c:v>44424.96875</c:v>
                </c:pt>
                <c:pt idx="7390">
                  <c:v>44424.979166666657</c:v>
                </c:pt>
                <c:pt idx="7391">
                  <c:v>44424.989583333336</c:v>
                </c:pt>
                <c:pt idx="7392">
                  <c:v>44425</c:v>
                </c:pt>
                <c:pt idx="7393">
                  <c:v>44425.010416666664</c:v>
                </c:pt>
                <c:pt idx="7394">
                  <c:v>44425.020833333336</c:v>
                </c:pt>
                <c:pt idx="7395">
                  <c:v>44425.03125</c:v>
                </c:pt>
                <c:pt idx="7396">
                  <c:v>44425.041666666657</c:v>
                </c:pt>
                <c:pt idx="7397">
                  <c:v>44425.052083333336</c:v>
                </c:pt>
                <c:pt idx="7398">
                  <c:v>44425.0625</c:v>
                </c:pt>
                <c:pt idx="7399">
                  <c:v>44425.072916666664</c:v>
                </c:pt>
                <c:pt idx="7400">
                  <c:v>44425.083333333336</c:v>
                </c:pt>
                <c:pt idx="7401">
                  <c:v>44425.093749999993</c:v>
                </c:pt>
                <c:pt idx="7402">
                  <c:v>44425.104166666657</c:v>
                </c:pt>
                <c:pt idx="7403">
                  <c:v>44425.114583333336</c:v>
                </c:pt>
                <c:pt idx="7404">
                  <c:v>44425.124999999993</c:v>
                </c:pt>
                <c:pt idx="7405">
                  <c:v>44425.135416666657</c:v>
                </c:pt>
                <c:pt idx="7406">
                  <c:v>44425.145833333336</c:v>
                </c:pt>
                <c:pt idx="7407">
                  <c:v>44425.156250000007</c:v>
                </c:pt>
                <c:pt idx="7408">
                  <c:v>44425.166666666657</c:v>
                </c:pt>
                <c:pt idx="7409">
                  <c:v>44425.177083333328</c:v>
                </c:pt>
                <c:pt idx="7410">
                  <c:v>44425.1875</c:v>
                </c:pt>
                <c:pt idx="7411">
                  <c:v>44425.197916666657</c:v>
                </c:pt>
                <c:pt idx="7412">
                  <c:v>44425.208333333336</c:v>
                </c:pt>
                <c:pt idx="7413">
                  <c:v>44425.21875</c:v>
                </c:pt>
                <c:pt idx="7414">
                  <c:v>44425.22916666665</c:v>
                </c:pt>
                <c:pt idx="7415">
                  <c:v>44425.239583333328</c:v>
                </c:pt>
                <c:pt idx="7416">
                  <c:v>44425.25</c:v>
                </c:pt>
                <c:pt idx="7417">
                  <c:v>44425.260416666657</c:v>
                </c:pt>
                <c:pt idx="7418">
                  <c:v>44425.270833333336</c:v>
                </c:pt>
                <c:pt idx="7419">
                  <c:v>44425.28125</c:v>
                </c:pt>
                <c:pt idx="7420">
                  <c:v>44425.29166666665</c:v>
                </c:pt>
                <c:pt idx="7421">
                  <c:v>44425.302083333336</c:v>
                </c:pt>
                <c:pt idx="7422">
                  <c:v>44425.312500000007</c:v>
                </c:pt>
                <c:pt idx="7423">
                  <c:v>44425.322916666664</c:v>
                </c:pt>
                <c:pt idx="7424">
                  <c:v>44425.333333333336</c:v>
                </c:pt>
                <c:pt idx="7425">
                  <c:v>44425.34375</c:v>
                </c:pt>
                <c:pt idx="7426">
                  <c:v>44425.354166666664</c:v>
                </c:pt>
                <c:pt idx="7427">
                  <c:v>44425.364583333336</c:v>
                </c:pt>
                <c:pt idx="7428">
                  <c:v>44425.375</c:v>
                </c:pt>
                <c:pt idx="7429">
                  <c:v>44425.385416666664</c:v>
                </c:pt>
                <c:pt idx="7430">
                  <c:v>44425.395833333336</c:v>
                </c:pt>
                <c:pt idx="7431">
                  <c:v>44425.406250000007</c:v>
                </c:pt>
                <c:pt idx="7432">
                  <c:v>44425.416666666664</c:v>
                </c:pt>
                <c:pt idx="7433">
                  <c:v>44425.427083333328</c:v>
                </c:pt>
                <c:pt idx="7434">
                  <c:v>44425.4375</c:v>
                </c:pt>
                <c:pt idx="7435">
                  <c:v>44425.447916666664</c:v>
                </c:pt>
                <c:pt idx="7436">
                  <c:v>44425.458333333343</c:v>
                </c:pt>
                <c:pt idx="7437">
                  <c:v>44425.46875</c:v>
                </c:pt>
                <c:pt idx="7438">
                  <c:v>44425.479166666657</c:v>
                </c:pt>
                <c:pt idx="7439">
                  <c:v>44425.489583333336</c:v>
                </c:pt>
                <c:pt idx="7440">
                  <c:v>44425.5</c:v>
                </c:pt>
                <c:pt idx="7441">
                  <c:v>44425.510416666664</c:v>
                </c:pt>
                <c:pt idx="7442">
                  <c:v>44425.520833333336</c:v>
                </c:pt>
                <c:pt idx="7443">
                  <c:v>44425.53125</c:v>
                </c:pt>
                <c:pt idx="7444">
                  <c:v>44425.541666666657</c:v>
                </c:pt>
                <c:pt idx="7445">
                  <c:v>44425.552083333336</c:v>
                </c:pt>
                <c:pt idx="7446">
                  <c:v>44425.5625</c:v>
                </c:pt>
                <c:pt idx="7447">
                  <c:v>44425.572916666664</c:v>
                </c:pt>
                <c:pt idx="7448">
                  <c:v>44425.583333333336</c:v>
                </c:pt>
                <c:pt idx="7449">
                  <c:v>44425.593749999993</c:v>
                </c:pt>
                <c:pt idx="7450">
                  <c:v>44425.604166666657</c:v>
                </c:pt>
                <c:pt idx="7451">
                  <c:v>44425.614583333336</c:v>
                </c:pt>
                <c:pt idx="7452">
                  <c:v>44425.624999999993</c:v>
                </c:pt>
                <c:pt idx="7453">
                  <c:v>44425.635416666657</c:v>
                </c:pt>
                <c:pt idx="7454">
                  <c:v>44425.645833333336</c:v>
                </c:pt>
                <c:pt idx="7455">
                  <c:v>44425.656250000007</c:v>
                </c:pt>
                <c:pt idx="7456">
                  <c:v>44425.666666666657</c:v>
                </c:pt>
                <c:pt idx="7457">
                  <c:v>44425.677083333328</c:v>
                </c:pt>
                <c:pt idx="7458">
                  <c:v>44425.6875</c:v>
                </c:pt>
                <c:pt idx="7459">
                  <c:v>44425.697916666657</c:v>
                </c:pt>
                <c:pt idx="7460">
                  <c:v>44425.708333333336</c:v>
                </c:pt>
                <c:pt idx="7461">
                  <c:v>44425.71875</c:v>
                </c:pt>
                <c:pt idx="7462">
                  <c:v>44425.72916666665</c:v>
                </c:pt>
                <c:pt idx="7463">
                  <c:v>44425.739583333328</c:v>
                </c:pt>
                <c:pt idx="7464">
                  <c:v>44425.75</c:v>
                </c:pt>
                <c:pt idx="7465">
                  <c:v>44425.760416666657</c:v>
                </c:pt>
                <c:pt idx="7466">
                  <c:v>44425.770833333336</c:v>
                </c:pt>
                <c:pt idx="7467">
                  <c:v>44425.78125</c:v>
                </c:pt>
                <c:pt idx="7468">
                  <c:v>44425.79166666665</c:v>
                </c:pt>
                <c:pt idx="7469">
                  <c:v>44425.802083333336</c:v>
                </c:pt>
                <c:pt idx="7470">
                  <c:v>44425.812500000007</c:v>
                </c:pt>
                <c:pt idx="7471">
                  <c:v>44425.822916666664</c:v>
                </c:pt>
                <c:pt idx="7472">
                  <c:v>44425.833333333336</c:v>
                </c:pt>
                <c:pt idx="7473">
                  <c:v>44425.84375</c:v>
                </c:pt>
                <c:pt idx="7474">
                  <c:v>44425.854166666664</c:v>
                </c:pt>
                <c:pt idx="7475">
                  <c:v>44425.864583333336</c:v>
                </c:pt>
                <c:pt idx="7476">
                  <c:v>44425.875</c:v>
                </c:pt>
                <c:pt idx="7477">
                  <c:v>44425.885416666664</c:v>
                </c:pt>
                <c:pt idx="7478">
                  <c:v>44425.895833333336</c:v>
                </c:pt>
                <c:pt idx="7479">
                  <c:v>44425.906250000007</c:v>
                </c:pt>
                <c:pt idx="7480">
                  <c:v>44425.916666666664</c:v>
                </c:pt>
                <c:pt idx="7481">
                  <c:v>44425.927083333328</c:v>
                </c:pt>
                <c:pt idx="7482">
                  <c:v>44425.9375</c:v>
                </c:pt>
                <c:pt idx="7483">
                  <c:v>44425.947916666664</c:v>
                </c:pt>
                <c:pt idx="7484">
                  <c:v>44425.958333333343</c:v>
                </c:pt>
                <c:pt idx="7485">
                  <c:v>44425.96875</c:v>
                </c:pt>
                <c:pt idx="7486">
                  <c:v>44425.979166666657</c:v>
                </c:pt>
                <c:pt idx="7487">
                  <c:v>44425.989583333336</c:v>
                </c:pt>
                <c:pt idx="7488">
                  <c:v>44426</c:v>
                </c:pt>
                <c:pt idx="7489">
                  <c:v>44426.010416666664</c:v>
                </c:pt>
                <c:pt idx="7490">
                  <c:v>44426.020833333336</c:v>
                </c:pt>
                <c:pt idx="7491">
                  <c:v>44426.03125</c:v>
                </c:pt>
                <c:pt idx="7492">
                  <c:v>44426.041666666657</c:v>
                </c:pt>
                <c:pt idx="7493">
                  <c:v>44426.052083333336</c:v>
                </c:pt>
                <c:pt idx="7494">
                  <c:v>44426.0625</c:v>
                </c:pt>
                <c:pt idx="7495">
                  <c:v>44426.072916666664</c:v>
                </c:pt>
                <c:pt idx="7496">
                  <c:v>44426.083333333336</c:v>
                </c:pt>
                <c:pt idx="7497">
                  <c:v>44426.093749999993</c:v>
                </c:pt>
                <c:pt idx="7498">
                  <c:v>44426.104166666657</c:v>
                </c:pt>
                <c:pt idx="7499">
                  <c:v>44426.114583333336</c:v>
                </c:pt>
                <c:pt idx="7500">
                  <c:v>44426.124999999993</c:v>
                </c:pt>
                <c:pt idx="7501">
                  <c:v>44426.135416666657</c:v>
                </c:pt>
                <c:pt idx="7502">
                  <c:v>44426.145833333336</c:v>
                </c:pt>
                <c:pt idx="7503">
                  <c:v>44426.156250000007</c:v>
                </c:pt>
                <c:pt idx="7504">
                  <c:v>44426.166666666657</c:v>
                </c:pt>
                <c:pt idx="7505">
                  <c:v>44426.177083333328</c:v>
                </c:pt>
                <c:pt idx="7506">
                  <c:v>44426.1875</c:v>
                </c:pt>
                <c:pt idx="7507">
                  <c:v>44426.197916666657</c:v>
                </c:pt>
                <c:pt idx="7508">
                  <c:v>44426.208333333336</c:v>
                </c:pt>
                <c:pt idx="7509">
                  <c:v>44426.21875</c:v>
                </c:pt>
                <c:pt idx="7510">
                  <c:v>44426.22916666665</c:v>
                </c:pt>
                <c:pt idx="7511">
                  <c:v>44426.239583333328</c:v>
                </c:pt>
                <c:pt idx="7512">
                  <c:v>44426.25</c:v>
                </c:pt>
                <c:pt idx="7513">
                  <c:v>44426.260416666657</c:v>
                </c:pt>
                <c:pt idx="7514">
                  <c:v>44426.270833333336</c:v>
                </c:pt>
                <c:pt idx="7515">
                  <c:v>44426.28125</c:v>
                </c:pt>
                <c:pt idx="7516">
                  <c:v>44426.29166666665</c:v>
                </c:pt>
                <c:pt idx="7517">
                  <c:v>44426.302083333336</c:v>
                </c:pt>
                <c:pt idx="7518">
                  <c:v>44426.312500000007</c:v>
                </c:pt>
                <c:pt idx="7519">
                  <c:v>44426.322916666664</c:v>
                </c:pt>
                <c:pt idx="7520">
                  <c:v>44426.333333333336</c:v>
                </c:pt>
                <c:pt idx="7521">
                  <c:v>44426.34375</c:v>
                </c:pt>
                <c:pt idx="7522">
                  <c:v>44426.354166666664</c:v>
                </c:pt>
                <c:pt idx="7523">
                  <c:v>44426.364583333336</c:v>
                </c:pt>
                <c:pt idx="7524">
                  <c:v>44426.375</c:v>
                </c:pt>
                <c:pt idx="7525">
                  <c:v>44426.385416666664</c:v>
                </c:pt>
                <c:pt idx="7526">
                  <c:v>44426.395833333336</c:v>
                </c:pt>
                <c:pt idx="7527">
                  <c:v>44426.406250000007</c:v>
                </c:pt>
                <c:pt idx="7528">
                  <c:v>44426.416666666664</c:v>
                </c:pt>
                <c:pt idx="7529">
                  <c:v>44426.427083333328</c:v>
                </c:pt>
                <c:pt idx="7530">
                  <c:v>44426.4375</c:v>
                </c:pt>
                <c:pt idx="7531">
                  <c:v>44426.447916666664</c:v>
                </c:pt>
                <c:pt idx="7532">
                  <c:v>44426.458333333343</c:v>
                </c:pt>
                <c:pt idx="7533">
                  <c:v>44426.46875</c:v>
                </c:pt>
                <c:pt idx="7534">
                  <c:v>44426.479166666657</c:v>
                </c:pt>
                <c:pt idx="7535">
                  <c:v>44426.489583333336</c:v>
                </c:pt>
                <c:pt idx="7536">
                  <c:v>44426.5</c:v>
                </c:pt>
                <c:pt idx="7537">
                  <c:v>44426.510416666664</c:v>
                </c:pt>
                <c:pt idx="7538">
                  <c:v>44426.520833333336</c:v>
                </c:pt>
                <c:pt idx="7539">
                  <c:v>44426.53125</c:v>
                </c:pt>
                <c:pt idx="7540">
                  <c:v>44426.541666666657</c:v>
                </c:pt>
                <c:pt idx="7541">
                  <c:v>44426.552083333336</c:v>
                </c:pt>
                <c:pt idx="7542">
                  <c:v>44426.5625</c:v>
                </c:pt>
                <c:pt idx="7543">
                  <c:v>44426.572916666664</c:v>
                </c:pt>
                <c:pt idx="7544">
                  <c:v>44426.583333333336</c:v>
                </c:pt>
                <c:pt idx="7545">
                  <c:v>44426.593749999993</c:v>
                </c:pt>
                <c:pt idx="7546">
                  <c:v>44426.604166666657</c:v>
                </c:pt>
                <c:pt idx="7547">
                  <c:v>44426.614583333336</c:v>
                </c:pt>
                <c:pt idx="7548">
                  <c:v>44426.624999999993</c:v>
                </c:pt>
                <c:pt idx="7549">
                  <c:v>44426.635416666657</c:v>
                </c:pt>
                <c:pt idx="7550">
                  <c:v>44426.645833333336</c:v>
                </c:pt>
                <c:pt idx="7551">
                  <c:v>44426.656250000007</c:v>
                </c:pt>
                <c:pt idx="7552">
                  <c:v>44426.666666666657</c:v>
                </c:pt>
                <c:pt idx="7553">
                  <c:v>44426.677083333328</c:v>
                </c:pt>
                <c:pt idx="7554">
                  <c:v>44426.6875</c:v>
                </c:pt>
                <c:pt idx="7555">
                  <c:v>44426.697916666657</c:v>
                </c:pt>
                <c:pt idx="7556">
                  <c:v>44426.708333333336</c:v>
                </c:pt>
                <c:pt idx="7557">
                  <c:v>44426.71875</c:v>
                </c:pt>
                <c:pt idx="7558">
                  <c:v>44426.72916666665</c:v>
                </c:pt>
                <c:pt idx="7559">
                  <c:v>44426.739583333328</c:v>
                </c:pt>
                <c:pt idx="7560">
                  <c:v>44426.75</c:v>
                </c:pt>
                <c:pt idx="7561">
                  <c:v>44426.760416666657</c:v>
                </c:pt>
                <c:pt idx="7562">
                  <c:v>44426.770833333336</c:v>
                </c:pt>
                <c:pt idx="7563">
                  <c:v>44426.78125</c:v>
                </c:pt>
                <c:pt idx="7564">
                  <c:v>44426.79166666665</c:v>
                </c:pt>
                <c:pt idx="7565">
                  <c:v>44426.802083333336</c:v>
                </c:pt>
                <c:pt idx="7566">
                  <c:v>44426.812500000007</c:v>
                </c:pt>
                <c:pt idx="7567">
                  <c:v>44426.822916666664</c:v>
                </c:pt>
                <c:pt idx="7568">
                  <c:v>44426.833333333336</c:v>
                </c:pt>
                <c:pt idx="7569">
                  <c:v>44426.84375</c:v>
                </c:pt>
                <c:pt idx="7570">
                  <c:v>44426.854166666664</c:v>
                </c:pt>
                <c:pt idx="7571">
                  <c:v>44426.864583333336</c:v>
                </c:pt>
                <c:pt idx="7572">
                  <c:v>44426.875</c:v>
                </c:pt>
                <c:pt idx="7573">
                  <c:v>44426.885416666664</c:v>
                </c:pt>
                <c:pt idx="7574">
                  <c:v>44426.895833333336</c:v>
                </c:pt>
                <c:pt idx="7575">
                  <c:v>44426.906250000007</c:v>
                </c:pt>
                <c:pt idx="7576">
                  <c:v>44426.916666666664</c:v>
                </c:pt>
                <c:pt idx="7577">
                  <c:v>44426.927083333328</c:v>
                </c:pt>
                <c:pt idx="7578">
                  <c:v>44426.9375</c:v>
                </c:pt>
                <c:pt idx="7579">
                  <c:v>44426.947916666664</c:v>
                </c:pt>
                <c:pt idx="7580">
                  <c:v>44426.958333333343</c:v>
                </c:pt>
                <c:pt idx="7581">
                  <c:v>44426.96875</c:v>
                </c:pt>
                <c:pt idx="7582">
                  <c:v>44426.979166666657</c:v>
                </c:pt>
                <c:pt idx="7583">
                  <c:v>44426.989583333336</c:v>
                </c:pt>
                <c:pt idx="7584">
                  <c:v>44427</c:v>
                </c:pt>
                <c:pt idx="7585">
                  <c:v>44427.010416666664</c:v>
                </c:pt>
                <c:pt idx="7586">
                  <c:v>44427.020833333336</c:v>
                </c:pt>
                <c:pt idx="7587">
                  <c:v>44427.03125</c:v>
                </c:pt>
                <c:pt idx="7588">
                  <c:v>44427.041666666657</c:v>
                </c:pt>
                <c:pt idx="7589">
                  <c:v>44427.052083333336</c:v>
                </c:pt>
                <c:pt idx="7590">
                  <c:v>44427.0625</c:v>
                </c:pt>
                <c:pt idx="7591">
                  <c:v>44427.072916666664</c:v>
                </c:pt>
                <c:pt idx="7592">
                  <c:v>44427.083333333336</c:v>
                </c:pt>
                <c:pt idx="7593">
                  <c:v>44427.093749999993</c:v>
                </c:pt>
                <c:pt idx="7594">
                  <c:v>44427.104166666657</c:v>
                </c:pt>
                <c:pt idx="7595">
                  <c:v>44427.114583333336</c:v>
                </c:pt>
                <c:pt idx="7596">
                  <c:v>44427.124999999993</c:v>
                </c:pt>
                <c:pt idx="7597">
                  <c:v>44427.135416666657</c:v>
                </c:pt>
                <c:pt idx="7598">
                  <c:v>44427.145833333336</c:v>
                </c:pt>
                <c:pt idx="7599">
                  <c:v>44427.156250000007</c:v>
                </c:pt>
                <c:pt idx="7600">
                  <c:v>44427.166666666657</c:v>
                </c:pt>
                <c:pt idx="7601">
                  <c:v>44427.177083333328</c:v>
                </c:pt>
                <c:pt idx="7602">
                  <c:v>44427.1875</c:v>
                </c:pt>
                <c:pt idx="7603">
                  <c:v>44427.197916666657</c:v>
                </c:pt>
                <c:pt idx="7604">
                  <c:v>44427.208333333336</c:v>
                </c:pt>
                <c:pt idx="7605">
                  <c:v>44427.21875</c:v>
                </c:pt>
                <c:pt idx="7606">
                  <c:v>44427.22916666665</c:v>
                </c:pt>
                <c:pt idx="7607">
                  <c:v>44427.239583333328</c:v>
                </c:pt>
                <c:pt idx="7608">
                  <c:v>44427.25</c:v>
                </c:pt>
                <c:pt idx="7609">
                  <c:v>44427.260416666657</c:v>
                </c:pt>
                <c:pt idx="7610">
                  <c:v>44427.270833333336</c:v>
                </c:pt>
                <c:pt idx="7611">
                  <c:v>44427.28125</c:v>
                </c:pt>
                <c:pt idx="7612">
                  <c:v>44427.29166666665</c:v>
                </c:pt>
                <c:pt idx="7613">
                  <c:v>44427.302083333336</c:v>
                </c:pt>
                <c:pt idx="7614">
                  <c:v>44427.312500000007</c:v>
                </c:pt>
                <c:pt idx="7615">
                  <c:v>44427.322916666664</c:v>
                </c:pt>
                <c:pt idx="7616">
                  <c:v>44427.333333333336</c:v>
                </c:pt>
                <c:pt idx="7617">
                  <c:v>44427.34375</c:v>
                </c:pt>
                <c:pt idx="7618">
                  <c:v>44427.354166666664</c:v>
                </c:pt>
                <c:pt idx="7619">
                  <c:v>44427.364583333336</c:v>
                </c:pt>
                <c:pt idx="7620">
                  <c:v>44427.375</c:v>
                </c:pt>
                <c:pt idx="7621">
                  <c:v>44427.385416666664</c:v>
                </c:pt>
                <c:pt idx="7622">
                  <c:v>44427.395833333336</c:v>
                </c:pt>
                <c:pt idx="7623">
                  <c:v>44427.406250000007</c:v>
                </c:pt>
                <c:pt idx="7624">
                  <c:v>44427.416666666664</c:v>
                </c:pt>
                <c:pt idx="7625">
                  <c:v>44427.427083333328</c:v>
                </c:pt>
                <c:pt idx="7626">
                  <c:v>44427.4375</c:v>
                </c:pt>
                <c:pt idx="7627">
                  <c:v>44427.447916666664</c:v>
                </c:pt>
                <c:pt idx="7628">
                  <c:v>44427.458333333343</c:v>
                </c:pt>
                <c:pt idx="7629">
                  <c:v>44427.46875</c:v>
                </c:pt>
                <c:pt idx="7630">
                  <c:v>44427.479166666657</c:v>
                </c:pt>
                <c:pt idx="7631">
                  <c:v>44427.489583333336</c:v>
                </c:pt>
                <c:pt idx="7632">
                  <c:v>44427.5</c:v>
                </c:pt>
                <c:pt idx="7633">
                  <c:v>44427.510416666664</c:v>
                </c:pt>
                <c:pt idx="7634">
                  <c:v>44427.520833333336</c:v>
                </c:pt>
                <c:pt idx="7635">
                  <c:v>44427.53125</c:v>
                </c:pt>
                <c:pt idx="7636">
                  <c:v>44427.541666666657</c:v>
                </c:pt>
                <c:pt idx="7637">
                  <c:v>44427.552083333336</c:v>
                </c:pt>
                <c:pt idx="7638">
                  <c:v>44427.5625</c:v>
                </c:pt>
                <c:pt idx="7639">
                  <c:v>44427.572916666664</c:v>
                </c:pt>
                <c:pt idx="7640">
                  <c:v>44427.583333333336</c:v>
                </c:pt>
                <c:pt idx="7641">
                  <c:v>44427.593749999993</c:v>
                </c:pt>
                <c:pt idx="7642">
                  <c:v>44427.604166666657</c:v>
                </c:pt>
                <c:pt idx="7643">
                  <c:v>44427.614583333336</c:v>
                </c:pt>
                <c:pt idx="7644">
                  <c:v>44427.624999999993</c:v>
                </c:pt>
                <c:pt idx="7645">
                  <c:v>44427.635416666657</c:v>
                </c:pt>
                <c:pt idx="7646">
                  <c:v>44427.645833333336</c:v>
                </c:pt>
                <c:pt idx="7647">
                  <c:v>44427.656250000007</c:v>
                </c:pt>
                <c:pt idx="7648">
                  <c:v>44427.666666666657</c:v>
                </c:pt>
                <c:pt idx="7649">
                  <c:v>44427.677083333328</c:v>
                </c:pt>
                <c:pt idx="7650">
                  <c:v>44427.6875</c:v>
                </c:pt>
                <c:pt idx="7651">
                  <c:v>44427.697916666657</c:v>
                </c:pt>
                <c:pt idx="7652">
                  <c:v>44427.708333333336</c:v>
                </c:pt>
                <c:pt idx="7653">
                  <c:v>44427.71875</c:v>
                </c:pt>
                <c:pt idx="7654">
                  <c:v>44427.72916666665</c:v>
                </c:pt>
                <c:pt idx="7655">
                  <c:v>44427.739583333328</c:v>
                </c:pt>
                <c:pt idx="7656">
                  <c:v>44427.75</c:v>
                </c:pt>
                <c:pt idx="7657">
                  <c:v>44427.760416666657</c:v>
                </c:pt>
                <c:pt idx="7658">
                  <c:v>44427.770833333336</c:v>
                </c:pt>
                <c:pt idx="7659">
                  <c:v>44427.78125</c:v>
                </c:pt>
                <c:pt idx="7660">
                  <c:v>44427.79166666665</c:v>
                </c:pt>
                <c:pt idx="7661">
                  <c:v>44427.802083333336</c:v>
                </c:pt>
                <c:pt idx="7662">
                  <c:v>44427.812500000007</c:v>
                </c:pt>
                <c:pt idx="7663">
                  <c:v>44427.822916666664</c:v>
                </c:pt>
                <c:pt idx="7664">
                  <c:v>44427.833333333336</c:v>
                </c:pt>
                <c:pt idx="7665">
                  <c:v>44427.84375</c:v>
                </c:pt>
                <c:pt idx="7666">
                  <c:v>44427.854166666664</c:v>
                </c:pt>
                <c:pt idx="7667">
                  <c:v>44427.864583333336</c:v>
                </c:pt>
                <c:pt idx="7668">
                  <c:v>44427.875</c:v>
                </c:pt>
                <c:pt idx="7669">
                  <c:v>44427.885416666664</c:v>
                </c:pt>
                <c:pt idx="7670">
                  <c:v>44427.895833333336</c:v>
                </c:pt>
                <c:pt idx="7671">
                  <c:v>44427.906250000007</c:v>
                </c:pt>
                <c:pt idx="7672">
                  <c:v>44427.916666666664</c:v>
                </c:pt>
                <c:pt idx="7673">
                  <c:v>44427.927083333328</c:v>
                </c:pt>
                <c:pt idx="7674">
                  <c:v>44427.9375</c:v>
                </c:pt>
                <c:pt idx="7675">
                  <c:v>44427.947916666664</c:v>
                </c:pt>
                <c:pt idx="7676">
                  <c:v>44427.958333333343</c:v>
                </c:pt>
                <c:pt idx="7677">
                  <c:v>44427.96875</c:v>
                </c:pt>
                <c:pt idx="7678">
                  <c:v>44427.979166666657</c:v>
                </c:pt>
                <c:pt idx="7679">
                  <c:v>44427.989583333336</c:v>
                </c:pt>
                <c:pt idx="7680">
                  <c:v>44428</c:v>
                </c:pt>
                <c:pt idx="7681">
                  <c:v>44428.010416666664</c:v>
                </c:pt>
                <c:pt idx="7682">
                  <c:v>44428.020833333336</c:v>
                </c:pt>
                <c:pt idx="7683">
                  <c:v>44428.03125</c:v>
                </c:pt>
                <c:pt idx="7684">
                  <c:v>44428.041666666657</c:v>
                </c:pt>
                <c:pt idx="7685">
                  <c:v>44428.052083333336</c:v>
                </c:pt>
                <c:pt idx="7686">
                  <c:v>44428.0625</c:v>
                </c:pt>
                <c:pt idx="7687">
                  <c:v>44428.072916666664</c:v>
                </c:pt>
                <c:pt idx="7688">
                  <c:v>44428.083333333336</c:v>
                </c:pt>
                <c:pt idx="7689">
                  <c:v>44428.093749999993</c:v>
                </c:pt>
                <c:pt idx="7690">
                  <c:v>44428.104166666657</c:v>
                </c:pt>
                <c:pt idx="7691">
                  <c:v>44428.114583333336</c:v>
                </c:pt>
                <c:pt idx="7692">
                  <c:v>44428.124999999993</c:v>
                </c:pt>
                <c:pt idx="7693">
                  <c:v>44428.135416666657</c:v>
                </c:pt>
                <c:pt idx="7694">
                  <c:v>44428.145833333336</c:v>
                </c:pt>
                <c:pt idx="7695">
                  <c:v>44428.156250000007</c:v>
                </c:pt>
                <c:pt idx="7696">
                  <c:v>44428.166666666657</c:v>
                </c:pt>
                <c:pt idx="7697">
                  <c:v>44428.177083333328</c:v>
                </c:pt>
                <c:pt idx="7698">
                  <c:v>44428.1875</c:v>
                </c:pt>
                <c:pt idx="7699">
                  <c:v>44428.197916666657</c:v>
                </c:pt>
                <c:pt idx="7700">
                  <c:v>44428.208333333336</c:v>
                </c:pt>
                <c:pt idx="7701">
                  <c:v>44428.21875</c:v>
                </c:pt>
                <c:pt idx="7702">
                  <c:v>44428.22916666665</c:v>
                </c:pt>
                <c:pt idx="7703">
                  <c:v>44428.239583333328</c:v>
                </c:pt>
                <c:pt idx="7704">
                  <c:v>44428.25</c:v>
                </c:pt>
                <c:pt idx="7705">
                  <c:v>44428.260416666657</c:v>
                </c:pt>
                <c:pt idx="7706">
                  <c:v>44428.270833333336</c:v>
                </c:pt>
                <c:pt idx="7707">
                  <c:v>44428.28125</c:v>
                </c:pt>
                <c:pt idx="7708">
                  <c:v>44428.29166666665</c:v>
                </c:pt>
                <c:pt idx="7709">
                  <c:v>44428.302083333336</c:v>
                </c:pt>
                <c:pt idx="7710">
                  <c:v>44428.312500000007</c:v>
                </c:pt>
                <c:pt idx="7711">
                  <c:v>44428.322916666664</c:v>
                </c:pt>
                <c:pt idx="7712">
                  <c:v>44428.333333333336</c:v>
                </c:pt>
                <c:pt idx="7713">
                  <c:v>44428.34375</c:v>
                </c:pt>
                <c:pt idx="7714">
                  <c:v>44428.354166666664</c:v>
                </c:pt>
                <c:pt idx="7715">
                  <c:v>44428.364583333336</c:v>
                </c:pt>
                <c:pt idx="7716">
                  <c:v>44428.375</c:v>
                </c:pt>
                <c:pt idx="7717">
                  <c:v>44428.385416666664</c:v>
                </c:pt>
                <c:pt idx="7718">
                  <c:v>44428.395833333336</c:v>
                </c:pt>
                <c:pt idx="7719">
                  <c:v>44428.406250000007</c:v>
                </c:pt>
                <c:pt idx="7720">
                  <c:v>44428.416666666664</c:v>
                </c:pt>
                <c:pt idx="7721">
                  <c:v>44428.427083333328</c:v>
                </c:pt>
                <c:pt idx="7722">
                  <c:v>44428.4375</c:v>
                </c:pt>
                <c:pt idx="7723">
                  <c:v>44428.447916666664</c:v>
                </c:pt>
                <c:pt idx="7724">
                  <c:v>44428.458333333343</c:v>
                </c:pt>
                <c:pt idx="7725">
                  <c:v>44428.46875</c:v>
                </c:pt>
                <c:pt idx="7726">
                  <c:v>44428.479166666657</c:v>
                </c:pt>
                <c:pt idx="7727">
                  <c:v>44428.489583333336</c:v>
                </c:pt>
                <c:pt idx="7728">
                  <c:v>44428.5</c:v>
                </c:pt>
                <c:pt idx="7729">
                  <c:v>44428.510416666664</c:v>
                </c:pt>
                <c:pt idx="7730">
                  <c:v>44428.520833333336</c:v>
                </c:pt>
                <c:pt idx="7731">
                  <c:v>44428.53125</c:v>
                </c:pt>
                <c:pt idx="7732">
                  <c:v>44428.541666666657</c:v>
                </c:pt>
                <c:pt idx="7733">
                  <c:v>44428.552083333336</c:v>
                </c:pt>
                <c:pt idx="7734">
                  <c:v>44428.5625</c:v>
                </c:pt>
                <c:pt idx="7735">
                  <c:v>44428.572916666664</c:v>
                </c:pt>
                <c:pt idx="7736">
                  <c:v>44428.583333333336</c:v>
                </c:pt>
                <c:pt idx="7737">
                  <c:v>44428.593749999993</c:v>
                </c:pt>
                <c:pt idx="7738">
                  <c:v>44428.604166666657</c:v>
                </c:pt>
                <c:pt idx="7739">
                  <c:v>44428.614583333336</c:v>
                </c:pt>
                <c:pt idx="7740">
                  <c:v>44428.624999999993</c:v>
                </c:pt>
                <c:pt idx="7741">
                  <c:v>44428.635416666657</c:v>
                </c:pt>
                <c:pt idx="7742">
                  <c:v>44428.645833333336</c:v>
                </c:pt>
                <c:pt idx="7743">
                  <c:v>44428.656250000007</c:v>
                </c:pt>
                <c:pt idx="7744">
                  <c:v>44428.666666666657</c:v>
                </c:pt>
                <c:pt idx="7745">
                  <c:v>44428.677083333328</c:v>
                </c:pt>
                <c:pt idx="7746">
                  <c:v>44428.6875</c:v>
                </c:pt>
                <c:pt idx="7747">
                  <c:v>44428.697916666657</c:v>
                </c:pt>
                <c:pt idx="7748">
                  <c:v>44428.708333333336</c:v>
                </c:pt>
                <c:pt idx="7749">
                  <c:v>44428.71875</c:v>
                </c:pt>
                <c:pt idx="7750">
                  <c:v>44428.72916666665</c:v>
                </c:pt>
                <c:pt idx="7751">
                  <c:v>44428.739583333328</c:v>
                </c:pt>
                <c:pt idx="7752">
                  <c:v>44428.75</c:v>
                </c:pt>
                <c:pt idx="7753">
                  <c:v>44428.760416666657</c:v>
                </c:pt>
                <c:pt idx="7754">
                  <c:v>44428.770833333336</c:v>
                </c:pt>
                <c:pt idx="7755">
                  <c:v>44428.78125</c:v>
                </c:pt>
                <c:pt idx="7756">
                  <c:v>44428.79166666665</c:v>
                </c:pt>
                <c:pt idx="7757">
                  <c:v>44428.802083333336</c:v>
                </c:pt>
                <c:pt idx="7758">
                  <c:v>44428.812500000007</c:v>
                </c:pt>
                <c:pt idx="7759">
                  <c:v>44428.822916666664</c:v>
                </c:pt>
                <c:pt idx="7760">
                  <c:v>44428.833333333336</c:v>
                </c:pt>
                <c:pt idx="7761">
                  <c:v>44428.84375</c:v>
                </c:pt>
                <c:pt idx="7762">
                  <c:v>44428.854166666664</c:v>
                </c:pt>
                <c:pt idx="7763">
                  <c:v>44428.864583333336</c:v>
                </c:pt>
                <c:pt idx="7764">
                  <c:v>44428.875</c:v>
                </c:pt>
                <c:pt idx="7765">
                  <c:v>44428.885416666664</c:v>
                </c:pt>
                <c:pt idx="7766">
                  <c:v>44428.895833333336</c:v>
                </c:pt>
                <c:pt idx="7767">
                  <c:v>44428.906250000007</c:v>
                </c:pt>
                <c:pt idx="7768">
                  <c:v>44428.916666666664</c:v>
                </c:pt>
                <c:pt idx="7769">
                  <c:v>44428.927083333328</c:v>
                </c:pt>
                <c:pt idx="7770">
                  <c:v>44428.9375</c:v>
                </c:pt>
                <c:pt idx="7771">
                  <c:v>44428.947916666664</c:v>
                </c:pt>
                <c:pt idx="7772">
                  <c:v>44428.958333333343</c:v>
                </c:pt>
                <c:pt idx="7773">
                  <c:v>44428.96875</c:v>
                </c:pt>
                <c:pt idx="7774">
                  <c:v>44428.979166666657</c:v>
                </c:pt>
                <c:pt idx="7775">
                  <c:v>44428.989583333336</c:v>
                </c:pt>
                <c:pt idx="7776">
                  <c:v>44429</c:v>
                </c:pt>
                <c:pt idx="7777">
                  <c:v>44429.010416666664</c:v>
                </c:pt>
                <c:pt idx="7778">
                  <c:v>44429.020833333336</c:v>
                </c:pt>
                <c:pt idx="7779">
                  <c:v>44429.03125</c:v>
                </c:pt>
                <c:pt idx="7780">
                  <c:v>44429.041666666657</c:v>
                </c:pt>
                <c:pt idx="7781">
                  <c:v>44429.052083333336</c:v>
                </c:pt>
                <c:pt idx="7782">
                  <c:v>44429.0625</c:v>
                </c:pt>
                <c:pt idx="7783">
                  <c:v>44429.072916666664</c:v>
                </c:pt>
                <c:pt idx="7784">
                  <c:v>44429.083333333336</c:v>
                </c:pt>
                <c:pt idx="7785">
                  <c:v>44429.093749999993</c:v>
                </c:pt>
                <c:pt idx="7786">
                  <c:v>44429.104166666657</c:v>
                </c:pt>
                <c:pt idx="7787">
                  <c:v>44429.114583333336</c:v>
                </c:pt>
                <c:pt idx="7788">
                  <c:v>44429.124999999993</c:v>
                </c:pt>
                <c:pt idx="7789">
                  <c:v>44429.135416666657</c:v>
                </c:pt>
                <c:pt idx="7790">
                  <c:v>44429.145833333336</c:v>
                </c:pt>
                <c:pt idx="7791">
                  <c:v>44429.156250000007</c:v>
                </c:pt>
                <c:pt idx="7792">
                  <c:v>44429.166666666657</c:v>
                </c:pt>
                <c:pt idx="7793">
                  <c:v>44429.177083333328</c:v>
                </c:pt>
                <c:pt idx="7794">
                  <c:v>44429.1875</c:v>
                </c:pt>
                <c:pt idx="7795">
                  <c:v>44429.197916666657</c:v>
                </c:pt>
                <c:pt idx="7796">
                  <c:v>44429.208333333336</c:v>
                </c:pt>
                <c:pt idx="7797">
                  <c:v>44429.21875</c:v>
                </c:pt>
                <c:pt idx="7798">
                  <c:v>44429.22916666665</c:v>
                </c:pt>
                <c:pt idx="7799">
                  <c:v>44429.239583333328</c:v>
                </c:pt>
                <c:pt idx="7800">
                  <c:v>44429.25</c:v>
                </c:pt>
                <c:pt idx="7801">
                  <c:v>44429.260416666657</c:v>
                </c:pt>
                <c:pt idx="7802">
                  <c:v>44429.270833333336</c:v>
                </c:pt>
                <c:pt idx="7803">
                  <c:v>44429.28125</c:v>
                </c:pt>
                <c:pt idx="7804">
                  <c:v>44429.29166666665</c:v>
                </c:pt>
                <c:pt idx="7805">
                  <c:v>44429.302083333336</c:v>
                </c:pt>
                <c:pt idx="7806">
                  <c:v>44429.312500000007</c:v>
                </c:pt>
                <c:pt idx="7807">
                  <c:v>44429.322916666664</c:v>
                </c:pt>
                <c:pt idx="7808">
                  <c:v>44429.333333333336</c:v>
                </c:pt>
                <c:pt idx="7809">
                  <c:v>44429.34375</c:v>
                </c:pt>
                <c:pt idx="7810">
                  <c:v>44429.354166666664</c:v>
                </c:pt>
                <c:pt idx="7811">
                  <c:v>44429.364583333336</c:v>
                </c:pt>
                <c:pt idx="7812">
                  <c:v>44429.375</c:v>
                </c:pt>
                <c:pt idx="7813">
                  <c:v>44429.385416666664</c:v>
                </c:pt>
                <c:pt idx="7814">
                  <c:v>44429.395833333336</c:v>
                </c:pt>
                <c:pt idx="7815">
                  <c:v>44429.406250000007</c:v>
                </c:pt>
                <c:pt idx="7816">
                  <c:v>44429.416666666664</c:v>
                </c:pt>
                <c:pt idx="7817">
                  <c:v>44429.427083333328</c:v>
                </c:pt>
                <c:pt idx="7818">
                  <c:v>44429.4375</c:v>
                </c:pt>
                <c:pt idx="7819">
                  <c:v>44429.447916666664</c:v>
                </c:pt>
                <c:pt idx="7820">
                  <c:v>44429.458333333343</c:v>
                </c:pt>
                <c:pt idx="7821">
                  <c:v>44429.46875</c:v>
                </c:pt>
                <c:pt idx="7822">
                  <c:v>44429.479166666657</c:v>
                </c:pt>
                <c:pt idx="7823">
                  <c:v>44429.489583333336</c:v>
                </c:pt>
                <c:pt idx="7824">
                  <c:v>44429.5</c:v>
                </c:pt>
                <c:pt idx="7825">
                  <c:v>44429.510416666664</c:v>
                </c:pt>
                <c:pt idx="7826">
                  <c:v>44429.520833333336</c:v>
                </c:pt>
                <c:pt idx="7827">
                  <c:v>44429.53125</c:v>
                </c:pt>
                <c:pt idx="7828">
                  <c:v>44429.541666666657</c:v>
                </c:pt>
                <c:pt idx="7829">
                  <c:v>44429.552083333336</c:v>
                </c:pt>
                <c:pt idx="7830">
                  <c:v>44429.5625</c:v>
                </c:pt>
                <c:pt idx="7831">
                  <c:v>44429.572916666664</c:v>
                </c:pt>
                <c:pt idx="7832">
                  <c:v>44429.583333333336</c:v>
                </c:pt>
                <c:pt idx="7833">
                  <c:v>44429.593749999993</c:v>
                </c:pt>
                <c:pt idx="7834">
                  <c:v>44429.604166666657</c:v>
                </c:pt>
                <c:pt idx="7835">
                  <c:v>44429.614583333336</c:v>
                </c:pt>
                <c:pt idx="7836">
                  <c:v>44429.624999999993</c:v>
                </c:pt>
                <c:pt idx="7837">
                  <c:v>44429.635416666657</c:v>
                </c:pt>
                <c:pt idx="7838">
                  <c:v>44429.645833333336</c:v>
                </c:pt>
                <c:pt idx="7839">
                  <c:v>44429.656250000007</c:v>
                </c:pt>
                <c:pt idx="7840">
                  <c:v>44429.666666666657</c:v>
                </c:pt>
                <c:pt idx="7841">
                  <c:v>44429.677083333328</c:v>
                </c:pt>
                <c:pt idx="7842">
                  <c:v>44429.6875</c:v>
                </c:pt>
                <c:pt idx="7843">
                  <c:v>44429.697916666657</c:v>
                </c:pt>
                <c:pt idx="7844">
                  <c:v>44429.708333333336</c:v>
                </c:pt>
                <c:pt idx="7845">
                  <c:v>44429.71875</c:v>
                </c:pt>
                <c:pt idx="7846">
                  <c:v>44429.72916666665</c:v>
                </c:pt>
                <c:pt idx="7847">
                  <c:v>44429.739583333328</c:v>
                </c:pt>
                <c:pt idx="7848">
                  <c:v>44429.75</c:v>
                </c:pt>
                <c:pt idx="7849">
                  <c:v>44429.760416666657</c:v>
                </c:pt>
                <c:pt idx="7850">
                  <c:v>44429.770833333336</c:v>
                </c:pt>
                <c:pt idx="7851">
                  <c:v>44429.78125</c:v>
                </c:pt>
                <c:pt idx="7852">
                  <c:v>44429.79166666665</c:v>
                </c:pt>
                <c:pt idx="7853">
                  <c:v>44429.802083333336</c:v>
                </c:pt>
                <c:pt idx="7854">
                  <c:v>44429.812500000007</c:v>
                </c:pt>
                <c:pt idx="7855">
                  <c:v>44429.822916666664</c:v>
                </c:pt>
                <c:pt idx="7856">
                  <c:v>44429.833333333336</c:v>
                </c:pt>
                <c:pt idx="7857">
                  <c:v>44429.84375</c:v>
                </c:pt>
                <c:pt idx="7858">
                  <c:v>44429.854166666664</c:v>
                </c:pt>
                <c:pt idx="7859">
                  <c:v>44429.864583333336</c:v>
                </c:pt>
                <c:pt idx="7860">
                  <c:v>44429.875</c:v>
                </c:pt>
                <c:pt idx="7861">
                  <c:v>44429.885416666664</c:v>
                </c:pt>
                <c:pt idx="7862">
                  <c:v>44429.895833333336</c:v>
                </c:pt>
                <c:pt idx="7863">
                  <c:v>44429.906250000007</c:v>
                </c:pt>
                <c:pt idx="7864">
                  <c:v>44429.916666666664</c:v>
                </c:pt>
                <c:pt idx="7865">
                  <c:v>44429.927083333328</c:v>
                </c:pt>
                <c:pt idx="7866">
                  <c:v>44429.9375</c:v>
                </c:pt>
                <c:pt idx="7867">
                  <c:v>44429.947916666664</c:v>
                </c:pt>
                <c:pt idx="7868">
                  <c:v>44429.958333333343</c:v>
                </c:pt>
                <c:pt idx="7869">
                  <c:v>44429.96875</c:v>
                </c:pt>
                <c:pt idx="7870">
                  <c:v>44429.979166666657</c:v>
                </c:pt>
                <c:pt idx="7871">
                  <c:v>44429.989583333336</c:v>
                </c:pt>
                <c:pt idx="7872">
                  <c:v>44430</c:v>
                </c:pt>
                <c:pt idx="7873">
                  <c:v>44430.010416666664</c:v>
                </c:pt>
                <c:pt idx="7874">
                  <c:v>44430.020833333336</c:v>
                </c:pt>
                <c:pt idx="7875">
                  <c:v>44430.03125</c:v>
                </c:pt>
                <c:pt idx="7876">
                  <c:v>44430.041666666657</c:v>
                </c:pt>
                <c:pt idx="7877">
                  <c:v>44430.052083333336</c:v>
                </c:pt>
                <c:pt idx="7878">
                  <c:v>44430.0625</c:v>
                </c:pt>
                <c:pt idx="7879">
                  <c:v>44430.072916666664</c:v>
                </c:pt>
                <c:pt idx="7880">
                  <c:v>44430.083333333336</c:v>
                </c:pt>
                <c:pt idx="7881">
                  <c:v>44430.093749999993</c:v>
                </c:pt>
                <c:pt idx="7882">
                  <c:v>44430.104166666657</c:v>
                </c:pt>
                <c:pt idx="7883">
                  <c:v>44430.114583333336</c:v>
                </c:pt>
                <c:pt idx="7884">
                  <c:v>44430.124999999993</c:v>
                </c:pt>
                <c:pt idx="7885">
                  <c:v>44430.135416666657</c:v>
                </c:pt>
                <c:pt idx="7886">
                  <c:v>44430.145833333336</c:v>
                </c:pt>
                <c:pt idx="7887">
                  <c:v>44430.156250000007</c:v>
                </c:pt>
                <c:pt idx="7888">
                  <c:v>44430.166666666657</c:v>
                </c:pt>
                <c:pt idx="7889">
                  <c:v>44430.177083333328</c:v>
                </c:pt>
                <c:pt idx="7890">
                  <c:v>44430.1875</c:v>
                </c:pt>
                <c:pt idx="7891">
                  <c:v>44430.197916666657</c:v>
                </c:pt>
                <c:pt idx="7892">
                  <c:v>44430.208333333336</c:v>
                </c:pt>
                <c:pt idx="7893">
                  <c:v>44430.21875</c:v>
                </c:pt>
                <c:pt idx="7894">
                  <c:v>44430.22916666665</c:v>
                </c:pt>
                <c:pt idx="7895">
                  <c:v>44430.239583333328</c:v>
                </c:pt>
                <c:pt idx="7896">
                  <c:v>44430.25</c:v>
                </c:pt>
                <c:pt idx="7897">
                  <c:v>44430.260416666657</c:v>
                </c:pt>
                <c:pt idx="7898">
                  <c:v>44430.270833333336</c:v>
                </c:pt>
                <c:pt idx="7899">
                  <c:v>44430.28125</c:v>
                </c:pt>
                <c:pt idx="7900">
                  <c:v>44430.29166666665</c:v>
                </c:pt>
                <c:pt idx="7901">
                  <c:v>44430.302083333336</c:v>
                </c:pt>
                <c:pt idx="7902">
                  <c:v>44430.312500000007</c:v>
                </c:pt>
                <c:pt idx="7903">
                  <c:v>44430.322916666664</c:v>
                </c:pt>
                <c:pt idx="7904">
                  <c:v>44430.333333333336</c:v>
                </c:pt>
                <c:pt idx="7905">
                  <c:v>44430.34375</c:v>
                </c:pt>
                <c:pt idx="7906">
                  <c:v>44430.354166666664</c:v>
                </c:pt>
                <c:pt idx="7907">
                  <c:v>44430.364583333336</c:v>
                </c:pt>
                <c:pt idx="7908">
                  <c:v>44430.375</c:v>
                </c:pt>
                <c:pt idx="7909">
                  <c:v>44430.385416666664</c:v>
                </c:pt>
                <c:pt idx="7910">
                  <c:v>44430.395833333336</c:v>
                </c:pt>
                <c:pt idx="7911">
                  <c:v>44430.406250000007</c:v>
                </c:pt>
                <c:pt idx="7912">
                  <c:v>44430.416666666664</c:v>
                </c:pt>
                <c:pt idx="7913">
                  <c:v>44430.427083333328</c:v>
                </c:pt>
                <c:pt idx="7914">
                  <c:v>44430.4375</c:v>
                </c:pt>
                <c:pt idx="7915">
                  <c:v>44430.447916666664</c:v>
                </c:pt>
                <c:pt idx="7916">
                  <c:v>44430.458333333343</c:v>
                </c:pt>
                <c:pt idx="7917">
                  <c:v>44430.46875</c:v>
                </c:pt>
                <c:pt idx="7918">
                  <c:v>44430.479166666657</c:v>
                </c:pt>
                <c:pt idx="7919">
                  <c:v>44430.489583333336</c:v>
                </c:pt>
                <c:pt idx="7920">
                  <c:v>44430.5</c:v>
                </c:pt>
                <c:pt idx="7921">
                  <c:v>44430.510416666664</c:v>
                </c:pt>
                <c:pt idx="7922">
                  <c:v>44430.520833333336</c:v>
                </c:pt>
                <c:pt idx="7923">
                  <c:v>44430.53125</c:v>
                </c:pt>
                <c:pt idx="7924">
                  <c:v>44430.541666666657</c:v>
                </c:pt>
                <c:pt idx="7925">
                  <c:v>44430.552083333336</c:v>
                </c:pt>
                <c:pt idx="7926">
                  <c:v>44430.5625</c:v>
                </c:pt>
                <c:pt idx="7927">
                  <c:v>44430.572916666664</c:v>
                </c:pt>
                <c:pt idx="7928">
                  <c:v>44430.583333333336</c:v>
                </c:pt>
                <c:pt idx="7929">
                  <c:v>44430.593749999993</c:v>
                </c:pt>
                <c:pt idx="7930">
                  <c:v>44430.604166666657</c:v>
                </c:pt>
                <c:pt idx="7931">
                  <c:v>44430.614583333336</c:v>
                </c:pt>
                <c:pt idx="7932">
                  <c:v>44430.624999999993</c:v>
                </c:pt>
                <c:pt idx="7933">
                  <c:v>44430.635416666657</c:v>
                </c:pt>
                <c:pt idx="7934">
                  <c:v>44430.645833333336</c:v>
                </c:pt>
                <c:pt idx="7935">
                  <c:v>44430.656250000007</c:v>
                </c:pt>
                <c:pt idx="7936">
                  <c:v>44430.666666666657</c:v>
                </c:pt>
                <c:pt idx="7937">
                  <c:v>44430.677083333328</c:v>
                </c:pt>
                <c:pt idx="7938">
                  <c:v>44430.6875</c:v>
                </c:pt>
                <c:pt idx="7939">
                  <c:v>44430.697916666657</c:v>
                </c:pt>
                <c:pt idx="7940">
                  <c:v>44430.708333333336</c:v>
                </c:pt>
                <c:pt idx="7941">
                  <c:v>44430.71875</c:v>
                </c:pt>
                <c:pt idx="7942">
                  <c:v>44430.72916666665</c:v>
                </c:pt>
                <c:pt idx="7943">
                  <c:v>44430.739583333328</c:v>
                </c:pt>
                <c:pt idx="7944">
                  <c:v>44430.75</c:v>
                </c:pt>
                <c:pt idx="7945">
                  <c:v>44430.760416666657</c:v>
                </c:pt>
                <c:pt idx="7946">
                  <c:v>44430.770833333336</c:v>
                </c:pt>
                <c:pt idx="7947">
                  <c:v>44430.78125</c:v>
                </c:pt>
                <c:pt idx="7948">
                  <c:v>44430.79166666665</c:v>
                </c:pt>
                <c:pt idx="7949">
                  <c:v>44430.802083333336</c:v>
                </c:pt>
                <c:pt idx="7950">
                  <c:v>44430.812500000007</c:v>
                </c:pt>
                <c:pt idx="7951">
                  <c:v>44430.822916666664</c:v>
                </c:pt>
                <c:pt idx="7952">
                  <c:v>44430.833333333336</c:v>
                </c:pt>
                <c:pt idx="7953">
                  <c:v>44430.84375</c:v>
                </c:pt>
                <c:pt idx="7954">
                  <c:v>44430.854166666664</c:v>
                </c:pt>
                <c:pt idx="7955">
                  <c:v>44430.864583333336</c:v>
                </c:pt>
                <c:pt idx="7956">
                  <c:v>44430.875</c:v>
                </c:pt>
                <c:pt idx="7957">
                  <c:v>44430.885416666664</c:v>
                </c:pt>
                <c:pt idx="7958">
                  <c:v>44430.895833333336</c:v>
                </c:pt>
                <c:pt idx="7959">
                  <c:v>44430.906250000007</c:v>
                </c:pt>
                <c:pt idx="7960">
                  <c:v>44430.916666666664</c:v>
                </c:pt>
                <c:pt idx="7961">
                  <c:v>44430.927083333328</c:v>
                </c:pt>
                <c:pt idx="7962">
                  <c:v>44430.9375</c:v>
                </c:pt>
                <c:pt idx="7963">
                  <c:v>44430.947916666664</c:v>
                </c:pt>
                <c:pt idx="7964">
                  <c:v>44430.958333333343</c:v>
                </c:pt>
                <c:pt idx="7965">
                  <c:v>44430.96875</c:v>
                </c:pt>
                <c:pt idx="7966">
                  <c:v>44430.979166666657</c:v>
                </c:pt>
                <c:pt idx="7967">
                  <c:v>44430.989583333336</c:v>
                </c:pt>
                <c:pt idx="7968">
                  <c:v>44431</c:v>
                </c:pt>
                <c:pt idx="7969">
                  <c:v>44431.010416666664</c:v>
                </c:pt>
                <c:pt idx="7970">
                  <c:v>44431.020833333336</c:v>
                </c:pt>
                <c:pt idx="7971">
                  <c:v>44431.03125</c:v>
                </c:pt>
                <c:pt idx="7972">
                  <c:v>44431.041666666657</c:v>
                </c:pt>
                <c:pt idx="7973">
                  <c:v>44431.052083333336</c:v>
                </c:pt>
                <c:pt idx="7974">
                  <c:v>44431.0625</c:v>
                </c:pt>
                <c:pt idx="7975">
                  <c:v>44431.072916666664</c:v>
                </c:pt>
                <c:pt idx="7976">
                  <c:v>44431.083333333336</c:v>
                </c:pt>
                <c:pt idx="7977">
                  <c:v>44431.093749999993</c:v>
                </c:pt>
                <c:pt idx="7978">
                  <c:v>44431.104166666657</c:v>
                </c:pt>
                <c:pt idx="7979">
                  <c:v>44431.114583333336</c:v>
                </c:pt>
                <c:pt idx="7980">
                  <c:v>44431.124999999993</c:v>
                </c:pt>
                <c:pt idx="7981">
                  <c:v>44431.135416666657</c:v>
                </c:pt>
                <c:pt idx="7982">
                  <c:v>44431.145833333336</c:v>
                </c:pt>
                <c:pt idx="7983">
                  <c:v>44431.156250000007</c:v>
                </c:pt>
                <c:pt idx="7984">
                  <c:v>44431.166666666657</c:v>
                </c:pt>
                <c:pt idx="7985">
                  <c:v>44431.177083333328</c:v>
                </c:pt>
                <c:pt idx="7986">
                  <c:v>44431.1875</c:v>
                </c:pt>
                <c:pt idx="7987">
                  <c:v>44431.197916666657</c:v>
                </c:pt>
                <c:pt idx="7988">
                  <c:v>44431.208333333336</c:v>
                </c:pt>
                <c:pt idx="7989">
                  <c:v>44431.21875</c:v>
                </c:pt>
                <c:pt idx="7990">
                  <c:v>44431.22916666665</c:v>
                </c:pt>
                <c:pt idx="7991">
                  <c:v>44431.239583333328</c:v>
                </c:pt>
                <c:pt idx="7992">
                  <c:v>44431.25</c:v>
                </c:pt>
                <c:pt idx="7993">
                  <c:v>44431.260416666657</c:v>
                </c:pt>
                <c:pt idx="7994">
                  <c:v>44431.270833333336</c:v>
                </c:pt>
                <c:pt idx="7995">
                  <c:v>44431.28125</c:v>
                </c:pt>
                <c:pt idx="7996">
                  <c:v>44431.29166666665</c:v>
                </c:pt>
                <c:pt idx="7997">
                  <c:v>44431.302083333336</c:v>
                </c:pt>
                <c:pt idx="7998">
                  <c:v>44431.312500000007</c:v>
                </c:pt>
                <c:pt idx="7999">
                  <c:v>44431.322916666664</c:v>
                </c:pt>
                <c:pt idx="8000">
                  <c:v>44431.333333333336</c:v>
                </c:pt>
                <c:pt idx="8001">
                  <c:v>44431.34375</c:v>
                </c:pt>
                <c:pt idx="8002">
                  <c:v>44431.354166666664</c:v>
                </c:pt>
                <c:pt idx="8003">
                  <c:v>44431.364583333336</c:v>
                </c:pt>
                <c:pt idx="8004">
                  <c:v>44431.375</c:v>
                </c:pt>
                <c:pt idx="8005">
                  <c:v>44431.385416666664</c:v>
                </c:pt>
                <c:pt idx="8006">
                  <c:v>44431.395833333336</c:v>
                </c:pt>
                <c:pt idx="8007">
                  <c:v>44431.406250000007</c:v>
                </c:pt>
                <c:pt idx="8008">
                  <c:v>44431.416666666664</c:v>
                </c:pt>
                <c:pt idx="8009">
                  <c:v>44431.427083333328</c:v>
                </c:pt>
                <c:pt idx="8010">
                  <c:v>44431.4375</c:v>
                </c:pt>
                <c:pt idx="8011">
                  <c:v>44431.447916666664</c:v>
                </c:pt>
                <c:pt idx="8012">
                  <c:v>44431.458333333343</c:v>
                </c:pt>
                <c:pt idx="8013">
                  <c:v>44431.46875</c:v>
                </c:pt>
                <c:pt idx="8014">
                  <c:v>44431.479166666657</c:v>
                </c:pt>
                <c:pt idx="8015">
                  <c:v>44431.489583333336</c:v>
                </c:pt>
                <c:pt idx="8016">
                  <c:v>44431.5</c:v>
                </c:pt>
                <c:pt idx="8017">
                  <c:v>44431.510416666664</c:v>
                </c:pt>
                <c:pt idx="8018">
                  <c:v>44431.520833333336</c:v>
                </c:pt>
                <c:pt idx="8019">
                  <c:v>44431.53125</c:v>
                </c:pt>
                <c:pt idx="8020">
                  <c:v>44431.541666666657</c:v>
                </c:pt>
                <c:pt idx="8021">
                  <c:v>44431.552083333336</c:v>
                </c:pt>
                <c:pt idx="8022">
                  <c:v>44431.5625</c:v>
                </c:pt>
                <c:pt idx="8023">
                  <c:v>44431.572916666664</c:v>
                </c:pt>
                <c:pt idx="8024">
                  <c:v>44431.583333333336</c:v>
                </c:pt>
                <c:pt idx="8025">
                  <c:v>44431.593749999993</c:v>
                </c:pt>
                <c:pt idx="8026">
                  <c:v>44431.604166666657</c:v>
                </c:pt>
                <c:pt idx="8027">
                  <c:v>44431.614583333336</c:v>
                </c:pt>
                <c:pt idx="8028">
                  <c:v>44431.624999999993</c:v>
                </c:pt>
                <c:pt idx="8029">
                  <c:v>44431.635416666657</c:v>
                </c:pt>
                <c:pt idx="8030">
                  <c:v>44431.645833333336</c:v>
                </c:pt>
                <c:pt idx="8031">
                  <c:v>44431.656250000007</c:v>
                </c:pt>
                <c:pt idx="8032">
                  <c:v>44431.666666666657</c:v>
                </c:pt>
                <c:pt idx="8033">
                  <c:v>44431.677083333328</c:v>
                </c:pt>
                <c:pt idx="8034">
                  <c:v>44431.6875</c:v>
                </c:pt>
                <c:pt idx="8035">
                  <c:v>44431.697916666657</c:v>
                </c:pt>
                <c:pt idx="8036">
                  <c:v>44431.708333333336</c:v>
                </c:pt>
                <c:pt idx="8037">
                  <c:v>44431.71875</c:v>
                </c:pt>
                <c:pt idx="8038">
                  <c:v>44431.72916666665</c:v>
                </c:pt>
                <c:pt idx="8039">
                  <c:v>44431.739583333328</c:v>
                </c:pt>
                <c:pt idx="8040">
                  <c:v>44431.75</c:v>
                </c:pt>
                <c:pt idx="8041">
                  <c:v>44431.760416666657</c:v>
                </c:pt>
                <c:pt idx="8042">
                  <c:v>44431.770833333336</c:v>
                </c:pt>
                <c:pt idx="8043">
                  <c:v>44431.78125</c:v>
                </c:pt>
                <c:pt idx="8044">
                  <c:v>44431.79166666665</c:v>
                </c:pt>
                <c:pt idx="8045">
                  <c:v>44431.802083333336</c:v>
                </c:pt>
                <c:pt idx="8046">
                  <c:v>44431.812500000007</c:v>
                </c:pt>
                <c:pt idx="8047">
                  <c:v>44431.822916666664</c:v>
                </c:pt>
                <c:pt idx="8048">
                  <c:v>44431.833333333336</c:v>
                </c:pt>
                <c:pt idx="8049">
                  <c:v>44431.84375</c:v>
                </c:pt>
                <c:pt idx="8050">
                  <c:v>44431.854166666664</c:v>
                </c:pt>
                <c:pt idx="8051">
                  <c:v>44431.864583333336</c:v>
                </c:pt>
                <c:pt idx="8052">
                  <c:v>44431.875</c:v>
                </c:pt>
                <c:pt idx="8053">
                  <c:v>44431.885416666664</c:v>
                </c:pt>
                <c:pt idx="8054">
                  <c:v>44431.895833333336</c:v>
                </c:pt>
                <c:pt idx="8055">
                  <c:v>44431.906250000007</c:v>
                </c:pt>
                <c:pt idx="8056">
                  <c:v>44431.916666666664</c:v>
                </c:pt>
                <c:pt idx="8057">
                  <c:v>44431.927083333328</c:v>
                </c:pt>
                <c:pt idx="8058">
                  <c:v>44431.9375</c:v>
                </c:pt>
                <c:pt idx="8059">
                  <c:v>44431.947916666664</c:v>
                </c:pt>
                <c:pt idx="8060">
                  <c:v>44431.958333333343</c:v>
                </c:pt>
                <c:pt idx="8061">
                  <c:v>44431.96875</c:v>
                </c:pt>
                <c:pt idx="8062">
                  <c:v>44431.979166666657</c:v>
                </c:pt>
                <c:pt idx="8063">
                  <c:v>44431.989583333336</c:v>
                </c:pt>
                <c:pt idx="8064">
                  <c:v>44432</c:v>
                </c:pt>
                <c:pt idx="8065">
                  <c:v>44432.010416666664</c:v>
                </c:pt>
                <c:pt idx="8066">
                  <c:v>44432.020833333336</c:v>
                </c:pt>
                <c:pt idx="8067">
                  <c:v>44432.03125</c:v>
                </c:pt>
                <c:pt idx="8068">
                  <c:v>44432.041666666657</c:v>
                </c:pt>
                <c:pt idx="8069">
                  <c:v>44432.052083333336</c:v>
                </c:pt>
                <c:pt idx="8070">
                  <c:v>44432.0625</c:v>
                </c:pt>
                <c:pt idx="8071">
                  <c:v>44432.072916666664</c:v>
                </c:pt>
                <c:pt idx="8072">
                  <c:v>44432.083333333336</c:v>
                </c:pt>
                <c:pt idx="8073">
                  <c:v>44432.093749999993</c:v>
                </c:pt>
                <c:pt idx="8074">
                  <c:v>44432.104166666657</c:v>
                </c:pt>
                <c:pt idx="8075">
                  <c:v>44432.114583333336</c:v>
                </c:pt>
                <c:pt idx="8076">
                  <c:v>44432.124999999993</c:v>
                </c:pt>
                <c:pt idx="8077">
                  <c:v>44432.135416666657</c:v>
                </c:pt>
                <c:pt idx="8078">
                  <c:v>44432.145833333336</c:v>
                </c:pt>
                <c:pt idx="8079">
                  <c:v>44432.156250000007</c:v>
                </c:pt>
                <c:pt idx="8080">
                  <c:v>44432.166666666657</c:v>
                </c:pt>
                <c:pt idx="8081">
                  <c:v>44432.177083333328</c:v>
                </c:pt>
                <c:pt idx="8082">
                  <c:v>44432.1875</c:v>
                </c:pt>
                <c:pt idx="8083">
                  <c:v>44432.197916666657</c:v>
                </c:pt>
                <c:pt idx="8084">
                  <c:v>44432.208333333336</c:v>
                </c:pt>
                <c:pt idx="8085">
                  <c:v>44432.21875</c:v>
                </c:pt>
                <c:pt idx="8086">
                  <c:v>44432.22916666665</c:v>
                </c:pt>
                <c:pt idx="8087">
                  <c:v>44432.239583333328</c:v>
                </c:pt>
                <c:pt idx="8088">
                  <c:v>44432.25</c:v>
                </c:pt>
                <c:pt idx="8089">
                  <c:v>44432.260416666657</c:v>
                </c:pt>
                <c:pt idx="8090">
                  <c:v>44432.270833333336</c:v>
                </c:pt>
                <c:pt idx="8091">
                  <c:v>44432.28125</c:v>
                </c:pt>
                <c:pt idx="8092">
                  <c:v>44432.29166666665</c:v>
                </c:pt>
                <c:pt idx="8093">
                  <c:v>44432.302083333336</c:v>
                </c:pt>
                <c:pt idx="8094">
                  <c:v>44432.312500000007</c:v>
                </c:pt>
                <c:pt idx="8095">
                  <c:v>44432.322916666664</c:v>
                </c:pt>
                <c:pt idx="8096">
                  <c:v>44432.333333333336</c:v>
                </c:pt>
                <c:pt idx="8097">
                  <c:v>44432.34375</c:v>
                </c:pt>
                <c:pt idx="8098">
                  <c:v>44432.354166666664</c:v>
                </c:pt>
                <c:pt idx="8099">
                  <c:v>44432.364583333336</c:v>
                </c:pt>
                <c:pt idx="8100">
                  <c:v>44432.375</c:v>
                </c:pt>
                <c:pt idx="8101">
                  <c:v>44432.385416666664</c:v>
                </c:pt>
                <c:pt idx="8102">
                  <c:v>44432.395833333336</c:v>
                </c:pt>
                <c:pt idx="8103">
                  <c:v>44432.406250000007</c:v>
                </c:pt>
                <c:pt idx="8104">
                  <c:v>44432.416666666664</c:v>
                </c:pt>
                <c:pt idx="8105">
                  <c:v>44432.427083333328</c:v>
                </c:pt>
                <c:pt idx="8106">
                  <c:v>44432.4375</c:v>
                </c:pt>
                <c:pt idx="8107">
                  <c:v>44432.447916666664</c:v>
                </c:pt>
                <c:pt idx="8108">
                  <c:v>44432.458333333343</c:v>
                </c:pt>
                <c:pt idx="8109">
                  <c:v>44432.46875</c:v>
                </c:pt>
                <c:pt idx="8110">
                  <c:v>44432.479166666657</c:v>
                </c:pt>
                <c:pt idx="8111">
                  <c:v>44432.489583333336</c:v>
                </c:pt>
                <c:pt idx="8112">
                  <c:v>44432.5</c:v>
                </c:pt>
                <c:pt idx="8113">
                  <c:v>44432.510416666664</c:v>
                </c:pt>
                <c:pt idx="8114">
                  <c:v>44432.520833333336</c:v>
                </c:pt>
                <c:pt idx="8115">
                  <c:v>44432.53125</c:v>
                </c:pt>
                <c:pt idx="8116">
                  <c:v>44432.541666666657</c:v>
                </c:pt>
                <c:pt idx="8117">
                  <c:v>44432.552083333336</c:v>
                </c:pt>
                <c:pt idx="8118">
                  <c:v>44432.5625</c:v>
                </c:pt>
                <c:pt idx="8119">
                  <c:v>44432.572916666664</c:v>
                </c:pt>
                <c:pt idx="8120">
                  <c:v>44432.583333333336</c:v>
                </c:pt>
                <c:pt idx="8121">
                  <c:v>44432.593749999993</c:v>
                </c:pt>
                <c:pt idx="8122">
                  <c:v>44432.604166666657</c:v>
                </c:pt>
                <c:pt idx="8123">
                  <c:v>44432.614583333336</c:v>
                </c:pt>
                <c:pt idx="8124">
                  <c:v>44432.624999999993</c:v>
                </c:pt>
                <c:pt idx="8125">
                  <c:v>44432.635416666657</c:v>
                </c:pt>
                <c:pt idx="8126">
                  <c:v>44432.645833333336</c:v>
                </c:pt>
                <c:pt idx="8127">
                  <c:v>44432.656250000007</c:v>
                </c:pt>
                <c:pt idx="8128">
                  <c:v>44432.666666666657</c:v>
                </c:pt>
                <c:pt idx="8129">
                  <c:v>44432.677083333328</c:v>
                </c:pt>
                <c:pt idx="8130">
                  <c:v>44432.6875</c:v>
                </c:pt>
                <c:pt idx="8131">
                  <c:v>44432.697916666657</c:v>
                </c:pt>
                <c:pt idx="8132">
                  <c:v>44432.708333333336</c:v>
                </c:pt>
                <c:pt idx="8133">
                  <c:v>44432.71875</c:v>
                </c:pt>
                <c:pt idx="8134">
                  <c:v>44432.72916666665</c:v>
                </c:pt>
                <c:pt idx="8135">
                  <c:v>44432.739583333328</c:v>
                </c:pt>
                <c:pt idx="8136">
                  <c:v>44432.75</c:v>
                </c:pt>
                <c:pt idx="8137">
                  <c:v>44432.760416666657</c:v>
                </c:pt>
                <c:pt idx="8138">
                  <c:v>44432.770833333336</c:v>
                </c:pt>
                <c:pt idx="8139">
                  <c:v>44432.78125</c:v>
                </c:pt>
                <c:pt idx="8140">
                  <c:v>44432.79166666665</c:v>
                </c:pt>
                <c:pt idx="8141">
                  <c:v>44432.802083333336</c:v>
                </c:pt>
                <c:pt idx="8142">
                  <c:v>44432.812500000007</c:v>
                </c:pt>
                <c:pt idx="8143">
                  <c:v>44432.822916666664</c:v>
                </c:pt>
                <c:pt idx="8144">
                  <c:v>44432.833333333336</c:v>
                </c:pt>
                <c:pt idx="8145">
                  <c:v>44432.84375</c:v>
                </c:pt>
                <c:pt idx="8146">
                  <c:v>44432.854166666664</c:v>
                </c:pt>
                <c:pt idx="8147">
                  <c:v>44432.864583333336</c:v>
                </c:pt>
                <c:pt idx="8148">
                  <c:v>44432.875</c:v>
                </c:pt>
                <c:pt idx="8149">
                  <c:v>44432.885416666664</c:v>
                </c:pt>
                <c:pt idx="8150">
                  <c:v>44432.895833333336</c:v>
                </c:pt>
                <c:pt idx="8151">
                  <c:v>44432.906250000007</c:v>
                </c:pt>
                <c:pt idx="8152">
                  <c:v>44432.916666666664</c:v>
                </c:pt>
                <c:pt idx="8153">
                  <c:v>44432.927083333328</c:v>
                </c:pt>
                <c:pt idx="8154">
                  <c:v>44432.9375</c:v>
                </c:pt>
                <c:pt idx="8155">
                  <c:v>44432.947916666664</c:v>
                </c:pt>
                <c:pt idx="8156">
                  <c:v>44432.958333333343</c:v>
                </c:pt>
                <c:pt idx="8157">
                  <c:v>44432.96875</c:v>
                </c:pt>
                <c:pt idx="8158">
                  <c:v>44432.979166666657</c:v>
                </c:pt>
                <c:pt idx="8159">
                  <c:v>44432.989583333336</c:v>
                </c:pt>
                <c:pt idx="8160">
                  <c:v>44433</c:v>
                </c:pt>
                <c:pt idx="8161">
                  <c:v>44433.010416666664</c:v>
                </c:pt>
                <c:pt idx="8162">
                  <c:v>44433.020833333336</c:v>
                </c:pt>
                <c:pt idx="8163">
                  <c:v>44433.03125</c:v>
                </c:pt>
                <c:pt idx="8164">
                  <c:v>44433.041666666657</c:v>
                </c:pt>
                <c:pt idx="8165">
                  <c:v>44433.052083333336</c:v>
                </c:pt>
                <c:pt idx="8166">
                  <c:v>44433.0625</c:v>
                </c:pt>
                <c:pt idx="8167">
                  <c:v>44433.072916666664</c:v>
                </c:pt>
                <c:pt idx="8168">
                  <c:v>44433.083333333336</c:v>
                </c:pt>
                <c:pt idx="8169">
                  <c:v>44433.093749999993</c:v>
                </c:pt>
                <c:pt idx="8170">
                  <c:v>44433.104166666657</c:v>
                </c:pt>
                <c:pt idx="8171">
                  <c:v>44433.114583333336</c:v>
                </c:pt>
                <c:pt idx="8172">
                  <c:v>44433.124999999993</c:v>
                </c:pt>
                <c:pt idx="8173">
                  <c:v>44433.135416666657</c:v>
                </c:pt>
                <c:pt idx="8174">
                  <c:v>44433.145833333336</c:v>
                </c:pt>
                <c:pt idx="8175">
                  <c:v>44433.156250000007</c:v>
                </c:pt>
                <c:pt idx="8176">
                  <c:v>44433.166666666657</c:v>
                </c:pt>
                <c:pt idx="8177">
                  <c:v>44433.177083333328</c:v>
                </c:pt>
                <c:pt idx="8178">
                  <c:v>44433.1875</c:v>
                </c:pt>
                <c:pt idx="8179">
                  <c:v>44433.197916666657</c:v>
                </c:pt>
                <c:pt idx="8180">
                  <c:v>44433.208333333336</c:v>
                </c:pt>
                <c:pt idx="8181">
                  <c:v>44433.21875</c:v>
                </c:pt>
                <c:pt idx="8182">
                  <c:v>44433.22916666665</c:v>
                </c:pt>
                <c:pt idx="8183">
                  <c:v>44433.239583333328</c:v>
                </c:pt>
                <c:pt idx="8184">
                  <c:v>44433.25</c:v>
                </c:pt>
                <c:pt idx="8185">
                  <c:v>44433.260416666657</c:v>
                </c:pt>
                <c:pt idx="8186">
                  <c:v>44433.270833333336</c:v>
                </c:pt>
                <c:pt idx="8187">
                  <c:v>44433.28125</c:v>
                </c:pt>
                <c:pt idx="8188">
                  <c:v>44433.29166666665</c:v>
                </c:pt>
                <c:pt idx="8189">
                  <c:v>44433.302083333336</c:v>
                </c:pt>
                <c:pt idx="8190">
                  <c:v>44433.312500000007</c:v>
                </c:pt>
                <c:pt idx="8191">
                  <c:v>44433.322916666664</c:v>
                </c:pt>
                <c:pt idx="8192">
                  <c:v>44433.333333333336</c:v>
                </c:pt>
                <c:pt idx="8193">
                  <c:v>44433.34375</c:v>
                </c:pt>
                <c:pt idx="8194">
                  <c:v>44433.354166666664</c:v>
                </c:pt>
                <c:pt idx="8195">
                  <c:v>44433.364583333336</c:v>
                </c:pt>
                <c:pt idx="8196">
                  <c:v>44433.375</c:v>
                </c:pt>
                <c:pt idx="8197">
                  <c:v>44433.385416666664</c:v>
                </c:pt>
                <c:pt idx="8198">
                  <c:v>44433.395833333336</c:v>
                </c:pt>
                <c:pt idx="8199">
                  <c:v>44433.406250000007</c:v>
                </c:pt>
                <c:pt idx="8200">
                  <c:v>44433.416666666664</c:v>
                </c:pt>
                <c:pt idx="8201">
                  <c:v>44433.427083333328</c:v>
                </c:pt>
                <c:pt idx="8202">
                  <c:v>44433.4375</c:v>
                </c:pt>
                <c:pt idx="8203">
                  <c:v>44433.447916666664</c:v>
                </c:pt>
                <c:pt idx="8204">
                  <c:v>44433.458333333343</c:v>
                </c:pt>
                <c:pt idx="8205">
                  <c:v>44433.46875</c:v>
                </c:pt>
                <c:pt idx="8206">
                  <c:v>44433.479166666657</c:v>
                </c:pt>
                <c:pt idx="8207">
                  <c:v>44433.489583333336</c:v>
                </c:pt>
                <c:pt idx="8208">
                  <c:v>44433.5</c:v>
                </c:pt>
                <c:pt idx="8209">
                  <c:v>44433.510416666664</c:v>
                </c:pt>
                <c:pt idx="8210">
                  <c:v>44433.520833333336</c:v>
                </c:pt>
                <c:pt idx="8211">
                  <c:v>44433.53125</c:v>
                </c:pt>
                <c:pt idx="8212">
                  <c:v>44433.541666666657</c:v>
                </c:pt>
                <c:pt idx="8213">
                  <c:v>44433.552083333336</c:v>
                </c:pt>
                <c:pt idx="8214">
                  <c:v>44433.5625</c:v>
                </c:pt>
                <c:pt idx="8215">
                  <c:v>44433.572916666664</c:v>
                </c:pt>
                <c:pt idx="8216">
                  <c:v>44433.583333333336</c:v>
                </c:pt>
                <c:pt idx="8217">
                  <c:v>44433.593749999993</c:v>
                </c:pt>
                <c:pt idx="8218">
                  <c:v>44433.604166666657</c:v>
                </c:pt>
                <c:pt idx="8219">
                  <c:v>44433.614583333336</c:v>
                </c:pt>
                <c:pt idx="8220">
                  <c:v>44433.624999999993</c:v>
                </c:pt>
                <c:pt idx="8221">
                  <c:v>44433.635416666657</c:v>
                </c:pt>
                <c:pt idx="8222">
                  <c:v>44433.645833333336</c:v>
                </c:pt>
                <c:pt idx="8223">
                  <c:v>44433.656250000007</c:v>
                </c:pt>
                <c:pt idx="8224">
                  <c:v>44433.666666666657</c:v>
                </c:pt>
                <c:pt idx="8225">
                  <c:v>44433.677083333328</c:v>
                </c:pt>
                <c:pt idx="8226">
                  <c:v>44433.6875</c:v>
                </c:pt>
                <c:pt idx="8227">
                  <c:v>44433.697916666657</c:v>
                </c:pt>
                <c:pt idx="8228">
                  <c:v>44433.708333333336</c:v>
                </c:pt>
                <c:pt idx="8229">
                  <c:v>44433.71875</c:v>
                </c:pt>
                <c:pt idx="8230">
                  <c:v>44433.72916666665</c:v>
                </c:pt>
                <c:pt idx="8231">
                  <c:v>44433.739583333328</c:v>
                </c:pt>
                <c:pt idx="8232">
                  <c:v>44433.75</c:v>
                </c:pt>
                <c:pt idx="8233">
                  <c:v>44433.760416666657</c:v>
                </c:pt>
                <c:pt idx="8234">
                  <c:v>44433.770833333336</c:v>
                </c:pt>
                <c:pt idx="8235">
                  <c:v>44433.78125</c:v>
                </c:pt>
                <c:pt idx="8236">
                  <c:v>44433.79166666665</c:v>
                </c:pt>
                <c:pt idx="8237">
                  <c:v>44433.802083333336</c:v>
                </c:pt>
                <c:pt idx="8238">
                  <c:v>44433.812500000007</c:v>
                </c:pt>
                <c:pt idx="8239">
                  <c:v>44433.822916666664</c:v>
                </c:pt>
                <c:pt idx="8240">
                  <c:v>44433.833333333336</c:v>
                </c:pt>
                <c:pt idx="8241">
                  <c:v>44433.84375</c:v>
                </c:pt>
                <c:pt idx="8242">
                  <c:v>44433.854166666664</c:v>
                </c:pt>
                <c:pt idx="8243">
                  <c:v>44433.864583333336</c:v>
                </c:pt>
                <c:pt idx="8244">
                  <c:v>44433.875</c:v>
                </c:pt>
                <c:pt idx="8245">
                  <c:v>44433.885416666664</c:v>
                </c:pt>
                <c:pt idx="8246">
                  <c:v>44433.895833333336</c:v>
                </c:pt>
                <c:pt idx="8247">
                  <c:v>44433.906250000007</c:v>
                </c:pt>
                <c:pt idx="8248">
                  <c:v>44433.916666666664</c:v>
                </c:pt>
                <c:pt idx="8249">
                  <c:v>44433.927083333328</c:v>
                </c:pt>
                <c:pt idx="8250">
                  <c:v>44433.9375</c:v>
                </c:pt>
                <c:pt idx="8251">
                  <c:v>44433.947916666664</c:v>
                </c:pt>
                <c:pt idx="8252">
                  <c:v>44433.958333333343</c:v>
                </c:pt>
                <c:pt idx="8253">
                  <c:v>44433.96875</c:v>
                </c:pt>
                <c:pt idx="8254">
                  <c:v>44433.979166666657</c:v>
                </c:pt>
                <c:pt idx="8255">
                  <c:v>44433.989583333336</c:v>
                </c:pt>
                <c:pt idx="8256">
                  <c:v>44434</c:v>
                </c:pt>
                <c:pt idx="8257">
                  <c:v>44434.010416666664</c:v>
                </c:pt>
                <c:pt idx="8258">
                  <c:v>44434.020833333336</c:v>
                </c:pt>
                <c:pt idx="8259">
                  <c:v>44434.03125</c:v>
                </c:pt>
                <c:pt idx="8260">
                  <c:v>44434.041666666657</c:v>
                </c:pt>
                <c:pt idx="8261">
                  <c:v>44434.052083333336</c:v>
                </c:pt>
                <c:pt idx="8262">
                  <c:v>44434.0625</c:v>
                </c:pt>
                <c:pt idx="8263">
                  <c:v>44434.072916666664</c:v>
                </c:pt>
                <c:pt idx="8264">
                  <c:v>44434.083333333336</c:v>
                </c:pt>
                <c:pt idx="8265">
                  <c:v>44434.093749999993</c:v>
                </c:pt>
                <c:pt idx="8266">
                  <c:v>44434.104166666657</c:v>
                </c:pt>
                <c:pt idx="8267">
                  <c:v>44434.114583333336</c:v>
                </c:pt>
                <c:pt idx="8268">
                  <c:v>44434.124999999993</c:v>
                </c:pt>
                <c:pt idx="8269">
                  <c:v>44434.135416666657</c:v>
                </c:pt>
                <c:pt idx="8270">
                  <c:v>44434.145833333336</c:v>
                </c:pt>
                <c:pt idx="8271">
                  <c:v>44434.156250000007</c:v>
                </c:pt>
                <c:pt idx="8272">
                  <c:v>44434.166666666657</c:v>
                </c:pt>
                <c:pt idx="8273">
                  <c:v>44434.177083333328</c:v>
                </c:pt>
                <c:pt idx="8274">
                  <c:v>44434.1875</c:v>
                </c:pt>
                <c:pt idx="8275">
                  <c:v>44434.197916666657</c:v>
                </c:pt>
                <c:pt idx="8276">
                  <c:v>44434.208333333336</c:v>
                </c:pt>
                <c:pt idx="8277">
                  <c:v>44434.21875</c:v>
                </c:pt>
                <c:pt idx="8278">
                  <c:v>44434.22916666665</c:v>
                </c:pt>
                <c:pt idx="8279">
                  <c:v>44434.239583333328</c:v>
                </c:pt>
                <c:pt idx="8280">
                  <c:v>44434.25</c:v>
                </c:pt>
                <c:pt idx="8281">
                  <c:v>44434.260416666657</c:v>
                </c:pt>
                <c:pt idx="8282">
                  <c:v>44434.270833333336</c:v>
                </c:pt>
                <c:pt idx="8283">
                  <c:v>44434.28125</c:v>
                </c:pt>
                <c:pt idx="8284">
                  <c:v>44434.29166666665</c:v>
                </c:pt>
                <c:pt idx="8285">
                  <c:v>44434.302083333336</c:v>
                </c:pt>
                <c:pt idx="8286">
                  <c:v>44434.312500000007</c:v>
                </c:pt>
                <c:pt idx="8287">
                  <c:v>44434.322916666664</c:v>
                </c:pt>
                <c:pt idx="8288">
                  <c:v>44434.333333333336</c:v>
                </c:pt>
                <c:pt idx="8289">
                  <c:v>44434.34375</c:v>
                </c:pt>
                <c:pt idx="8290">
                  <c:v>44434.354166666664</c:v>
                </c:pt>
                <c:pt idx="8291">
                  <c:v>44434.364583333336</c:v>
                </c:pt>
                <c:pt idx="8292">
                  <c:v>44434.375</c:v>
                </c:pt>
                <c:pt idx="8293">
                  <c:v>44434.385416666664</c:v>
                </c:pt>
                <c:pt idx="8294">
                  <c:v>44434.395833333336</c:v>
                </c:pt>
                <c:pt idx="8295">
                  <c:v>44434.406250000007</c:v>
                </c:pt>
                <c:pt idx="8296">
                  <c:v>44434.416666666664</c:v>
                </c:pt>
                <c:pt idx="8297">
                  <c:v>44434.427083333328</c:v>
                </c:pt>
                <c:pt idx="8298">
                  <c:v>44434.4375</c:v>
                </c:pt>
                <c:pt idx="8299">
                  <c:v>44434.447916666664</c:v>
                </c:pt>
                <c:pt idx="8300">
                  <c:v>44434.458333333343</c:v>
                </c:pt>
                <c:pt idx="8301">
                  <c:v>44434.46875</c:v>
                </c:pt>
                <c:pt idx="8302">
                  <c:v>44434.479166666657</c:v>
                </c:pt>
                <c:pt idx="8303">
                  <c:v>44434.489583333336</c:v>
                </c:pt>
                <c:pt idx="8304">
                  <c:v>44434.5</c:v>
                </c:pt>
                <c:pt idx="8305">
                  <c:v>44434.510416666664</c:v>
                </c:pt>
                <c:pt idx="8306">
                  <c:v>44434.520833333336</c:v>
                </c:pt>
                <c:pt idx="8307">
                  <c:v>44434.53125</c:v>
                </c:pt>
                <c:pt idx="8308">
                  <c:v>44434.541666666657</c:v>
                </c:pt>
                <c:pt idx="8309">
                  <c:v>44434.552083333336</c:v>
                </c:pt>
                <c:pt idx="8310">
                  <c:v>44434.5625</c:v>
                </c:pt>
                <c:pt idx="8311">
                  <c:v>44434.572916666664</c:v>
                </c:pt>
                <c:pt idx="8312">
                  <c:v>44434.583333333336</c:v>
                </c:pt>
                <c:pt idx="8313">
                  <c:v>44434.593749999993</c:v>
                </c:pt>
                <c:pt idx="8314">
                  <c:v>44434.604166666657</c:v>
                </c:pt>
                <c:pt idx="8315">
                  <c:v>44434.614583333336</c:v>
                </c:pt>
                <c:pt idx="8316">
                  <c:v>44434.624999999993</c:v>
                </c:pt>
                <c:pt idx="8317">
                  <c:v>44434.635416666657</c:v>
                </c:pt>
                <c:pt idx="8318">
                  <c:v>44434.645833333336</c:v>
                </c:pt>
                <c:pt idx="8319">
                  <c:v>44434.656250000007</c:v>
                </c:pt>
                <c:pt idx="8320">
                  <c:v>44434.666666666657</c:v>
                </c:pt>
                <c:pt idx="8321">
                  <c:v>44434.677083333328</c:v>
                </c:pt>
                <c:pt idx="8322">
                  <c:v>44434.6875</c:v>
                </c:pt>
                <c:pt idx="8323">
                  <c:v>44434.697916666657</c:v>
                </c:pt>
                <c:pt idx="8324">
                  <c:v>44434.708333333336</c:v>
                </c:pt>
                <c:pt idx="8325">
                  <c:v>44434.71875</c:v>
                </c:pt>
                <c:pt idx="8326">
                  <c:v>44434.72916666665</c:v>
                </c:pt>
                <c:pt idx="8327">
                  <c:v>44434.739583333328</c:v>
                </c:pt>
                <c:pt idx="8328">
                  <c:v>44434.75</c:v>
                </c:pt>
                <c:pt idx="8329">
                  <c:v>44434.760416666657</c:v>
                </c:pt>
                <c:pt idx="8330">
                  <c:v>44434.770833333336</c:v>
                </c:pt>
                <c:pt idx="8331">
                  <c:v>44434.78125</c:v>
                </c:pt>
                <c:pt idx="8332">
                  <c:v>44434.79166666665</c:v>
                </c:pt>
                <c:pt idx="8333">
                  <c:v>44434.802083333336</c:v>
                </c:pt>
                <c:pt idx="8334">
                  <c:v>44434.812500000007</c:v>
                </c:pt>
                <c:pt idx="8335">
                  <c:v>44434.822916666664</c:v>
                </c:pt>
                <c:pt idx="8336">
                  <c:v>44434.833333333336</c:v>
                </c:pt>
                <c:pt idx="8337">
                  <c:v>44434.84375</c:v>
                </c:pt>
                <c:pt idx="8338">
                  <c:v>44434.854166666664</c:v>
                </c:pt>
                <c:pt idx="8339">
                  <c:v>44434.864583333336</c:v>
                </c:pt>
                <c:pt idx="8340">
                  <c:v>44434.875</c:v>
                </c:pt>
                <c:pt idx="8341">
                  <c:v>44434.885416666664</c:v>
                </c:pt>
                <c:pt idx="8342">
                  <c:v>44434.895833333336</c:v>
                </c:pt>
                <c:pt idx="8343">
                  <c:v>44434.906250000007</c:v>
                </c:pt>
                <c:pt idx="8344">
                  <c:v>44434.916666666664</c:v>
                </c:pt>
                <c:pt idx="8345">
                  <c:v>44434.927083333328</c:v>
                </c:pt>
                <c:pt idx="8346">
                  <c:v>44434.9375</c:v>
                </c:pt>
                <c:pt idx="8347">
                  <c:v>44434.947916666664</c:v>
                </c:pt>
                <c:pt idx="8348">
                  <c:v>44434.958333333343</c:v>
                </c:pt>
                <c:pt idx="8349">
                  <c:v>44434.96875</c:v>
                </c:pt>
                <c:pt idx="8350">
                  <c:v>44434.979166666657</c:v>
                </c:pt>
                <c:pt idx="8351">
                  <c:v>44434.989583333336</c:v>
                </c:pt>
                <c:pt idx="8352">
                  <c:v>44435</c:v>
                </c:pt>
                <c:pt idx="8353">
                  <c:v>44435.010416666664</c:v>
                </c:pt>
                <c:pt idx="8354">
                  <c:v>44435.020833333336</c:v>
                </c:pt>
                <c:pt idx="8355">
                  <c:v>44435.03125</c:v>
                </c:pt>
                <c:pt idx="8356">
                  <c:v>44435.041666666657</c:v>
                </c:pt>
                <c:pt idx="8357">
                  <c:v>44435.052083333336</c:v>
                </c:pt>
                <c:pt idx="8358">
                  <c:v>44435.0625</c:v>
                </c:pt>
                <c:pt idx="8359">
                  <c:v>44435.072916666664</c:v>
                </c:pt>
                <c:pt idx="8360">
                  <c:v>44435.083333333336</c:v>
                </c:pt>
                <c:pt idx="8361">
                  <c:v>44435.093749999993</c:v>
                </c:pt>
                <c:pt idx="8362">
                  <c:v>44435.104166666657</c:v>
                </c:pt>
                <c:pt idx="8363">
                  <c:v>44435.114583333336</c:v>
                </c:pt>
                <c:pt idx="8364">
                  <c:v>44435.124999999993</c:v>
                </c:pt>
                <c:pt idx="8365">
                  <c:v>44435.135416666657</c:v>
                </c:pt>
                <c:pt idx="8366">
                  <c:v>44435.145833333336</c:v>
                </c:pt>
                <c:pt idx="8367">
                  <c:v>44435.156250000007</c:v>
                </c:pt>
                <c:pt idx="8368">
                  <c:v>44435.166666666657</c:v>
                </c:pt>
                <c:pt idx="8369">
                  <c:v>44435.177083333328</c:v>
                </c:pt>
                <c:pt idx="8370">
                  <c:v>44435.1875</c:v>
                </c:pt>
                <c:pt idx="8371">
                  <c:v>44435.197916666657</c:v>
                </c:pt>
                <c:pt idx="8372">
                  <c:v>44435.208333333336</c:v>
                </c:pt>
                <c:pt idx="8373">
                  <c:v>44435.21875</c:v>
                </c:pt>
                <c:pt idx="8374">
                  <c:v>44435.22916666665</c:v>
                </c:pt>
                <c:pt idx="8375">
                  <c:v>44435.239583333328</c:v>
                </c:pt>
                <c:pt idx="8376">
                  <c:v>44435.25</c:v>
                </c:pt>
                <c:pt idx="8377">
                  <c:v>44435.260416666657</c:v>
                </c:pt>
                <c:pt idx="8378">
                  <c:v>44435.270833333336</c:v>
                </c:pt>
                <c:pt idx="8379">
                  <c:v>44435.28125</c:v>
                </c:pt>
                <c:pt idx="8380">
                  <c:v>44435.29166666665</c:v>
                </c:pt>
                <c:pt idx="8381">
                  <c:v>44435.302083333336</c:v>
                </c:pt>
                <c:pt idx="8382">
                  <c:v>44435.312500000007</c:v>
                </c:pt>
                <c:pt idx="8383">
                  <c:v>44435.322916666664</c:v>
                </c:pt>
                <c:pt idx="8384">
                  <c:v>44435.333333333336</c:v>
                </c:pt>
                <c:pt idx="8385">
                  <c:v>44435.34375</c:v>
                </c:pt>
                <c:pt idx="8386">
                  <c:v>44435.354166666664</c:v>
                </c:pt>
                <c:pt idx="8387">
                  <c:v>44435.364583333336</c:v>
                </c:pt>
                <c:pt idx="8388">
                  <c:v>44435.375</c:v>
                </c:pt>
                <c:pt idx="8389">
                  <c:v>44435.385416666664</c:v>
                </c:pt>
                <c:pt idx="8390">
                  <c:v>44435.395833333336</c:v>
                </c:pt>
                <c:pt idx="8391">
                  <c:v>44435.406250000007</c:v>
                </c:pt>
                <c:pt idx="8392">
                  <c:v>44435.416666666664</c:v>
                </c:pt>
                <c:pt idx="8393">
                  <c:v>44435.427083333328</c:v>
                </c:pt>
                <c:pt idx="8394">
                  <c:v>44435.4375</c:v>
                </c:pt>
                <c:pt idx="8395">
                  <c:v>44435.447916666664</c:v>
                </c:pt>
                <c:pt idx="8396">
                  <c:v>44435.458333333343</c:v>
                </c:pt>
                <c:pt idx="8397">
                  <c:v>44435.46875</c:v>
                </c:pt>
                <c:pt idx="8398">
                  <c:v>44435.479166666657</c:v>
                </c:pt>
                <c:pt idx="8399">
                  <c:v>44435.489583333336</c:v>
                </c:pt>
                <c:pt idx="8400">
                  <c:v>44435.5</c:v>
                </c:pt>
                <c:pt idx="8401">
                  <c:v>44435.510416666664</c:v>
                </c:pt>
                <c:pt idx="8402">
                  <c:v>44435.520833333336</c:v>
                </c:pt>
                <c:pt idx="8403">
                  <c:v>44435.53125</c:v>
                </c:pt>
                <c:pt idx="8404">
                  <c:v>44435.541666666657</c:v>
                </c:pt>
                <c:pt idx="8405">
                  <c:v>44435.552083333336</c:v>
                </c:pt>
                <c:pt idx="8406">
                  <c:v>44435.5625</c:v>
                </c:pt>
                <c:pt idx="8407">
                  <c:v>44435.572916666664</c:v>
                </c:pt>
                <c:pt idx="8408">
                  <c:v>44435.583333333336</c:v>
                </c:pt>
                <c:pt idx="8409">
                  <c:v>44435.593749999993</c:v>
                </c:pt>
                <c:pt idx="8410">
                  <c:v>44435.604166666657</c:v>
                </c:pt>
                <c:pt idx="8411">
                  <c:v>44435.614583333336</c:v>
                </c:pt>
                <c:pt idx="8412">
                  <c:v>44435.624999999993</c:v>
                </c:pt>
                <c:pt idx="8413">
                  <c:v>44435.635416666657</c:v>
                </c:pt>
                <c:pt idx="8414">
                  <c:v>44435.645833333336</c:v>
                </c:pt>
                <c:pt idx="8415">
                  <c:v>44435.656250000007</c:v>
                </c:pt>
                <c:pt idx="8416">
                  <c:v>44435.666666666657</c:v>
                </c:pt>
                <c:pt idx="8417">
                  <c:v>44435.677083333328</c:v>
                </c:pt>
                <c:pt idx="8418">
                  <c:v>44435.6875</c:v>
                </c:pt>
                <c:pt idx="8419">
                  <c:v>44435.697916666657</c:v>
                </c:pt>
                <c:pt idx="8420">
                  <c:v>44435.708333333336</c:v>
                </c:pt>
                <c:pt idx="8421">
                  <c:v>44435.71875</c:v>
                </c:pt>
                <c:pt idx="8422">
                  <c:v>44435.72916666665</c:v>
                </c:pt>
                <c:pt idx="8423">
                  <c:v>44435.739583333328</c:v>
                </c:pt>
                <c:pt idx="8424">
                  <c:v>44435.75</c:v>
                </c:pt>
                <c:pt idx="8425">
                  <c:v>44435.760416666657</c:v>
                </c:pt>
                <c:pt idx="8426">
                  <c:v>44435.770833333336</c:v>
                </c:pt>
                <c:pt idx="8427">
                  <c:v>44435.78125</c:v>
                </c:pt>
                <c:pt idx="8428">
                  <c:v>44435.79166666665</c:v>
                </c:pt>
                <c:pt idx="8429">
                  <c:v>44435.802083333336</c:v>
                </c:pt>
                <c:pt idx="8430">
                  <c:v>44435.812500000007</c:v>
                </c:pt>
                <c:pt idx="8431">
                  <c:v>44435.822916666664</c:v>
                </c:pt>
                <c:pt idx="8432">
                  <c:v>44435.833333333336</c:v>
                </c:pt>
                <c:pt idx="8433">
                  <c:v>44435.84375</c:v>
                </c:pt>
                <c:pt idx="8434">
                  <c:v>44435.854166666664</c:v>
                </c:pt>
                <c:pt idx="8435">
                  <c:v>44435.864583333336</c:v>
                </c:pt>
                <c:pt idx="8436">
                  <c:v>44435.875</c:v>
                </c:pt>
                <c:pt idx="8437">
                  <c:v>44435.885416666664</c:v>
                </c:pt>
                <c:pt idx="8438">
                  <c:v>44435.895833333336</c:v>
                </c:pt>
                <c:pt idx="8439">
                  <c:v>44435.906250000007</c:v>
                </c:pt>
                <c:pt idx="8440">
                  <c:v>44435.916666666664</c:v>
                </c:pt>
                <c:pt idx="8441">
                  <c:v>44435.927083333328</c:v>
                </c:pt>
                <c:pt idx="8442">
                  <c:v>44435.9375</c:v>
                </c:pt>
                <c:pt idx="8443">
                  <c:v>44435.947916666664</c:v>
                </c:pt>
                <c:pt idx="8444">
                  <c:v>44435.958333333343</c:v>
                </c:pt>
                <c:pt idx="8445">
                  <c:v>44435.96875</c:v>
                </c:pt>
                <c:pt idx="8446">
                  <c:v>44435.979166666657</c:v>
                </c:pt>
                <c:pt idx="8447">
                  <c:v>44435.989583333336</c:v>
                </c:pt>
                <c:pt idx="8448">
                  <c:v>44436</c:v>
                </c:pt>
                <c:pt idx="8449">
                  <c:v>44436.010416666664</c:v>
                </c:pt>
                <c:pt idx="8450">
                  <c:v>44436.020833333336</c:v>
                </c:pt>
                <c:pt idx="8451">
                  <c:v>44436.03125</c:v>
                </c:pt>
                <c:pt idx="8452">
                  <c:v>44436.041666666657</c:v>
                </c:pt>
                <c:pt idx="8453">
                  <c:v>44436.052083333336</c:v>
                </c:pt>
                <c:pt idx="8454">
                  <c:v>44436.0625</c:v>
                </c:pt>
                <c:pt idx="8455">
                  <c:v>44436.072916666664</c:v>
                </c:pt>
                <c:pt idx="8456">
                  <c:v>44436.083333333336</c:v>
                </c:pt>
                <c:pt idx="8457">
                  <c:v>44436.093749999993</c:v>
                </c:pt>
                <c:pt idx="8458">
                  <c:v>44436.104166666657</c:v>
                </c:pt>
                <c:pt idx="8459">
                  <c:v>44436.114583333336</c:v>
                </c:pt>
                <c:pt idx="8460">
                  <c:v>44436.124999999993</c:v>
                </c:pt>
                <c:pt idx="8461">
                  <c:v>44436.135416666657</c:v>
                </c:pt>
                <c:pt idx="8462">
                  <c:v>44436.145833333336</c:v>
                </c:pt>
                <c:pt idx="8463">
                  <c:v>44436.156250000007</c:v>
                </c:pt>
                <c:pt idx="8464">
                  <c:v>44436.166666666657</c:v>
                </c:pt>
                <c:pt idx="8465">
                  <c:v>44436.177083333328</c:v>
                </c:pt>
                <c:pt idx="8466">
                  <c:v>44436.1875</c:v>
                </c:pt>
                <c:pt idx="8467">
                  <c:v>44436.197916666657</c:v>
                </c:pt>
                <c:pt idx="8468">
                  <c:v>44436.208333333336</c:v>
                </c:pt>
                <c:pt idx="8469">
                  <c:v>44436.21875</c:v>
                </c:pt>
                <c:pt idx="8470">
                  <c:v>44436.22916666665</c:v>
                </c:pt>
                <c:pt idx="8471">
                  <c:v>44436.239583333328</c:v>
                </c:pt>
                <c:pt idx="8472">
                  <c:v>44436.25</c:v>
                </c:pt>
                <c:pt idx="8473">
                  <c:v>44436.260416666657</c:v>
                </c:pt>
                <c:pt idx="8474">
                  <c:v>44436.270833333336</c:v>
                </c:pt>
                <c:pt idx="8475">
                  <c:v>44436.28125</c:v>
                </c:pt>
                <c:pt idx="8476">
                  <c:v>44436.29166666665</c:v>
                </c:pt>
                <c:pt idx="8477">
                  <c:v>44436.302083333336</c:v>
                </c:pt>
                <c:pt idx="8478">
                  <c:v>44436.312500000007</c:v>
                </c:pt>
                <c:pt idx="8479">
                  <c:v>44436.322916666664</c:v>
                </c:pt>
                <c:pt idx="8480">
                  <c:v>44436.333333333336</c:v>
                </c:pt>
                <c:pt idx="8481">
                  <c:v>44436.34375</c:v>
                </c:pt>
                <c:pt idx="8482">
                  <c:v>44436.354166666664</c:v>
                </c:pt>
                <c:pt idx="8483">
                  <c:v>44436.364583333336</c:v>
                </c:pt>
                <c:pt idx="8484">
                  <c:v>44436.375</c:v>
                </c:pt>
                <c:pt idx="8485">
                  <c:v>44436.385416666664</c:v>
                </c:pt>
                <c:pt idx="8486">
                  <c:v>44436.395833333336</c:v>
                </c:pt>
                <c:pt idx="8487">
                  <c:v>44436.406250000007</c:v>
                </c:pt>
                <c:pt idx="8488">
                  <c:v>44436.416666666664</c:v>
                </c:pt>
                <c:pt idx="8489">
                  <c:v>44436.427083333328</c:v>
                </c:pt>
                <c:pt idx="8490">
                  <c:v>44436.4375</c:v>
                </c:pt>
                <c:pt idx="8491">
                  <c:v>44436.447916666664</c:v>
                </c:pt>
                <c:pt idx="8492">
                  <c:v>44436.458333333343</c:v>
                </c:pt>
                <c:pt idx="8493">
                  <c:v>44436.46875</c:v>
                </c:pt>
                <c:pt idx="8494">
                  <c:v>44436.479166666657</c:v>
                </c:pt>
                <c:pt idx="8495">
                  <c:v>44436.489583333336</c:v>
                </c:pt>
                <c:pt idx="8496">
                  <c:v>44436.5</c:v>
                </c:pt>
                <c:pt idx="8497">
                  <c:v>44436.510416666664</c:v>
                </c:pt>
                <c:pt idx="8498">
                  <c:v>44436.520833333336</c:v>
                </c:pt>
                <c:pt idx="8499">
                  <c:v>44436.53125</c:v>
                </c:pt>
                <c:pt idx="8500">
                  <c:v>44436.541666666657</c:v>
                </c:pt>
                <c:pt idx="8501">
                  <c:v>44436.552083333336</c:v>
                </c:pt>
                <c:pt idx="8502">
                  <c:v>44436.5625</c:v>
                </c:pt>
                <c:pt idx="8503">
                  <c:v>44436.572916666664</c:v>
                </c:pt>
                <c:pt idx="8504">
                  <c:v>44436.583333333336</c:v>
                </c:pt>
                <c:pt idx="8505">
                  <c:v>44436.593749999993</c:v>
                </c:pt>
                <c:pt idx="8506">
                  <c:v>44436.604166666657</c:v>
                </c:pt>
                <c:pt idx="8507">
                  <c:v>44436.614583333336</c:v>
                </c:pt>
                <c:pt idx="8508">
                  <c:v>44436.624999999993</c:v>
                </c:pt>
                <c:pt idx="8509">
                  <c:v>44436.635416666657</c:v>
                </c:pt>
                <c:pt idx="8510">
                  <c:v>44436.645833333336</c:v>
                </c:pt>
                <c:pt idx="8511">
                  <c:v>44436.656250000007</c:v>
                </c:pt>
                <c:pt idx="8512">
                  <c:v>44436.666666666657</c:v>
                </c:pt>
                <c:pt idx="8513">
                  <c:v>44436.677083333328</c:v>
                </c:pt>
                <c:pt idx="8514">
                  <c:v>44436.6875</c:v>
                </c:pt>
                <c:pt idx="8515">
                  <c:v>44436.697916666657</c:v>
                </c:pt>
                <c:pt idx="8516">
                  <c:v>44436.708333333336</c:v>
                </c:pt>
                <c:pt idx="8517">
                  <c:v>44436.71875</c:v>
                </c:pt>
                <c:pt idx="8518">
                  <c:v>44436.72916666665</c:v>
                </c:pt>
                <c:pt idx="8519">
                  <c:v>44436.739583333328</c:v>
                </c:pt>
                <c:pt idx="8520">
                  <c:v>44436.75</c:v>
                </c:pt>
                <c:pt idx="8521">
                  <c:v>44436.760416666657</c:v>
                </c:pt>
                <c:pt idx="8522">
                  <c:v>44436.770833333336</c:v>
                </c:pt>
                <c:pt idx="8523">
                  <c:v>44436.78125</c:v>
                </c:pt>
                <c:pt idx="8524">
                  <c:v>44436.79166666665</c:v>
                </c:pt>
                <c:pt idx="8525">
                  <c:v>44436.802083333336</c:v>
                </c:pt>
                <c:pt idx="8526">
                  <c:v>44436.812500000007</c:v>
                </c:pt>
                <c:pt idx="8527">
                  <c:v>44436.822916666664</c:v>
                </c:pt>
                <c:pt idx="8528">
                  <c:v>44436.833333333336</c:v>
                </c:pt>
                <c:pt idx="8529">
                  <c:v>44436.84375</c:v>
                </c:pt>
                <c:pt idx="8530">
                  <c:v>44436.854166666664</c:v>
                </c:pt>
                <c:pt idx="8531">
                  <c:v>44436.864583333336</c:v>
                </c:pt>
                <c:pt idx="8532">
                  <c:v>44436.875</c:v>
                </c:pt>
                <c:pt idx="8533">
                  <c:v>44436.885416666664</c:v>
                </c:pt>
                <c:pt idx="8534">
                  <c:v>44436.895833333336</c:v>
                </c:pt>
                <c:pt idx="8535">
                  <c:v>44436.906250000007</c:v>
                </c:pt>
                <c:pt idx="8536">
                  <c:v>44436.916666666664</c:v>
                </c:pt>
                <c:pt idx="8537">
                  <c:v>44436.927083333328</c:v>
                </c:pt>
                <c:pt idx="8538">
                  <c:v>44436.9375</c:v>
                </c:pt>
                <c:pt idx="8539">
                  <c:v>44436.947916666664</c:v>
                </c:pt>
                <c:pt idx="8540">
                  <c:v>44436.958333333343</c:v>
                </c:pt>
                <c:pt idx="8541">
                  <c:v>44436.96875</c:v>
                </c:pt>
                <c:pt idx="8542">
                  <c:v>44436.979166666657</c:v>
                </c:pt>
                <c:pt idx="8543">
                  <c:v>44436.989583333336</c:v>
                </c:pt>
                <c:pt idx="8544">
                  <c:v>44437</c:v>
                </c:pt>
                <c:pt idx="8545">
                  <c:v>44437.010416666664</c:v>
                </c:pt>
                <c:pt idx="8546">
                  <c:v>44437.020833333336</c:v>
                </c:pt>
                <c:pt idx="8547">
                  <c:v>44437.03125</c:v>
                </c:pt>
                <c:pt idx="8548">
                  <c:v>44437.041666666657</c:v>
                </c:pt>
                <c:pt idx="8549">
                  <c:v>44437.052083333336</c:v>
                </c:pt>
                <c:pt idx="8550">
                  <c:v>44437.0625</c:v>
                </c:pt>
                <c:pt idx="8551">
                  <c:v>44437.072916666664</c:v>
                </c:pt>
                <c:pt idx="8552">
                  <c:v>44437.083333333336</c:v>
                </c:pt>
                <c:pt idx="8553">
                  <c:v>44437.093749999993</c:v>
                </c:pt>
                <c:pt idx="8554">
                  <c:v>44437.104166666657</c:v>
                </c:pt>
                <c:pt idx="8555">
                  <c:v>44437.114583333336</c:v>
                </c:pt>
                <c:pt idx="8556">
                  <c:v>44437.124999999993</c:v>
                </c:pt>
                <c:pt idx="8557">
                  <c:v>44437.135416666657</c:v>
                </c:pt>
                <c:pt idx="8558">
                  <c:v>44437.145833333336</c:v>
                </c:pt>
                <c:pt idx="8559">
                  <c:v>44437.156250000007</c:v>
                </c:pt>
                <c:pt idx="8560">
                  <c:v>44437.166666666657</c:v>
                </c:pt>
                <c:pt idx="8561">
                  <c:v>44437.177083333328</c:v>
                </c:pt>
                <c:pt idx="8562">
                  <c:v>44437.1875</c:v>
                </c:pt>
                <c:pt idx="8563">
                  <c:v>44437.197916666657</c:v>
                </c:pt>
                <c:pt idx="8564">
                  <c:v>44437.208333333336</c:v>
                </c:pt>
                <c:pt idx="8565">
                  <c:v>44437.21875</c:v>
                </c:pt>
                <c:pt idx="8566">
                  <c:v>44437.22916666665</c:v>
                </c:pt>
                <c:pt idx="8567">
                  <c:v>44437.239583333328</c:v>
                </c:pt>
                <c:pt idx="8568">
                  <c:v>44437.25</c:v>
                </c:pt>
                <c:pt idx="8569">
                  <c:v>44437.260416666657</c:v>
                </c:pt>
                <c:pt idx="8570">
                  <c:v>44437.270833333336</c:v>
                </c:pt>
                <c:pt idx="8571">
                  <c:v>44437.28125</c:v>
                </c:pt>
                <c:pt idx="8572">
                  <c:v>44437.29166666665</c:v>
                </c:pt>
                <c:pt idx="8573">
                  <c:v>44437.302083333336</c:v>
                </c:pt>
                <c:pt idx="8574">
                  <c:v>44437.312500000007</c:v>
                </c:pt>
                <c:pt idx="8575">
                  <c:v>44437.322916666664</c:v>
                </c:pt>
                <c:pt idx="8576">
                  <c:v>44437.333333333336</c:v>
                </c:pt>
                <c:pt idx="8577">
                  <c:v>44437.34375</c:v>
                </c:pt>
                <c:pt idx="8578">
                  <c:v>44437.354166666664</c:v>
                </c:pt>
                <c:pt idx="8579">
                  <c:v>44437.364583333336</c:v>
                </c:pt>
                <c:pt idx="8580">
                  <c:v>44437.375</c:v>
                </c:pt>
                <c:pt idx="8581">
                  <c:v>44437.385416666664</c:v>
                </c:pt>
                <c:pt idx="8582">
                  <c:v>44437.395833333336</c:v>
                </c:pt>
                <c:pt idx="8583">
                  <c:v>44437.406250000007</c:v>
                </c:pt>
                <c:pt idx="8584">
                  <c:v>44437.416666666664</c:v>
                </c:pt>
                <c:pt idx="8585">
                  <c:v>44437.427083333328</c:v>
                </c:pt>
                <c:pt idx="8586">
                  <c:v>44437.4375</c:v>
                </c:pt>
                <c:pt idx="8587">
                  <c:v>44437.447916666664</c:v>
                </c:pt>
                <c:pt idx="8588">
                  <c:v>44437.458333333343</c:v>
                </c:pt>
                <c:pt idx="8589">
                  <c:v>44437.46875</c:v>
                </c:pt>
                <c:pt idx="8590">
                  <c:v>44437.479166666657</c:v>
                </c:pt>
                <c:pt idx="8591">
                  <c:v>44437.489583333336</c:v>
                </c:pt>
                <c:pt idx="8592">
                  <c:v>44437.5</c:v>
                </c:pt>
                <c:pt idx="8593">
                  <c:v>44437.510416666664</c:v>
                </c:pt>
                <c:pt idx="8594">
                  <c:v>44437.520833333336</c:v>
                </c:pt>
                <c:pt idx="8595">
                  <c:v>44437.53125</c:v>
                </c:pt>
                <c:pt idx="8596">
                  <c:v>44437.541666666657</c:v>
                </c:pt>
                <c:pt idx="8597">
                  <c:v>44437.552083333336</c:v>
                </c:pt>
                <c:pt idx="8598">
                  <c:v>44437.5625</c:v>
                </c:pt>
                <c:pt idx="8599">
                  <c:v>44437.572916666664</c:v>
                </c:pt>
                <c:pt idx="8600">
                  <c:v>44437.583333333336</c:v>
                </c:pt>
                <c:pt idx="8601">
                  <c:v>44437.593749999993</c:v>
                </c:pt>
                <c:pt idx="8602">
                  <c:v>44437.604166666657</c:v>
                </c:pt>
                <c:pt idx="8603">
                  <c:v>44437.614583333336</c:v>
                </c:pt>
                <c:pt idx="8604">
                  <c:v>44437.624999999993</c:v>
                </c:pt>
                <c:pt idx="8605">
                  <c:v>44437.635416666657</c:v>
                </c:pt>
                <c:pt idx="8606">
                  <c:v>44437.645833333336</c:v>
                </c:pt>
                <c:pt idx="8607">
                  <c:v>44437.656250000007</c:v>
                </c:pt>
                <c:pt idx="8608">
                  <c:v>44437.666666666657</c:v>
                </c:pt>
                <c:pt idx="8609">
                  <c:v>44437.677083333328</c:v>
                </c:pt>
                <c:pt idx="8610">
                  <c:v>44437.6875</c:v>
                </c:pt>
                <c:pt idx="8611">
                  <c:v>44437.697916666657</c:v>
                </c:pt>
                <c:pt idx="8612">
                  <c:v>44437.708333333336</c:v>
                </c:pt>
                <c:pt idx="8613">
                  <c:v>44437.71875</c:v>
                </c:pt>
                <c:pt idx="8614">
                  <c:v>44437.72916666665</c:v>
                </c:pt>
                <c:pt idx="8615">
                  <c:v>44437.739583333328</c:v>
                </c:pt>
                <c:pt idx="8616">
                  <c:v>44437.75</c:v>
                </c:pt>
                <c:pt idx="8617">
                  <c:v>44437.760416666657</c:v>
                </c:pt>
                <c:pt idx="8618">
                  <c:v>44437.770833333336</c:v>
                </c:pt>
                <c:pt idx="8619">
                  <c:v>44437.78125</c:v>
                </c:pt>
                <c:pt idx="8620">
                  <c:v>44437.79166666665</c:v>
                </c:pt>
                <c:pt idx="8621">
                  <c:v>44437.802083333336</c:v>
                </c:pt>
                <c:pt idx="8622">
                  <c:v>44437.812500000007</c:v>
                </c:pt>
                <c:pt idx="8623">
                  <c:v>44437.822916666664</c:v>
                </c:pt>
                <c:pt idx="8624">
                  <c:v>44437.833333333336</c:v>
                </c:pt>
                <c:pt idx="8625">
                  <c:v>44437.84375</c:v>
                </c:pt>
                <c:pt idx="8626">
                  <c:v>44437.854166666664</c:v>
                </c:pt>
                <c:pt idx="8627">
                  <c:v>44437.864583333336</c:v>
                </c:pt>
                <c:pt idx="8628">
                  <c:v>44437.875</c:v>
                </c:pt>
                <c:pt idx="8629">
                  <c:v>44437.885416666664</c:v>
                </c:pt>
                <c:pt idx="8630">
                  <c:v>44437.895833333336</c:v>
                </c:pt>
                <c:pt idx="8631">
                  <c:v>44437.906250000007</c:v>
                </c:pt>
                <c:pt idx="8632">
                  <c:v>44437.916666666664</c:v>
                </c:pt>
                <c:pt idx="8633">
                  <c:v>44437.927083333328</c:v>
                </c:pt>
                <c:pt idx="8634">
                  <c:v>44437.9375</c:v>
                </c:pt>
                <c:pt idx="8635">
                  <c:v>44437.947916666664</c:v>
                </c:pt>
                <c:pt idx="8636">
                  <c:v>44437.958333333343</c:v>
                </c:pt>
                <c:pt idx="8637">
                  <c:v>44437.96875</c:v>
                </c:pt>
                <c:pt idx="8638">
                  <c:v>44437.979166666657</c:v>
                </c:pt>
                <c:pt idx="8639">
                  <c:v>44437.989583333336</c:v>
                </c:pt>
                <c:pt idx="8640">
                  <c:v>44438</c:v>
                </c:pt>
                <c:pt idx="8641">
                  <c:v>44438.010416666664</c:v>
                </c:pt>
                <c:pt idx="8642">
                  <c:v>44438.020833333336</c:v>
                </c:pt>
                <c:pt idx="8643">
                  <c:v>44438.03125</c:v>
                </c:pt>
                <c:pt idx="8644">
                  <c:v>44438.041666666657</c:v>
                </c:pt>
                <c:pt idx="8645">
                  <c:v>44438.052083333336</c:v>
                </c:pt>
                <c:pt idx="8646">
                  <c:v>44438.0625</c:v>
                </c:pt>
                <c:pt idx="8647">
                  <c:v>44438.072916666664</c:v>
                </c:pt>
                <c:pt idx="8648">
                  <c:v>44438.083333333336</c:v>
                </c:pt>
                <c:pt idx="8649">
                  <c:v>44438.093749999993</c:v>
                </c:pt>
                <c:pt idx="8650">
                  <c:v>44438.104166666657</c:v>
                </c:pt>
                <c:pt idx="8651">
                  <c:v>44438.114583333336</c:v>
                </c:pt>
                <c:pt idx="8652">
                  <c:v>44438.124999999993</c:v>
                </c:pt>
                <c:pt idx="8653">
                  <c:v>44438.135416666657</c:v>
                </c:pt>
                <c:pt idx="8654">
                  <c:v>44438.145833333336</c:v>
                </c:pt>
                <c:pt idx="8655">
                  <c:v>44438.156250000007</c:v>
                </c:pt>
                <c:pt idx="8656">
                  <c:v>44438.166666666657</c:v>
                </c:pt>
                <c:pt idx="8657">
                  <c:v>44438.177083333328</c:v>
                </c:pt>
                <c:pt idx="8658">
                  <c:v>44438.1875</c:v>
                </c:pt>
                <c:pt idx="8659">
                  <c:v>44438.197916666657</c:v>
                </c:pt>
                <c:pt idx="8660">
                  <c:v>44438.208333333336</c:v>
                </c:pt>
                <c:pt idx="8661">
                  <c:v>44438.21875</c:v>
                </c:pt>
                <c:pt idx="8662">
                  <c:v>44438.22916666665</c:v>
                </c:pt>
                <c:pt idx="8663">
                  <c:v>44438.239583333328</c:v>
                </c:pt>
                <c:pt idx="8664">
                  <c:v>44438.25</c:v>
                </c:pt>
                <c:pt idx="8665">
                  <c:v>44438.260416666657</c:v>
                </c:pt>
                <c:pt idx="8666">
                  <c:v>44438.270833333336</c:v>
                </c:pt>
                <c:pt idx="8667">
                  <c:v>44438.28125</c:v>
                </c:pt>
                <c:pt idx="8668">
                  <c:v>44438.29166666665</c:v>
                </c:pt>
                <c:pt idx="8669">
                  <c:v>44438.302083333336</c:v>
                </c:pt>
                <c:pt idx="8670">
                  <c:v>44438.312500000007</c:v>
                </c:pt>
                <c:pt idx="8671">
                  <c:v>44438.322916666664</c:v>
                </c:pt>
                <c:pt idx="8672">
                  <c:v>44438.333333333336</c:v>
                </c:pt>
                <c:pt idx="8673">
                  <c:v>44438.34375</c:v>
                </c:pt>
                <c:pt idx="8674">
                  <c:v>44438.354166666664</c:v>
                </c:pt>
                <c:pt idx="8675">
                  <c:v>44438.364583333336</c:v>
                </c:pt>
                <c:pt idx="8676">
                  <c:v>44438.375</c:v>
                </c:pt>
                <c:pt idx="8677">
                  <c:v>44438.385416666664</c:v>
                </c:pt>
                <c:pt idx="8678">
                  <c:v>44438.395833333336</c:v>
                </c:pt>
                <c:pt idx="8679">
                  <c:v>44438.406250000007</c:v>
                </c:pt>
                <c:pt idx="8680">
                  <c:v>44438.416666666664</c:v>
                </c:pt>
                <c:pt idx="8681">
                  <c:v>44438.427083333328</c:v>
                </c:pt>
                <c:pt idx="8682">
                  <c:v>44438.4375</c:v>
                </c:pt>
                <c:pt idx="8683">
                  <c:v>44438.447916666664</c:v>
                </c:pt>
                <c:pt idx="8684">
                  <c:v>44438.458333333343</c:v>
                </c:pt>
                <c:pt idx="8685">
                  <c:v>44438.46875</c:v>
                </c:pt>
                <c:pt idx="8686">
                  <c:v>44438.479166666657</c:v>
                </c:pt>
                <c:pt idx="8687">
                  <c:v>44438.489583333336</c:v>
                </c:pt>
                <c:pt idx="8688">
                  <c:v>44438.5</c:v>
                </c:pt>
                <c:pt idx="8689">
                  <c:v>44438.510416666664</c:v>
                </c:pt>
                <c:pt idx="8690">
                  <c:v>44438.520833333336</c:v>
                </c:pt>
                <c:pt idx="8691">
                  <c:v>44438.53125</c:v>
                </c:pt>
                <c:pt idx="8692">
                  <c:v>44438.541666666657</c:v>
                </c:pt>
                <c:pt idx="8693">
                  <c:v>44438.552083333336</c:v>
                </c:pt>
                <c:pt idx="8694">
                  <c:v>44438.5625</c:v>
                </c:pt>
                <c:pt idx="8695">
                  <c:v>44438.572916666664</c:v>
                </c:pt>
                <c:pt idx="8696">
                  <c:v>44438.583333333336</c:v>
                </c:pt>
                <c:pt idx="8697">
                  <c:v>44438.593749999993</c:v>
                </c:pt>
                <c:pt idx="8698">
                  <c:v>44438.604166666657</c:v>
                </c:pt>
                <c:pt idx="8699">
                  <c:v>44438.614583333336</c:v>
                </c:pt>
                <c:pt idx="8700">
                  <c:v>44438.624999999993</c:v>
                </c:pt>
                <c:pt idx="8701">
                  <c:v>44438.635416666657</c:v>
                </c:pt>
                <c:pt idx="8702">
                  <c:v>44438.645833333336</c:v>
                </c:pt>
                <c:pt idx="8703">
                  <c:v>44438.656250000007</c:v>
                </c:pt>
                <c:pt idx="8704">
                  <c:v>44438.666666666657</c:v>
                </c:pt>
                <c:pt idx="8705">
                  <c:v>44438.677083333328</c:v>
                </c:pt>
                <c:pt idx="8706">
                  <c:v>44438.6875</c:v>
                </c:pt>
                <c:pt idx="8707">
                  <c:v>44438.697916666657</c:v>
                </c:pt>
                <c:pt idx="8708">
                  <c:v>44438.708333333336</c:v>
                </c:pt>
                <c:pt idx="8709">
                  <c:v>44438.71875</c:v>
                </c:pt>
                <c:pt idx="8710">
                  <c:v>44438.72916666665</c:v>
                </c:pt>
                <c:pt idx="8711">
                  <c:v>44438.739583333328</c:v>
                </c:pt>
                <c:pt idx="8712">
                  <c:v>44438.75</c:v>
                </c:pt>
                <c:pt idx="8713">
                  <c:v>44438.760416666657</c:v>
                </c:pt>
                <c:pt idx="8714">
                  <c:v>44438.770833333336</c:v>
                </c:pt>
                <c:pt idx="8715">
                  <c:v>44438.78125</c:v>
                </c:pt>
                <c:pt idx="8716">
                  <c:v>44438.79166666665</c:v>
                </c:pt>
                <c:pt idx="8717">
                  <c:v>44438.802083333336</c:v>
                </c:pt>
                <c:pt idx="8718">
                  <c:v>44438.812500000007</c:v>
                </c:pt>
                <c:pt idx="8719">
                  <c:v>44438.822916666664</c:v>
                </c:pt>
                <c:pt idx="8720">
                  <c:v>44438.833333333336</c:v>
                </c:pt>
                <c:pt idx="8721">
                  <c:v>44438.84375</c:v>
                </c:pt>
                <c:pt idx="8722">
                  <c:v>44438.854166666664</c:v>
                </c:pt>
                <c:pt idx="8723">
                  <c:v>44438.864583333336</c:v>
                </c:pt>
                <c:pt idx="8724">
                  <c:v>44438.875</c:v>
                </c:pt>
                <c:pt idx="8725">
                  <c:v>44438.885416666664</c:v>
                </c:pt>
                <c:pt idx="8726">
                  <c:v>44438.895833333336</c:v>
                </c:pt>
                <c:pt idx="8727">
                  <c:v>44438.906250000007</c:v>
                </c:pt>
                <c:pt idx="8728">
                  <c:v>44438.916666666664</c:v>
                </c:pt>
                <c:pt idx="8729">
                  <c:v>44438.927083333328</c:v>
                </c:pt>
                <c:pt idx="8730">
                  <c:v>44438.9375</c:v>
                </c:pt>
                <c:pt idx="8731">
                  <c:v>44438.947916666664</c:v>
                </c:pt>
                <c:pt idx="8732">
                  <c:v>44438.958333333343</c:v>
                </c:pt>
                <c:pt idx="8733">
                  <c:v>44438.96875</c:v>
                </c:pt>
                <c:pt idx="8734">
                  <c:v>44438.979166666657</c:v>
                </c:pt>
                <c:pt idx="8735">
                  <c:v>44438.989583333336</c:v>
                </c:pt>
                <c:pt idx="8736">
                  <c:v>44439</c:v>
                </c:pt>
                <c:pt idx="8737">
                  <c:v>44439.010416666664</c:v>
                </c:pt>
                <c:pt idx="8738">
                  <c:v>44439.020833333336</c:v>
                </c:pt>
                <c:pt idx="8739">
                  <c:v>44439.03125</c:v>
                </c:pt>
                <c:pt idx="8740">
                  <c:v>44439.041666666657</c:v>
                </c:pt>
                <c:pt idx="8741">
                  <c:v>44439.052083333336</c:v>
                </c:pt>
                <c:pt idx="8742">
                  <c:v>44439.0625</c:v>
                </c:pt>
                <c:pt idx="8743">
                  <c:v>44439.072916666664</c:v>
                </c:pt>
                <c:pt idx="8744">
                  <c:v>44439.083333333336</c:v>
                </c:pt>
                <c:pt idx="8745">
                  <c:v>44439.093749999993</c:v>
                </c:pt>
                <c:pt idx="8746">
                  <c:v>44439.104166666657</c:v>
                </c:pt>
                <c:pt idx="8747">
                  <c:v>44439.114583333336</c:v>
                </c:pt>
                <c:pt idx="8748">
                  <c:v>44439.124999999993</c:v>
                </c:pt>
                <c:pt idx="8749">
                  <c:v>44439.135416666657</c:v>
                </c:pt>
                <c:pt idx="8750">
                  <c:v>44439.145833333336</c:v>
                </c:pt>
                <c:pt idx="8751">
                  <c:v>44439.156250000007</c:v>
                </c:pt>
                <c:pt idx="8752">
                  <c:v>44439.166666666657</c:v>
                </c:pt>
                <c:pt idx="8753">
                  <c:v>44439.177083333328</c:v>
                </c:pt>
                <c:pt idx="8754">
                  <c:v>44439.1875</c:v>
                </c:pt>
                <c:pt idx="8755">
                  <c:v>44439.197916666657</c:v>
                </c:pt>
                <c:pt idx="8756">
                  <c:v>44439.208333333336</c:v>
                </c:pt>
                <c:pt idx="8757">
                  <c:v>44439.21875</c:v>
                </c:pt>
                <c:pt idx="8758">
                  <c:v>44439.22916666665</c:v>
                </c:pt>
                <c:pt idx="8759">
                  <c:v>44439.239583333328</c:v>
                </c:pt>
                <c:pt idx="8760">
                  <c:v>44439.25</c:v>
                </c:pt>
                <c:pt idx="8761">
                  <c:v>44439.260416666657</c:v>
                </c:pt>
                <c:pt idx="8762">
                  <c:v>44439.270833333336</c:v>
                </c:pt>
                <c:pt idx="8763">
                  <c:v>44439.28125</c:v>
                </c:pt>
                <c:pt idx="8764">
                  <c:v>44439.29166666665</c:v>
                </c:pt>
                <c:pt idx="8765">
                  <c:v>44439.302083333336</c:v>
                </c:pt>
                <c:pt idx="8766">
                  <c:v>44439.312500000007</c:v>
                </c:pt>
                <c:pt idx="8767">
                  <c:v>44439.322916666664</c:v>
                </c:pt>
                <c:pt idx="8768">
                  <c:v>44439.333333333336</c:v>
                </c:pt>
                <c:pt idx="8769">
                  <c:v>44439.34375</c:v>
                </c:pt>
                <c:pt idx="8770">
                  <c:v>44439.354166666664</c:v>
                </c:pt>
                <c:pt idx="8771">
                  <c:v>44439.364583333336</c:v>
                </c:pt>
                <c:pt idx="8772">
                  <c:v>44439.375</c:v>
                </c:pt>
                <c:pt idx="8773">
                  <c:v>44439.385416666664</c:v>
                </c:pt>
                <c:pt idx="8774">
                  <c:v>44439.395833333336</c:v>
                </c:pt>
                <c:pt idx="8775">
                  <c:v>44439.406250000007</c:v>
                </c:pt>
                <c:pt idx="8776">
                  <c:v>44439.416666666664</c:v>
                </c:pt>
                <c:pt idx="8777">
                  <c:v>44439.427083333328</c:v>
                </c:pt>
                <c:pt idx="8778">
                  <c:v>44439.4375</c:v>
                </c:pt>
                <c:pt idx="8779">
                  <c:v>44439.447916666664</c:v>
                </c:pt>
                <c:pt idx="8780">
                  <c:v>44439.458333333343</c:v>
                </c:pt>
                <c:pt idx="8781">
                  <c:v>44439.46875</c:v>
                </c:pt>
                <c:pt idx="8782">
                  <c:v>44439.479166666657</c:v>
                </c:pt>
                <c:pt idx="8783">
                  <c:v>44439.489583333336</c:v>
                </c:pt>
                <c:pt idx="8784">
                  <c:v>44439.5</c:v>
                </c:pt>
                <c:pt idx="8785">
                  <c:v>44439.510416666664</c:v>
                </c:pt>
                <c:pt idx="8786">
                  <c:v>44439.520833333336</c:v>
                </c:pt>
                <c:pt idx="8787">
                  <c:v>44439.53125</c:v>
                </c:pt>
                <c:pt idx="8788">
                  <c:v>44439.541666666657</c:v>
                </c:pt>
                <c:pt idx="8789">
                  <c:v>44439.552083333336</c:v>
                </c:pt>
                <c:pt idx="8790">
                  <c:v>44439.5625</c:v>
                </c:pt>
                <c:pt idx="8791">
                  <c:v>44439.572916666664</c:v>
                </c:pt>
                <c:pt idx="8792">
                  <c:v>44439.583333333336</c:v>
                </c:pt>
                <c:pt idx="8793">
                  <c:v>44439.593749999993</c:v>
                </c:pt>
                <c:pt idx="8794">
                  <c:v>44439.604166666657</c:v>
                </c:pt>
                <c:pt idx="8795">
                  <c:v>44439.614583333336</c:v>
                </c:pt>
                <c:pt idx="8796">
                  <c:v>44439.624999999993</c:v>
                </c:pt>
                <c:pt idx="8797">
                  <c:v>44439.635416666657</c:v>
                </c:pt>
                <c:pt idx="8798">
                  <c:v>44439.645833333336</c:v>
                </c:pt>
                <c:pt idx="8799">
                  <c:v>44439.656250000007</c:v>
                </c:pt>
                <c:pt idx="8800">
                  <c:v>44439.666666666657</c:v>
                </c:pt>
                <c:pt idx="8801">
                  <c:v>44439.677083333328</c:v>
                </c:pt>
                <c:pt idx="8802">
                  <c:v>44439.6875</c:v>
                </c:pt>
                <c:pt idx="8803">
                  <c:v>44439.697916666657</c:v>
                </c:pt>
                <c:pt idx="8804">
                  <c:v>44439.708333333336</c:v>
                </c:pt>
                <c:pt idx="8805">
                  <c:v>44439.71875</c:v>
                </c:pt>
                <c:pt idx="8806">
                  <c:v>44439.72916666665</c:v>
                </c:pt>
                <c:pt idx="8807">
                  <c:v>44439.739583333328</c:v>
                </c:pt>
                <c:pt idx="8808">
                  <c:v>44439.75</c:v>
                </c:pt>
                <c:pt idx="8809">
                  <c:v>44439.760416666657</c:v>
                </c:pt>
                <c:pt idx="8810">
                  <c:v>44439.770833333336</c:v>
                </c:pt>
                <c:pt idx="8811">
                  <c:v>44439.78125</c:v>
                </c:pt>
                <c:pt idx="8812">
                  <c:v>44439.79166666665</c:v>
                </c:pt>
                <c:pt idx="8813">
                  <c:v>44439.802083333336</c:v>
                </c:pt>
                <c:pt idx="8814">
                  <c:v>44439.812500000007</c:v>
                </c:pt>
                <c:pt idx="8815">
                  <c:v>44439.822916666664</c:v>
                </c:pt>
                <c:pt idx="8816">
                  <c:v>44439.833333333336</c:v>
                </c:pt>
                <c:pt idx="8817">
                  <c:v>44439.84375</c:v>
                </c:pt>
                <c:pt idx="8818">
                  <c:v>44439.854166666664</c:v>
                </c:pt>
                <c:pt idx="8819">
                  <c:v>44439.864583333336</c:v>
                </c:pt>
                <c:pt idx="8820">
                  <c:v>44439.875</c:v>
                </c:pt>
                <c:pt idx="8821">
                  <c:v>44439.885416666664</c:v>
                </c:pt>
                <c:pt idx="8822">
                  <c:v>44439.895833333336</c:v>
                </c:pt>
                <c:pt idx="8823">
                  <c:v>44439.906250000007</c:v>
                </c:pt>
                <c:pt idx="8824">
                  <c:v>44439.916666666664</c:v>
                </c:pt>
                <c:pt idx="8825">
                  <c:v>44439.927083333328</c:v>
                </c:pt>
                <c:pt idx="8826">
                  <c:v>44439.9375</c:v>
                </c:pt>
                <c:pt idx="8827">
                  <c:v>44439.947916666664</c:v>
                </c:pt>
                <c:pt idx="8828">
                  <c:v>44439.958333333343</c:v>
                </c:pt>
                <c:pt idx="8829">
                  <c:v>44439.96875</c:v>
                </c:pt>
                <c:pt idx="8830">
                  <c:v>44439.979166666657</c:v>
                </c:pt>
                <c:pt idx="8831">
                  <c:v>44439.989583333336</c:v>
                </c:pt>
              </c:numCache>
            </c:numRef>
          </c:xVal>
          <c:yVal>
            <c:numRef>
              <c:f>'cecita-torano'!$E$2:$E$8833</c:f>
              <c:numCache>
                <c:formatCode>General</c:formatCode>
                <c:ptCount val="8832"/>
                <c:pt idx="0">
                  <c:v>12.2</c:v>
                </c:pt>
                <c:pt idx="1">
                  <c:v>12</c:v>
                </c:pt>
                <c:pt idx="2">
                  <c:v>11.8</c:v>
                </c:pt>
                <c:pt idx="3">
                  <c:v>11.4</c:v>
                </c:pt>
                <c:pt idx="4">
                  <c:v>11.2</c:v>
                </c:pt>
                <c:pt idx="5">
                  <c:v>11.4</c:v>
                </c:pt>
                <c:pt idx="6">
                  <c:v>11.4</c:v>
                </c:pt>
                <c:pt idx="7">
                  <c:v>11</c:v>
                </c:pt>
                <c:pt idx="8">
                  <c:v>10.7</c:v>
                </c:pt>
                <c:pt idx="9">
                  <c:v>10.4</c:v>
                </c:pt>
                <c:pt idx="10">
                  <c:v>10.1</c:v>
                </c:pt>
                <c:pt idx="11">
                  <c:v>9.9</c:v>
                </c:pt>
                <c:pt idx="12">
                  <c:v>9.6</c:v>
                </c:pt>
                <c:pt idx="13">
                  <c:v>9.5</c:v>
                </c:pt>
                <c:pt idx="14">
                  <c:v>9.4</c:v>
                </c:pt>
                <c:pt idx="15">
                  <c:v>9.2000000000000011</c:v>
                </c:pt>
                <c:pt idx="16">
                  <c:v>9.2000000000000011</c:v>
                </c:pt>
                <c:pt idx="17">
                  <c:v>9.2000000000000011</c:v>
                </c:pt>
                <c:pt idx="18">
                  <c:v>9</c:v>
                </c:pt>
                <c:pt idx="19">
                  <c:v>9</c:v>
                </c:pt>
                <c:pt idx="20">
                  <c:v>9.1</c:v>
                </c:pt>
                <c:pt idx="21">
                  <c:v>10</c:v>
                </c:pt>
                <c:pt idx="22">
                  <c:v>9.9</c:v>
                </c:pt>
                <c:pt idx="23">
                  <c:v>10.4</c:v>
                </c:pt>
                <c:pt idx="24">
                  <c:v>11.1</c:v>
                </c:pt>
                <c:pt idx="25">
                  <c:v>11.6</c:v>
                </c:pt>
                <c:pt idx="26">
                  <c:v>12.6</c:v>
                </c:pt>
                <c:pt idx="27">
                  <c:v>14</c:v>
                </c:pt>
                <c:pt idx="28">
                  <c:v>14.2</c:v>
                </c:pt>
                <c:pt idx="29">
                  <c:v>15.3</c:v>
                </c:pt>
                <c:pt idx="30">
                  <c:v>16.399999999999999</c:v>
                </c:pt>
                <c:pt idx="31">
                  <c:v>17.5</c:v>
                </c:pt>
                <c:pt idx="32">
                  <c:v>18.399999999999999</c:v>
                </c:pt>
                <c:pt idx="33">
                  <c:v>19.3</c:v>
                </c:pt>
                <c:pt idx="34">
                  <c:v>20.100000000000001</c:v>
                </c:pt>
                <c:pt idx="35">
                  <c:v>21.1</c:v>
                </c:pt>
                <c:pt idx="36">
                  <c:v>22</c:v>
                </c:pt>
                <c:pt idx="37">
                  <c:v>22.7</c:v>
                </c:pt>
                <c:pt idx="38">
                  <c:v>23.3</c:v>
                </c:pt>
                <c:pt idx="39">
                  <c:v>23.4</c:v>
                </c:pt>
                <c:pt idx="40">
                  <c:v>24.2</c:v>
                </c:pt>
                <c:pt idx="41">
                  <c:v>23.4</c:v>
                </c:pt>
                <c:pt idx="42">
                  <c:v>24.4</c:v>
                </c:pt>
                <c:pt idx="43">
                  <c:v>25.3</c:v>
                </c:pt>
                <c:pt idx="44">
                  <c:v>24.7</c:v>
                </c:pt>
                <c:pt idx="45">
                  <c:v>24.8</c:v>
                </c:pt>
                <c:pt idx="46">
                  <c:v>24.8</c:v>
                </c:pt>
                <c:pt idx="47">
                  <c:v>25.5</c:v>
                </c:pt>
                <c:pt idx="48">
                  <c:v>25</c:v>
                </c:pt>
                <c:pt idx="49">
                  <c:v>25</c:v>
                </c:pt>
                <c:pt idx="50">
                  <c:v>25</c:v>
                </c:pt>
                <c:pt idx="51">
                  <c:v>25</c:v>
                </c:pt>
                <c:pt idx="52">
                  <c:v>24.6</c:v>
                </c:pt>
                <c:pt idx="53">
                  <c:v>25.2</c:v>
                </c:pt>
                <c:pt idx="54">
                  <c:v>25.3</c:v>
                </c:pt>
                <c:pt idx="55">
                  <c:v>25.6</c:v>
                </c:pt>
                <c:pt idx="56">
                  <c:v>25.3</c:v>
                </c:pt>
                <c:pt idx="57">
                  <c:v>25.4</c:v>
                </c:pt>
                <c:pt idx="58">
                  <c:v>25.4</c:v>
                </c:pt>
                <c:pt idx="59">
                  <c:v>25.4</c:v>
                </c:pt>
                <c:pt idx="60">
                  <c:v>25.1</c:v>
                </c:pt>
                <c:pt idx="61">
                  <c:v>25.1</c:v>
                </c:pt>
                <c:pt idx="62">
                  <c:v>24.9</c:v>
                </c:pt>
                <c:pt idx="63">
                  <c:v>24.8</c:v>
                </c:pt>
                <c:pt idx="64">
                  <c:v>24.8</c:v>
                </c:pt>
                <c:pt idx="65">
                  <c:v>24.8</c:v>
                </c:pt>
                <c:pt idx="66">
                  <c:v>24.6</c:v>
                </c:pt>
                <c:pt idx="67">
                  <c:v>24.4</c:v>
                </c:pt>
                <c:pt idx="68">
                  <c:v>24.3</c:v>
                </c:pt>
                <c:pt idx="69">
                  <c:v>24</c:v>
                </c:pt>
                <c:pt idx="70">
                  <c:v>24</c:v>
                </c:pt>
                <c:pt idx="71">
                  <c:v>23.6</c:v>
                </c:pt>
                <c:pt idx="72">
                  <c:v>23</c:v>
                </c:pt>
                <c:pt idx="73">
                  <c:v>21.9</c:v>
                </c:pt>
                <c:pt idx="74">
                  <c:v>21.4</c:v>
                </c:pt>
                <c:pt idx="75">
                  <c:v>21</c:v>
                </c:pt>
                <c:pt idx="76">
                  <c:v>20.6</c:v>
                </c:pt>
                <c:pt idx="77">
                  <c:v>20.399999999999999</c:v>
                </c:pt>
                <c:pt idx="78">
                  <c:v>20.399999999999999</c:v>
                </c:pt>
                <c:pt idx="79">
                  <c:v>20.5</c:v>
                </c:pt>
                <c:pt idx="80">
                  <c:v>20.3</c:v>
                </c:pt>
                <c:pt idx="81">
                  <c:v>20.100000000000001</c:v>
                </c:pt>
                <c:pt idx="82">
                  <c:v>19.7</c:v>
                </c:pt>
                <c:pt idx="83">
                  <c:v>19.399999999999999</c:v>
                </c:pt>
                <c:pt idx="84">
                  <c:v>19.100000000000001</c:v>
                </c:pt>
                <c:pt idx="85">
                  <c:v>18.899999999999999</c:v>
                </c:pt>
                <c:pt idx="86">
                  <c:v>18.2</c:v>
                </c:pt>
                <c:pt idx="87">
                  <c:v>17.399999999999999</c:v>
                </c:pt>
                <c:pt idx="88">
                  <c:v>17.3</c:v>
                </c:pt>
                <c:pt idx="89">
                  <c:v>16.8</c:v>
                </c:pt>
                <c:pt idx="90">
                  <c:v>15.8</c:v>
                </c:pt>
                <c:pt idx="91">
                  <c:v>15.1</c:v>
                </c:pt>
                <c:pt idx="92">
                  <c:v>14.5</c:v>
                </c:pt>
                <c:pt idx="93">
                  <c:v>14.1</c:v>
                </c:pt>
                <c:pt idx="94">
                  <c:v>13.6</c:v>
                </c:pt>
                <c:pt idx="95">
                  <c:v>13.3</c:v>
                </c:pt>
                <c:pt idx="96">
                  <c:v>12.9</c:v>
                </c:pt>
                <c:pt idx="97">
                  <c:v>12.6</c:v>
                </c:pt>
                <c:pt idx="98">
                  <c:v>12.4</c:v>
                </c:pt>
                <c:pt idx="99">
                  <c:v>12.1</c:v>
                </c:pt>
                <c:pt idx="100">
                  <c:v>11.6</c:v>
                </c:pt>
                <c:pt idx="101">
                  <c:v>11.5</c:v>
                </c:pt>
                <c:pt idx="102">
                  <c:v>11.2</c:v>
                </c:pt>
                <c:pt idx="103">
                  <c:v>11</c:v>
                </c:pt>
                <c:pt idx="104">
                  <c:v>10.9</c:v>
                </c:pt>
                <c:pt idx="105">
                  <c:v>10.7</c:v>
                </c:pt>
                <c:pt idx="106">
                  <c:v>10.5</c:v>
                </c:pt>
                <c:pt idx="107">
                  <c:v>10.200000000000001</c:v>
                </c:pt>
                <c:pt idx="108">
                  <c:v>10.1</c:v>
                </c:pt>
                <c:pt idx="109">
                  <c:v>9.8000000000000007</c:v>
                </c:pt>
                <c:pt idx="110">
                  <c:v>9.6</c:v>
                </c:pt>
                <c:pt idx="111">
                  <c:v>9.4</c:v>
                </c:pt>
                <c:pt idx="112">
                  <c:v>9.4</c:v>
                </c:pt>
                <c:pt idx="113">
                  <c:v>9.5</c:v>
                </c:pt>
                <c:pt idx="114">
                  <c:v>9.5</c:v>
                </c:pt>
                <c:pt idx="115">
                  <c:v>9.5</c:v>
                </c:pt>
                <c:pt idx="116">
                  <c:v>9.7000000000000011</c:v>
                </c:pt>
                <c:pt idx="117">
                  <c:v>10.1</c:v>
                </c:pt>
                <c:pt idx="118">
                  <c:v>10.5</c:v>
                </c:pt>
                <c:pt idx="119">
                  <c:v>10.7</c:v>
                </c:pt>
                <c:pt idx="120">
                  <c:v>11</c:v>
                </c:pt>
                <c:pt idx="121">
                  <c:v>11.5</c:v>
                </c:pt>
                <c:pt idx="122">
                  <c:v>12.1</c:v>
                </c:pt>
                <c:pt idx="123">
                  <c:v>13.6</c:v>
                </c:pt>
                <c:pt idx="124">
                  <c:v>14.5</c:v>
                </c:pt>
                <c:pt idx="125">
                  <c:v>15.1</c:v>
                </c:pt>
                <c:pt idx="126">
                  <c:v>16.100000000000001</c:v>
                </c:pt>
                <c:pt idx="127">
                  <c:v>17</c:v>
                </c:pt>
                <c:pt idx="128">
                  <c:v>17.100000000000001</c:v>
                </c:pt>
                <c:pt idx="129">
                  <c:v>18.100000000000001</c:v>
                </c:pt>
                <c:pt idx="130">
                  <c:v>19.3</c:v>
                </c:pt>
                <c:pt idx="131">
                  <c:v>19.7</c:v>
                </c:pt>
                <c:pt idx="132">
                  <c:v>20.100000000000001</c:v>
                </c:pt>
                <c:pt idx="133">
                  <c:v>20.9</c:v>
                </c:pt>
                <c:pt idx="134">
                  <c:v>21.2</c:v>
                </c:pt>
                <c:pt idx="135">
                  <c:v>21</c:v>
                </c:pt>
                <c:pt idx="136">
                  <c:v>21.7</c:v>
                </c:pt>
                <c:pt idx="137">
                  <c:v>22.8</c:v>
                </c:pt>
                <c:pt idx="138">
                  <c:v>23.8</c:v>
                </c:pt>
                <c:pt idx="139">
                  <c:v>24</c:v>
                </c:pt>
                <c:pt idx="140">
                  <c:v>24.1</c:v>
                </c:pt>
                <c:pt idx="141">
                  <c:v>25.2</c:v>
                </c:pt>
                <c:pt idx="142">
                  <c:v>25.6</c:v>
                </c:pt>
                <c:pt idx="143">
                  <c:v>25.6</c:v>
                </c:pt>
                <c:pt idx="144">
                  <c:v>26.2</c:v>
                </c:pt>
                <c:pt idx="145">
                  <c:v>25.8</c:v>
                </c:pt>
                <c:pt idx="146">
                  <c:v>26</c:v>
                </c:pt>
                <c:pt idx="147">
                  <c:v>27.1</c:v>
                </c:pt>
                <c:pt idx="148">
                  <c:v>26.8</c:v>
                </c:pt>
                <c:pt idx="149">
                  <c:v>26.6</c:v>
                </c:pt>
                <c:pt idx="150">
                  <c:v>26.6</c:v>
                </c:pt>
                <c:pt idx="151">
                  <c:v>27.2</c:v>
                </c:pt>
                <c:pt idx="152">
                  <c:v>26.8</c:v>
                </c:pt>
                <c:pt idx="153">
                  <c:v>26.5</c:v>
                </c:pt>
                <c:pt idx="154">
                  <c:v>26.5</c:v>
                </c:pt>
                <c:pt idx="155">
                  <c:v>26.2</c:v>
                </c:pt>
                <c:pt idx="156">
                  <c:v>25.8</c:v>
                </c:pt>
                <c:pt idx="157">
                  <c:v>25.5</c:v>
                </c:pt>
                <c:pt idx="158">
                  <c:v>25.5</c:v>
                </c:pt>
                <c:pt idx="159">
                  <c:v>25.7</c:v>
                </c:pt>
                <c:pt idx="160">
                  <c:v>25.4</c:v>
                </c:pt>
                <c:pt idx="161">
                  <c:v>25.1</c:v>
                </c:pt>
                <c:pt idx="162">
                  <c:v>24.8</c:v>
                </c:pt>
                <c:pt idx="163">
                  <c:v>24.5</c:v>
                </c:pt>
                <c:pt idx="164">
                  <c:v>24.4</c:v>
                </c:pt>
                <c:pt idx="165">
                  <c:v>24</c:v>
                </c:pt>
                <c:pt idx="166">
                  <c:v>23.8</c:v>
                </c:pt>
                <c:pt idx="167">
                  <c:v>23.7</c:v>
                </c:pt>
                <c:pt idx="168">
                  <c:v>23.4</c:v>
                </c:pt>
                <c:pt idx="169">
                  <c:v>22.8</c:v>
                </c:pt>
                <c:pt idx="170">
                  <c:v>22</c:v>
                </c:pt>
                <c:pt idx="171">
                  <c:v>20.8</c:v>
                </c:pt>
                <c:pt idx="172">
                  <c:v>19.8</c:v>
                </c:pt>
                <c:pt idx="173">
                  <c:v>19.3</c:v>
                </c:pt>
                <c:pt idx="174">
                  <c:v>18.5</c:v>
                </c:pt>
                <c:pt idx="175">
                  <c:v>18</c:v>
                </c:pt>
                <c:pt idx="176">
                  <c:v>17.100000000000001</c:v>
                </c:pt>
                <c:pt idx="177">
                  <c:v>16.3</c:v>
                </c:pt>
                <c:pt idx="178">
                  <c:v>15.7</c:v>
                </c:pt>
                <c:pt idx="179">
                  <c:v>14.8</c:v>
                </c:pt>
                <c:pt idx="180">
                  <c:v>14.4</c:v>
                </c:pt>
                <c:pt idx="181">
                  <c:v>14.2</c:v>
                </c:pt>
                <c:pt idx="182">
                  <c:v>13.8</c:v>
                </c:pt>
                <c:pt idx="183">
                  <c:v>13.6</c:v>
                </c:pt>
                <c:pt idx="184">
                  <c:v>13.1</c:v>
                </c:pt>
                <c:pt idx="185">
                  <c:v>12.7</c:v>
                </c:pt>
                <c:pt idx="186">
                  <c:v>12.3</c:v>
                </c:pt>
                <c:pt idx="187">
                  <c:v>12.2</c:v>
                </c:pt>
                <c:pt idx="188">
                  <c:v>11.9</c:v>
                </c:pt>
                <c:pt idx="189">
                  <c:v>11.6</c:v>
                </c:pt>
                <c:pt idx="190">
                  <c:v>11.5</c:v>
                </c:pt>
                <c:pt idx="191">
                  <c:v>11.2</c:v>
                </c:pt>
                <c:pt idx="192">
                  <c:v>10.9</c:v>
                </c:pt>
                <c:pt idx="193">
                  <c:v>10.9</c:v>
                </c:pt>
                <c:pt idx="194">
                  <c:v>10.9</c:v>
                </c:pt>
                <c:pt idx="195">
                  <c:v>10.6</c:v>
                </c:pt>
                <c:pt idx="196">
                  <c:v>10.5</c:v>
                </c:pt>
                <c:pt idx="197">
                  <c:v>10.4</c:v>
                </c:pt>
                <c:pt idx="198">
                  <c:v>10.200000000000001</c:v>
                </c:pt>
                <c:pt idx="199">
                  <c:v>10.1</c:v>
                </c:pt>
                <c:pt idx="200">
                  <c:v>9.9</c:v>
                </c:pt>
                <c:pt idx="201">
                  <c:v>9.8000000000000007</c:v>
                </c:pt>
                <c:pt idx="202">
                  <c:v>9.5</c:v>
                </c:pt>
                <c:pt idx="203">
                  <c:v>9.3000000000000007</c:v>
                </c:pt>
                <c:pt idx="204">
                  <c:v>9.3000000000000007</c:v>
                </c:pt>
                <c:pt idx="205">
                  <c:v>9.3000000000000007</c:v>
                </c:pt>
                <c:pt idx="206">
                  <c:v>9.2000000000000011</c:v>
                </c:pt>
                <c:pt idx="207">
                  <c:v>9.2000000000000011</c:v>
                </c:pt>
                <c:pt idx="208">
                  <c:v>8.9</c:v>
                </c:pt>
                <c:pt idx="209">
                  <c:v>8.8000000000000007</c:v>
                </c:pt>
                <c:pt idx="210">
                  <c:v>8.6</c:v>
                </c:pt>
                <c:pt idx="211">
                  <c:v>8.6</c:v>
                </c:pt>
                <c:pt idx="212">
                  <c:v>9.2000000000000011</c:v>
                </c:pt>
                <c:pt idx="213">
                  <c:v>10.5</c:v>
                </c:pt>
                <c:pt idx="214">
                  <c:v>10.5</c:v>
                </c:pt>
                <c:pt idx="215">
                  <c:v>10.9</c:v>
                </c:pt>
                <c:pt idx="216">
                  <c:v>11.7</c:v>
                </c:pt>
                <c:pt idx="217">
                  <c:v>12.7</c:v>
                </c:pt>
                <c:pt idx="218">
                  <c:v>13.6</c:v>
                </c:pt>
                <c:pt idx="219">
                  <c:v>15.5</c:v>
                </c:pt>
                <c:pt idx="220">
                  <c:v>15.2</c:v>
                </c:pt>
                <c:pt idx="221">
                  <c:v>15.9</c:v>
                </c:pt>
                <c:pt idx="222">
                  <c:v>17</c:v>
                </c:pt>
                <c:pt idx="223">
                  <c:v>18.100000000000001</c:v>
                </c:pt>
                <c:pt idx="224">
                  <c:v>19.2</c:v>
                </c:pt>
                <c:pt idx="225">
                  <c:v>20</c:v>
                </c:pt>
                <c:pt idx="226">
                  <c:v>21</c:v>
                </c:pt>
                <c:pt idx="227">
                  <c:v>22.2</c:v>
                </c:pt>
                <c:pt idx="228">
                  <c:v>23.4</c:v>
                </c:pt>
                <c:pt idx="229">
                  <c:v>24.2</c:v>
                </c:pt>
                <c:pt idx="230">
                  <c:v>25</c:v>
                </c:pt>
                <c:pt idx="231">
                  <c:v>25.7</c:v>
                </c:pt>
                <c:pt idx="232">
                  <c:v>25.9</c:v>
                </c:pt>
                <c:pt idx="233">
                  <c:v>26.4</c:v>
                </c:pt>
                <c:pt idx="234">
                  <c:v>27</c:v>
                </c:pt>
                <c:pt idx="235">
                  <c:v>27</c:v>
                </c:pt>
                <c:pt idx="236">
                  <c:v>27.2</c:v>
                </c:pt>
                <c:pt idx="237">
                  <c:v>27.7</c:v>
                </c:pt>
                <c:pt idx="238">
                  <c:v>27.8</c:v>
                </c:pt>
                <c:pt idx="239">
                  <c:v>28.4</c:v>
                </c:pt>
                <c:pt idx="240">
                  <c:v>28.3</c:v>
                </c:pt>
                <c:pt idx="241">
                  <c:v>28.7</c:v>
                </c:pt>
                <c:pt idx="242">
                  <c:v>28.8</c:v>
                </c:pt>
                <c:pt idx="243">
                  <c:v>29.3</c:v>
                </c:pt>
                <c:pt idx="244">
                  <c:v>29.3</c:v>
                </c:pt>
                <c:pt idx="245">
                  <c:v>29.4</c:v>
                </c:pt>
                <c:pt idx="246">
                  <c:v>29.2</c:v>
                </c:pt>
                <c:pt idx="247">
                  <c:v>29.6</c:v>
                </c:pt>
                <c:pt idx="248">
                  <c:v>29.5</c:v>
                </c:pt>
                <c:pt idx="249">
                  <c:v>29.5</c:v>
                </c:pt>
                <c:pt idx="250">
                  <c:v>29.4</c:v>
                </c:pt>
                <c:pt idx="251">
                  <c:v>29.3</c:v>
                </c:pt>
                <c:pt idx="252">
                  <c:v>28.9</c:v>
                </c:pt>
                <c:pt idx="253">
                  <c:v>28.8</c:v>
                </c:pt>
                <c:pt idx="254">
                  <c:v>28.9</c:v>
                </c:pt>
                <c:pt idx="255">
                  <c:v>28.7</c:v>
                </c:pt>
                <c:pt idx="256">
                  <c:v>28.6</c:v>
                </c:pt>
                <c:pt idx="257">
                  <c:v>28.2</c:v>
                </c:pt>
                <c:pt idx="258">
                  <c:v>28.3</c:v>
                </c:pt>
                <c:pt idx="259">
                  <c:v>28.1</c:v>
                </c:pt>
                <c:pt idx="260">
                  <c:v>27.7</c:v>
                </c:pt>
                <c:pt idx="261">
                  <c:v>27.8</c:v>
                </c:pt>
                <c:pt idx="262">
                  <c:v>27.4</c:v>
                </c:pt>
                <c:pt idx="263">
                  <c:v>26.8</c:v>
                </c:pt>
                <c:pt idx="264">
                  <c:v>26.5</c:v>
                </c:pt>
                <c:pt idx="265">
                  <c:v>25.8</c:v>
                </c:pt>
                <c:pt idx="266">
                  <c:v>24.8</c:v>
                </c:pt>
                <c:pt idx="267">
                  <c:v>24.3</c:v>
                </c:pt>
                <c:pt idx="268">
                  <c:v>23.9</c:v>
                </c:pt>
                <c:pt idx="269">
                  <c:v>23.5</c:v>
                </c:pt>
                <c:pt idx="270">
                  <c:v>22.9</c:v>
                </c:pt>
                <c:pt idx="271">
                  <c:v>22.2</c:v>
                </c:pt>
                <c:pt idx="272">
                  <c:v>21.6</c:v>
                </c:pt>
                <c:pt idx="273">
                  <c:v>21</c:v>
                </c:pt>
                <c:pt idx="274">
                  <c:v>20.3</c:v>
                </c:pt>
                <c:pt idx="275">
                  <c:v>20</c:v>
                </c:pt>
                <c:pt idx="276">
                  <c:v>18.7</c:v>
                </c:pt>
                <c:pt idx="277">
                  <c:v>17.7</c:v>
                </c:pt>
                <c:pt idx="278">
                  <c:v>16.899999999999999</c:v>
                </c:pt>
                <c:pt idx="279">
                  <c:v>16.5</c:v>
                </c:pt>
                <c:pt idx="280">
                  <c:v>16.100000000000001</c:v>
                </c:pt>
                <c:pt idx="281">
                  <c:v>15.6</c:v>
                </c:pt>
                <c:pt idx="282">
                  <c:v>15.6</c:v>
                </c:pt>
                <c:pt idx="283">
                  <c:v>15.9</c:v>
                </c:pt>
                <c:pt idx="284">
                  <c:v>15</c:v>
                </c:pt>
                <c:pt idx="285">
                  <c:v>14.4</c:v>
                </c:pt>
                <c:pt idx="286">
                  <c:v>14.2</c:v>
                </c:pt>
                <c:pt idx="287">
                  <c:v>14.6</c:v>
                </c:pt>
                <c:pt idx="288">
                  <c:v>16.2</c:v>
                </c:pt>
                <c:pt idx="289">
                  <c:v>15</c:v>
                </c:pt>
                <c:pt idx="290">
                  <c:v>13.9</c:v>
                </c:pt>
                <c:pt idx="291">
                  <c:v>13.1</c:v>
                </c:pt>
                <c:pt idx="292">
                  <c:v>12.7</c:v>
                </c:pt>
                <c:pt idx="293">
                  <c:v>12.4</c:v>
                </c:pt>
                <c:pt idx="294">
                  <c:v>12.4</c:v>
                </c:pt>
                <c:pt idx="295">
                  <c:v>12.2</c:v>
                </c:pt>
                <c:pt idx="296">
                  <c:v>12.1</c:v>
                </c:pt>
                <c:pt idx="297">
                  <c:v>12.4</c:v>
                </c:pt>
                <c:pt idx="298">
                  <c:v>12.3</c:v>
                </c:pt>
                <c:pt idx="299">
                  <c:v>11.9</c:v>
                </c:pt>
                <c:pt idx="300">
                  <c:v>11.5</c:v>
                </c:pt>
                <c:pt idx="301">
                  <c:v>11.4</c:v>
                </c:pt>
                <c:pt idx="302">
                  <c:v>11.3</c:v>
                </c:pt>
                <c:pt idx="303">
                  <c:v>11.2</c:v>
                </c:pt>
                <c:pt idx="304">
                  <c:v>11.1</c:v>
                </c:pt>
                <c:pt idx="305">
                  <c:v>11</c:v>
                </c:pt>
                <c:pt idx="306">
                  <c:v>11</c:v>
                </c:pt>
                <c:pt idx="307">
                  <c:v>10.9</c:v>
                </c:pt>
                <c:pt idx="308">
                  <c:v>11</c:v>
                </c:pt>
                <c:pt idx="309">
                  <c:v>12.2</c:v>
                </c:pt>
                <c:pt idx="310">
                  <c:v>13</c:v>
                </c:pt>
                <c:pt idx="311">
                  <c:v>13.2</c:v>
                </c:pt>
                <c:pt idx="312">
                  <c:v>13.3</c:v>
                </c:pt>
                <c:pt idx="313">
                  <c:v>13.9</c:v>
                </c:pt>
                <c:pt idx="314">
                  <c:v>15.1</c:v>
                </c:pt>
                <c:pt idx="315">
                  <c:v>17.5</c:v>
                </c:pt>
                <c:pt idx="316">
                  <c:v>18.2</c:v>
                </c:pt>
                <c:pt idx="317">
                  <c:v>19.2</c:v>
                </c:pt>
                <c:pt idx="318">
                  <c:v>20.399999999999999</c:v>
                </c:pt>
                <c:pt idx="319">
                  <c:v>21.5</c:v>
                </c:pt>
                <c:pt idx="320">
                  <c:v>22.7</c:v>
                </c:pt>
                <c:pt idx="321">
                  <c:v>23.3</c:v>
                </c:pt>
                <c:pt idx="322">
                  <c:v>24.4</c:v>
                </c:pt>
                <c:pt idx="323">
                  <c:v>25.4</c:v>
                </c:pt>
                <c:pt idx="324">
                  <c:v>26</c:v>
                </c:pt>
                <c:pt idx="325">
                  <c:v>27.4</c:v>
                </c:pt>
                <c:pt idx="326">
                  <c:v>28.6</c:v>
                </c:pt>
                <c:pt idx="327">
                  <c:v>29</c:v>
                </c:pt>
                <c:pt idx="328">
                  <c:v>29.2</c:v>
                </c:pt>
                <c:pt idx="329">
                  <c:v>29.8</c:v>
                </c:pt>
                <c:pt idx="330">
                  <c:v>30.4</c:v>
                </c:pt>
                <c:pt idx="331">
                  <c:v>30.3</c:v>
                </c:pt>
                <c:pt idx="332">
                  <c:v>31.5</c:v>
                </c:pt>
                <c:pt idx="333">
                  <c:v>32.200000000000003</c:v>
                </c:pt>
                <c:pt idx="334">
                  <c:v>32.1</c:v>
                </c:pt>
                <c:pt idx="335">
                  <c:v>32.6</c:v>
                </c:pt>
                <c:pt idx="336">
                  <c:v>32.4</c:v>
                </c:pt>
                <c:pt idx="337">
                  <c:v>32.200000000000003</c:v>
                </c:pt>
                <c:pt idx="338">
                  <c:v>32.4</c:v>
                </c:pt>
                <c:pt idx="339">
                  <c:v>32.1</c:v>
                </c:pt>
                <c:pt idx="340">
                  <c:v>31.3</c:v>
                </c:pt>
                <c:pt idx="341">
                  <c:v>31</c:v>
                </c:pt>
                <c:pt idx="342">
                  <c:v>30.9</c:v>
                </c:pt>
                <c:pt idx="343">
                  <c:v>31</c:v>
                </c:pt>
                <c:pt idx="344">
                  <c:v>30.9</c:v>
                </c:pt>
                <c:pt idx="345">
                  <c:v>30.6</c:v>
                </c:pt>
                <c:pt idx="346">
                  <c:v>30.4</c:v>
                </c:pt>
                <c:pt idx="347">
                  <c:v>30.4</c:v>
                </c:pt>
                <c:pt idx="348">
                  <c:v>30.1</c:v>
                </c:pt>
                <c:pt idx="349">
                  <c:v>30.2</c:v>
                </c:pt>
                <c:pt idx="350">
                  <c:v>29.6</c:v>
                </c:pt>
                <c:pt idx="351">
                  <c:v>29.4</c:v>
                </c:pt>
                <c:pt idx="352">
                  <c:v>29.4</c:v>
                </c:pt>
                <c:pt idx="353">
                  <c:v>29.2</c:v>
                </c:pt>
                <c:pt idx="354">
                  <c:v>29.1</c:v>
                </c:pt>
                <c:pt idx="355">
                  <c:v>28.6</c:v>
                </c:pt>
                <c:pt idx="356">
                  <c:v>28.5</c:v>
                </c:pt>
                <c:pt idx="357">
                  <c:v>28.2</c:v>
                </c:pt>
                <c:pt idx="358">
                  <c:v>28.1</c:v>
                </c:pt>
                <c:pt idx="359">
                  <c:v>27.8</c:v>
                </c:pt>
                <c:pt idx="360">
                  <c:v>27.4</c:v>
                </c:pt>
                <c:pt idx="361">
                  <c:v>27</c:v>
                </c:pt>
                <c:pt idx="362">
                  <c:v>26.7</c:v>
                </c:pt>
                <c:pt idx="363">
                  <c:v>26.4</c:v>
                </c:pt>
                <c:pt idx="364">
                  <c:v>25.8</c:v>
                </c:pt>
                <c:pt idx="365">
                  <c:v>25</c:v>
                </c:pt>
                <c:pt idx="366">
                  <c:v>24.4</c:v>
                </c:pt>
                <c:pt idx="367">
                  <c:v>22.9</c:v>
                </c:pt>
                <c:pt idx="368">
                  <c:v>22</c:v>
                </c:pt>
                <c:pt idx="369">
                  <c:v>21.1</c:v>
                </c:pt>
                <c:pt idx="370">
                  <c:v>20.5</c:v>
                </c:pt>
                <c:pt idx="371">
                  <c:v>19.8</c:v>
                </c:pt>
                <c:pt idx="372">
                  <c:v>19.5</c:v>
                </c:pt>
                <c:pt idx="373">
                  <c:v>19</c:v>
                </c:pt>
                <c:pt idx="374">
                  <c:v>18.5</c:v>
                </c:pt>
                <c:pt idx="375">
                  <c:v>18.2</c:v>
                </c:pt>
                <c:pt idx="376">
                  <c:v>17.8</c:v>
                </c:pt>
                <c:pt idx="377">
                  <c:v>17.600000000000001</c:v>
                </c:pt>
                <c:pt idx="378">
                  <c:v>17.3</c:v>
                </c:pt>
                <c:pt idx="379">
                  <c:v>17</c:v>
                </c:pt>
                <c:pt idx="380">
                  <c:v>16.600000000000001</c:v>
                </c:pt>
                <c:pt idx="381">
                  <c:v>16.3</c:v>
                </c:pt>
                <c:pt idx="382">
                  <c:v>16.100000000000001</c:v>
                </c:pt>
                <c:pt idx="383">
                  <c:v>16</c:v>
                </c:pt>
                <c:pt idx="384">
                  <c:v>16.3</c:v>
                </c:pt>
                <c:pt idx="385">
                  <c:v>16.2</c:v>
                </c:pt>
                <c:pt idx="386">
                  <c:v>15.7</c:v>
                </c:pt>
                <c:pt idx="387">
                  <c:v>15.4</c:v>
                </c:pt>
                <c:pt idx="388">
                  <c:v>15.1</c:v>
                </c:pt>
                <c:pt idx="389">
                  <c:v>15.5</c:v>
                </c:pt>
                <c:pt idx="390">
                  <c:v>15.7</c:v>
                </c:pt>
                <c:pt idx="391">
                  <c:v>15.8</c:v>
                </c:pt>
                <c:pt idx="392">
                  <c:v>15.7</c:v>
                </c:pt>
                <c:pt idx="393">
                  <c:v>15.4</c:v>
                </c:pt>
                <c:pt idx="394">
                  <c:v>14.8</c:v>
                </c:pt>
                <c:pt idx="395">
                  <c:v>14.5</c:v>
                </c:pt>
                <c:pt idx="396">
                  <c:v>14.9</c:v>
                </c:pt>
                <c:pt idx="397">
                  <c:v>15.1</c:v>
                </c:pt>
                <c:pt idx="398">
                  <c:v>15.4</c:v>
                </c:pt>
                <c:pt idx="399">
                  <c:v>15.3</c:v>
                </c:pt>
                <c:pt idx="400">
                  <c:v>15.3</c:v>
                </c:pt>
                <c:pt idx="401">
                  <c:v>15.3</c:v>
                </c:pt>
                <c:pt idx="402">
                  <c:v>14.9</c:v>
                </c:pt>
                <c:pt idx="403">
                  <c:v>15</c:v>
                </c:pt>
                <c:pt idx="404">
                  <c:v>15.9</c:v>
                </c:pt>
                <c:pt idx="405">
                  <c:v>16.5</c:v>
                </c:pt>
                <c:pt idx="406">
                  <c:v>16.3</c:v>
                </c:pt>
                <c:pt idx="407">
                  <c:v>16</c:v>
                </c:pt>
                <c:pt idx="408">
                  <c:v>17.2</c:v>
                </c:pt>
                <c:pt idx="409">
                  <c:v>18</c:v>
                </c:pt>
                <c:pt idx="410">
                  <c:v>19.100000000000001</c:v>
                </c:pt>
                <c:pt idx="411">
                  <c:v>21.6</c:v>
                </c:pt>
                <c:pt idx="412">
                  <c:v>21.9</c:v>
                </c:pt>
                <c:pt idx="413">
                  <c:v>22.1</c:v>
                </c:pt>
                <c:pt idx="414">
                  <c:v>22.7</c:v>
                </c:pt>
                <c:pt idx="415">
                  <c:v>23.5</c:v>
                </c:pt>
                <c:pt idx="416">
                  <c:v>24.2</c:v>
                </c:pt>
                <c:pt idx="417">
                  <c:v>24.5</c:v>
                </c:pt>
                <c:pt idx="418">
                  <c:v>24.8</c:v>
                </c:pt>
                <c:pt idx="419">
                  <c:v>25.4</c:v>
                </c:pt>
                <c:pt idx="420">
                  <c:v>25.7</c:v>
                </c:pt>
                <c:pt idx="421">
                  <c:v>26.5</c:v>
                </c:pt>
                <c:pt idx="422">
                  <c:v>27.4</c:v>
                </c:pt>
                <c:pt idx="423">
                  <c:v>28.4</c:v>
                </c:pt>
                <c:pt idx="424">
                  <c:v>29.1</c:v>
                </c:pt>
                <c:pt idx="425">
                  <c:v>29.3</c:v>
                </c:pt>
                <c:pt idx="426">
                  <c:v>29.9</c:v>
                </c:pt>
                <c:pt idx="427">
                  <c:v>30.9</c:v>
                </c:pt>
                <c:pt idx="428">
                  <c:v>30.3</c:v>
                </c:pt>
                <c:pt idx="429">
                  <c:v>30.4</c:v>
                </c:pt>
                <c:pt idx="430">
                  <c:v>31</c:v>
                </c:pt>
                <c:pt idx="431">
                  <c:v>30.8</c:v>
                </c:pt>
                <c:pt idx="432">
                  <c:v>30.9</c:v>
                </c:pt>
                <c:pt idx="433">
                  <c:v>31.8</c:v>
                </c:pt>
                <c:pt idx="434">
                  <c:v>30.9</c:v>
                </c:pt>
                <c:pt idx="435">
                  <c:v>32</c:v>
                </c:pt>
                <c:pt idx="436">
                  <c:v>32.4</c:v>
                </c:pt>
                <c:pt idx="437">
                  <c:v>32.1</c:v>
                </c:pt>
                <c:pt idx="438">
                  <c:v>31.3</c:v>
                </c:pt>
                <c:pt idx="439">
                  <c:v>31</c:v>
                </c:pt>
                <c:pt idx="440">
                  <c:v>31.6</c:v>
                </c:pt>
                <c:pt idx="441">
                  <c:v>31.4</c:v>
                </c:pt>
                <c:pt idx="442">
                  <c:v>29.9</c:v>
                </c:pt>
                <c:pt idx="443">
                  <c:v>29.5</c:v>
                </c:pt>
                <c:pt idx="444">
                  <c:v>28.9</c:v>
                </c:pt>
                <c:pt idx="445">
                  <c:v>28.1</c:v>
                </c:pt>
                <c:pt idx="446">
                  <c:v>27.9</c:v>
                </c:pt>
                <c:pt idx="447">
                  <c:v>27.4</c:v>
                </c:pt>
                <c:pt idx="448">
                  <c:v>27.3</c:v>
                </c:pt>
                <c:pt idx="449">
                  <c:v>27.3</c:v>
                </c:pt>
                <c:pt idx="450">
                  <c:v>27.4</c:v>
                </c:pt>
                <c:pt idx="451">
                  <c:v>27</c:v>
                </c:pt>
                <c:pt idx="452">
                  <c:v>26.9</c:v>
                </c:pt>
                <c:pt idx="453">
                  <c:v>26.6</c:v>
                </c:pt>
                <c:pt idx="454">
                  <c:v>26.4</c:v>
                </c:pt>
                <c:pt idx="455">
                  <c:v>26.3</c:v>
                </c:pt>
                <c:pt idx="456">
                  <c:v>26.1</c:v>
                </c:pt>
                <c:pt idx="457">
                  <c:v>25.7</c:v>
                </c:pt>
                <c:pt idx="458">
                  <c:v>25.3</c:v>
                </c:pt>
                <c:pt idx="459">
                  <c:v>25.2</c:v>
                </c:pt>
                <c:pt idx="460">
                  <c:v>25</c:v>
                </c:pt>
                <c:pt idx="461">
                  <c:v>24.4</c:v>
                </c:pt>
                <c:pt idx="462">
                  <c:v>24.3</c:v>
                </c:pt>
                <c:pt idx="463">
                  <c:v>24.4</c:v>
                </c:pt>
                <c:pt idx="464">
                  <c:v>24</c:v>
                </c:pt>
                <c:pt idx="465">
                  <c:v>23.8</c:v>
                </c:pt>
                <c:pt idx="466">
                  <c:v>23.4</c:v>
                </c:pt>
                <c:pt idx="467">
                  <c:v>23</c:v>
                </c:pt>
                <c:pt idx="468">
                  <c:v>22.8</c:v>
                </c:pt>
                <c:pt idx="469">
                  <c:v>22.5</c:v>
                </c:pt>
                <c:pt idx="470">
                  <c:v>22.6</c:v>
                </c:pt>
                <c:pt idx="471">
                  <c:v>22.8</c:v>
                </c:pt>
                <c:pt idx="472">
                  <c:v>22.7</c:v>
                </c:pt>
                <c:pt idx="473">
                  <c:v>22.6</c:v>
                </c:pt>
                <c:pt idx="474">
                  <c:v>21</c:v>
                </c:pt>
                <c:pt idx="475">
                  <c:v>20.5</c:v>
                </c:pt>
                <c:pt idx="476">
                  <c:v>20.2</c:v>
                </c:pt>
                <c:pt idx="477">
                  <c:v>20</c:v>
                </c:pt>
                <c:pt idx="478">
                  <c:v>19.8</c:v>
                </c:pt>
                <c:pt idx="479">
                  <c:v>19.399999999999999</c:v>
                </c:pt>
                <c:pt idx="480">
                  <c:v>19.100000000000001</c:v>
                </c:pt>
                <c:pt idx="481">
                  <c:v>18.600000000000001</c:v>
                </c:pt>
                <c:pt idx="482">
                  <c:v>18.399999999999999</c:v>
                </c:pt>
                <c:pt idx="483">
                  <c:v>18.3</c:v>
                </c:pt>
                <c:pt idx="484">
                  <c:v>18.3</c:v>
                </c:pt>
                <c:pt idx="485">
                  <c:v>18.600000000000001</c:v>
                </c:pt>
                <c:pt idx="486">
                  <c:v>18.3</c:v>
                </c:pt>
                <c:pt idx="487">
                  <c:v>18</c:v>
                </c:pt>
                <c:pt idx="488">
                  <c:v>19.100000000000001</c:v>
                </c:pt>
                <c:pt idx="489">
                  <c:v>18.600000000000001</c:v>
                </c:pt>
                <c:pt idx="490">
                  <c:v>18.3</c:v>
                </c:pt>
                <c:pt idx="491">
                  <c:v>18.100000000000001</c:v>
                </c:pt>
                <c:pt idx="492">
                  <c:v>18.600000000000001</c:v>
                </c:pt>
                <c:pt idx="493">
                  <c:v>18.3</c:v>
                </c:pt>
                <c:pt idx="494">
                  <c:v>17.7</c:v>
                </c:pt>
                <c:pt idx="495">
                  <c:v>17.899999999999999</c:v>
                </c:pt>
                <c:pt idx="496">
                  <c:v>17.2</c:v>
                </c:pt>
                <c:pt idx="497">
                  <c:v>16.7</c:v>
                </c:pt>
                <c:pt idx="498">
                  <c:v>16.7</c:v>
                </c:pt>
                <c:pt idx="499">
                  <c:v>16.8</c:v>
                </c:pt>
                <c:pt idx="500">
                  <c:v>16.8</c:v>
                </c:pt>
                <c:pt idx="501">
                  <c:v>17.100000000000001</c:v>
                </c:pt>
                <c:pt idx="502">
                  <c:v>17.899999999999999</c:v>
                </c:pt>
                <c:pt idx="503">
                  <c:v>18</c:v>
                </c:pt>
                <c:pt idx="504">
                  <c:v>18.7</c:v>
                </c:pt>
                <c:pt idx="505">
                  <c:v>19.5</c:v>
                </c:pt>
                <c:pt idx="506">
                  <c:v>20.7</c:v>
                </c:pt>
                <c:pt idx="507">
                  <c:v>21.4</c:v>
                </c:pt>
                <c:pt idx="508">
                  <c:v>22.4</c:v>
                </c:pt>
                <c:pt idx="509">
                  <c:v>23.8</c:v>
                </c:pt>
                <c:pt idx="510">
                  <c:v>25.1</c:v>
                </c:pt>
                <c:pt idx="511">
                  <c:v>24.8</c:v>
                </c:pt>
                <c:pt idx="512">
                  <c:v>25.6</c:v>
                </c:pt>
                <c:pt idx="513">
                  <c:v>25.9</c:v>
                </c:pt>
                <c:pt idx="514">
                  <c:v>26.6</c:v>
                </c:pt>
                <c:pt idx="515">
                  <c:v>26.8</c:v>
                </c:pt>
                <c:pt idx="516">
                  <c:v>27.9</c:v>
                </c:pt>
                <c:pt idx="517">
                  <c:v>29.3</c:v>
                </c:pt>
                <c:pt idx="518">
                  <c:v>29.3</c:v>
                </c:pt>
                <c:pt idx="519">
                  <c:v>30.1</c:v>
                </c:pt>
                <c:pt idx="520">
                  <c:v>30.8</c:v>
                </c:pt>
                <c:pt idx="521">
                  <c:v>28.8</c:v>
                </c:pt>
                <c:pt idx="522">
                  <c:v>29.5</c:v>
                </c:pt>
                <c:pt idx="523">
                  <c:v>28.6</c:v>
                </c:pt>
                <c:pt idx="524">
                  <c:v>29.1</c:v>
                </c:pt>
                <c:pt idx="525">
                  <c:v>28.5</c:v>
                </c:pt>
                <c:pt idx="526">
                  <c:v>28.3</c:v>
                </c:pt>
                <c:pt idx="527">
                  <c:v>28.8</c:v>
                </c:pt>
                <c:pt idx="528">
                  <c:v>29.6</c:v>
                </c:pt>
                <c:pt idx="529">
                  <c:v>31.9</c:v>
                </c:pt>
                <c:pt idx="530">
                  <c:v>31.7</c:v>
                </c:pt>
                <c:pt idx="531">
                  <c:v>32</c:v>
                </c:pt>
                <c:pt idx="532">
                  <c:v>30.4</c:v>
                </c:pt>
                <c:pt idx="533">
                  <c:v>29.6</c:v>
                </c:pt>
                <c:pt idx="534">
                  <c:v>28.9</c:v>
                </c:pt>
                <c:pt idx="535">
                  <c:v>29.7</c:v>
                </c:pt>
                <c:pt idx="536">
                  <c:v>30.4</c:v>
                </c:pt>
                <c:pt idx="537">
                  <c:v>29.9</c:v>
                </c:pt>
                <c:pt idx="538">
                  <c:v>29.9</c:v>
                </c:pt>
                <c:pt idx="539">
                  <c:v>29.7</c:v>
                </c:pt>
                <c:pt idx="540">
                  <c:v>29.3</c:v>
                </c:pt>
                <c:pt idx="541">
                  <c:v>29.2</c:v>
                </c:pt>
                <c:pt idx="542">
                  <c:v>28.9</c:v>
                </c:pt>
                <c:pt idx="543">
                  <c:v>28</c:v>
                </c:pt>
                <c:pt idx="544">
                  <c:v>28</c:v>
                </c:pt>
                <c:pt idx="545">
                  <c:v>27.9</c:v>
                </c:pt>
                <c:pt idx="546">
                  <c:v>27.9</c:v>
                </c:pt>
                <c:pt idx="547">
                  <c:v>28.3</c:v>
                </c:pt>
                <c:pt idx="548">
                  <c:v>28.7</c:v>
                </c:pt>
                <c:pt idx="549">
                  <c:v>28.3</c:v>
                </c:pt>
                <c:pt idx="550">
                  <c:v>27.6</c:v>
                </c:pt>
                <c:pt idx="551">
                  <c:v>27.2</c:v>
                </c:pt>
                <c:pt idx="552">
                  <c:v>27.3</c:v>
                </c:pt>
                <c:pt idx="553">
                  <c:v>26.7</c:v>
                </c:pt>
                <c:pt idx="554">
                  <c:v>25.9</c:v>
                </c:pt>
                <c:pt idx="555">
                  <c:v>25.8</c:v>
                </c:pt>
                <c:pt idx="556">
                  <c:v>25.7</c:v>
                </c:pt>
                <c:pt idx="557">
                  <c:v>25.5</c:v>
                </c:pt>
                <c:pt idx="558">
                  <c:v>25.2</c:v>
                </c:pt>
                <c:pt idx="559">
                  <c:v>25.2</c:v>
                </c:pt>
                <c:pt idx="560">
                  <c:v>25.1</c:v>
                </c:pt>
                <c:pt idx="561">
                  <c:v>24</c:v>
                </c:pt>
                <c:pt idx="562">
                  <c:v>23.5</c:v>
                </c:pt>
                <c:pt idx="563">
                  <c:v>23.8</c:v>
                </c:pt>
                <c:pt idx="564">
                  <c:v>23.7</c:v>
                </c:pt>
                <c:pt idx="565">
                  <c:v>23.1</c:v>
                </c:pt>
                <c:pt idx="566">
                  <c:v>22</c:v>
                </c:pt>
                <c:pt idx="567">
                  <c:v>21.8</c:v>
                </c:pt>
                <c:pt idx="568">
                  <c:v>22.4</c:v>
                </c:pt>
                <c:pt idx="569">
                  <c:v>22.9</c:v>
                </c:pt>
                <c:pt idx="570">
                  <c:v>23.3</c:v>
                </c:pt>
                <c:pt idx="571">
                  <c:v>22.8</c:v>
                </c:pt>
                <c:pt idx="572">
                  <c:v>22.9</c:v>
                </c:pt>
                <c:pt idx="573">
                  <c:v>23</c:v>
                </c:pt>
                <c:pt idx="574">
                  <c:v>22</c:v>
                </c:pt>
                <c:pt idx="575">
                  <c:v>21.7</c:v>
                </c:pt>
                <c:pt idx="576">
                  <c:v>21.4</c:v>
                </c:pt>
                <c:pt idx="577">
                  <c:v>21.4</c:v>
                </c:pt>
                <c:pt idx="578">
                  <c:v>19.399999999999999</c:v>
                </c:pt>
                <c:pt idx="579">
                  <c:v>19.399999999999999</c:v>
                </c:pt>
                <c:pt idx="580">
                  <c:v>19</c:v>
                </c:pt>
                <c:pt idx="581">
                  <c:v>19.2</c:v>
                </c:pt>
                <c:pt idx="582">
                  <c:v>18.899999999999999</c:v>
                </c:pt>
                <c:pt idx="583">
                  <c:v>18.3</c:v>
                </c:pt>
                <c:pt idx="584">
                  <c:v>18.2</c:v>
                </c:pt>
                <c:pt idx="585">
                  <c:v>18.2</c:v>
                </c:pt>
                <c:pt idx="586">
                  <c:v>18.100000000000001</c:v>
                </c:pt>
                <c:pt idx="587">
                  <c:v>17.8</c:v>
                </c:pt>
                <c:pt idx="588">
                  <c:v>17.399999999999999</c:v>
                </c:pt>
                <c:pt idx="589">
                  <c:v>17.2</c:v>
                </c:pt>
                <c:pt idx="590">
                  <c:v>16.899999999999999</c:v>
                </c:pt>
                <c:pt idx="591">
                  <c:v>16.8</c:v>
                </c:pt>
                <c:pt idx="592">
                  <c:v>16.5</c:v>
                </c:pt>
                <c:pt idx="593">
                  <c:v>16.7</c:v>
                </c:pt>
                <c:pt idx="594">
                  <c:v>17.100000000000001</c:v>
                </c:pt>
                <c:pt idx="595">
                  <c:v>17.100000000000001</c:v>
                </c:pt>
                <c:pt idx="596">
                  <c:v>17</c:v>
                </c:pt>
                <c:pt idx="597">
                  <c:v>16.600000000000001</c:v>
                </c:pt>
                <c:pt idx="598">
                  <c:v>16.5</c:v>
                </c:pt>
                <c:pt idx="599">
                  <c:v>16.8</c:v>
                </c:pt>
                <c:pt idx="600">
                  <c:v>17.100000000000001</c:v>
                </c:pt>
                <c:pt idx="601">
                  <c:v>17.899999999999999</c:v>
                </c:pt>
                <c:pt idx="602">
                  <c:v>18.7</c:v>
                </c:pt>
                <c:pt idx="603">
                  <c:v>19.8</c:v>
                </c:pt>
                <c:pt idx="604">
                  <c:v>19.5</c:v>
                </c:pt>
                <c:pt idx="605">
                  <c:v>20.2</c:v>
                </c:pt>
                <c:pt idx="606">
                  <c:v>21.6</c:v>
                </c:pt>
                <c:pt idx="607">
                  <c:v>22.3</c:v>
                </c:pt>
                <c:pt idx="608">
                  <c:v>23.1</c:v>
                </c:pt>
                <c:pt idx="609">
                  <c:v>24.1</c:v>
                </c:pt>
                <c:pt idx="610">
                  <c:v>24.3</c:v>
                </c:pt>
                <c:pt idx="611">
                  <c:v>23.7</c:v>
                </c:pt>
                <c:pt idx="612">
                  <c:v>25</c:v>
                </c:pt>
                <c:pt idx="613">
                  <c:v>26.4</c:v>
                </c:pt>
                <c:pt idx="614">
                  <c:v>26.9</c:v>
                </c:pt>
                <c:pt idx="615">
                  <c:v>27.6</c:v>
                </c:pt>
                <c:pt idx="616">
                  <c:v>29</c:v>
                </c:pt>
                <c:pt idx="617">
                  <c:v>29.5</c:v>
                </c:pt>
                <c:pt idx="618">
                  <c:v>29.3</c:v>
                </c:pt>
                <c:pt idx="619">
                  <c:v>29.6</c:v>
                </c:pt>
                <c:pt idx="620">
                  <c:v>29.9</c:v>
                </c:pt>
                <c:pt idx="621">
                  <c:v>29.5</c:v>
                </c:pt>
                <c:pt idx="622">
                  <c:v>29.6</c:v>
                </c:pt>
                <c:pt idx="623">
                  <c:v>29.1</c:v>
                </c:pt>
                <c:pt idx="624">
                  <c:v>28.9</c:v>
                </c:pt>
                <c:pt idx="625">
                  <c:v>29.8</c:v>
                </c:pt>
                <c:pt idx="626">
                  <c:v>30.3</c:v>
                </c:pt>
                <c:pt idx="627">
                  <c:v>30.9</c:v>
                </c:pt>
                <c:pt idx="628">
                  <c:v>31.1</c:v>
                </c:pt>
                <c:pt idx="629">
                  <c:v>31.2</c:v>
                </c:pt>
                <c:pt idx="630">
                  <c:v>29.6</c:v>
                </c:pt>
                <c:pt idx="631">
                  <c:v>30.8</c:v>
                </c:pt>
                <c:pt idx="632">
                  <c:v>30.7</c:v>
                </c:pt>
                <c:pt idx="633">
                  <c:v>30.1</c:v>
                </c:pt>
                <c:pt idx="634">
                  <c:v>30</c:v>
                </c:pt>
                <c:pt idx="635">
                  <c:v>29.6</c:v>
                </c:pt>
                <c:pt idx="636">
                  <c:v>30.2</c:v>
                </c:pt>
                <c:pt idx="637">
                  <c:v>30.1</c:v>
                </c:pt>
                <c:pt idx="638">
                  <c:v>28.6</c:v>
                </c:pt>
                <c:pt idx="639">
                  <c:v>28.1</c:v>
                </c:pt>
                <c:pt idx="640">
                  <c:v>28</c:v>
                </c:pt>
                <c:pt idx="641">
                  <c:v>28</c:v>
                </c:pt>
                <c:pt idx="642">
                  <c:v>27.6</c:v>
                </c:pt>
                <c:pt idx="643">
                  <c:v>26.5</c:v>
                </c:pt>
                <c:pt idx="644">
                  <c:v>26.6</c:v>
                </c:pt>
                <c:pt idx="645">
                  <c:v>26.6</c:v>
                </c:pt>
                <c:pt idx="646">
                  <c:v>26.3</c:v>
                </c:pt>
                <c:pt idx="647">
                  <c:v>25.9</c:v>
                </c:pt>
                <c:pt idx="648">
                  <c:v>25.6</c:v>
                </c:pt>
                <c:pt idx="649">
                  <c:v>25.3</c:v>
                </c:pt>
                <c:pt idx="650">
                  <c:v>25.2</c:v>
                </c:pt>
                <c:pt idx="651">
                  <c:v>24.3</c:v>
                </c:pt>
                <c:pt idx="652">
                  <c:v>23.5</c:v>
                </c:pt>
                <c:pt idx="653">
                  <c:v>22.8</c:v>
                </c:pt>
                <c:pt idx="654">
                  <c:v>21.8</c:v>
                </c:pt>
                <c:pt idx="655">
                  <c:v>21</c:v>
                </c:pt>
                <c:pt idx="656">
                  <c:v>20.9</c:v>
                </c:pt>
                <c:pt idx="657">
                  <c:v>20</c:v>
                </c:pt>
                <c:pt idx="658">
                  <c:v>19.100000000000001</c:v>
                </c:pt>
                <c:pt idx="659">
                  <c:v>18.8</c:v>
                </c:pt>
                <c:pt idx="660">
                  <c:v>18.5</c:v>
                </c:pt>
                <c:pt idx="661">
                  <c:v>18.399999999999999</c:v>
                </c:pt>
                <c:pt idx="662">
                  <c:v>18.100000000000001</c:v>
                </c:pt>
                <c:pt idx="663">
                  <c:v>17.899999999999999</c:v>
                </c:pt>
                <c:pt idx="664">
                  <c:v>18.100000000000001</c:v>
                </c:pt>
                <c:pt idx="665">
                  <c:v>17.7</c:v>
                </c:pt>
                <c:pt idx="666">
                  <c:v>18.2</c:v>
                </c:pt>
                <c:pt idx="667">
                  <c:v>18.7</c:v>
                </c:pt>
                <c:pt idx="668">
                  <c:v>17.7</c:v>
                </c:pt>
                <c:pt idx="669">
                  <c:v>17.100000000000001</c:v>
                </c:pt>
                <c:pt idx="670">
                  <c:v>16.600000000000001</c:v>
                </c:pt>
                <c:pt idx="671">
                  <c:v>16.3</c:v>
                </c:pt>
                <c:pt idx="672">
                  <c:v>16.100000000000001</c:v>
                </c:pt>
                <c:pt idx="673">
                  <c:v>15.9</c:v>
                </c:pt>
                <c:pt idx="674">
                  <c:v>15.6</c:v>
                </c:pt>
                <c:pt idx="675">
                  <c:v>15.5</c:v>
                </c:pt>
                <c:pt idx="676">
                  <c:v>15.3</c:v>
                </c:pt>
                <c:pt idx="677">
                  <c:v>15</c:v>
                </c:pt>
                <c:pt idx="678">
                  <c:v>14.8</c:v>
                </c:pt>
                <c:pt idx="679">
                  <c:v>14.5</c:v>
                </c:pt>
                <c:pt idx="680">
                  <c:v>14.2</c:v>
                </c:pt>
                <c:pt idx="681">
                  <c:v>14.1</c:v>
                </c:pt>
                <c:pt idx="682">
                  <c:v>14.1</c:v>
                </c:pt>
                <c:pt idx="683">
                  <c:v>14.1</c:v>
                </c:pt>
                <c:pt idx="684">
                  <c:v>14.1</c:v>
                </c:pt>
                <c:pt idx="685">
                  <c:v>13.9</c:v>
                </c:pt>
                <c:pt idx="686">
                  <c:v>13.8</c:v>
                </c:pt>
                <c:pt idx="687">
                  <c:v>13.5</c:v>
                </c:pt>
                <c:pt idx="688">
                  <c:v>13.3</c:v>
                </c:pt>
                <c:pt idx="689">
                  <c:v>13.1</c:v>
                </c:pt>
                <c:pt idx="690">
                  <c:v>13.2</c:v>
                </c:pt>
                <c:pt idx="691">
                  <c:v>13.4</c:v>
                </c:pt>
                <c:pt idx="692">
                  <c:v>14</c:v>
                </c:pt>
                <c:pt idx="693">
                  <c:v>14.9</c:v>
                </c:pt>
                <c:pt idx="694">
                  <c:v>15</c:v>
                </c:pt>
                <c:pt idx="695">
                  <c:v>15.6</c:v>
                </c:pt>
                <c:pt idx="696">
                  <c:v>17</c:v>
                </c:pt>
                <c:pt idx="697">
                  <c:v>17.8</c:v>
                </c:pt>
                <c:pt idx="698">
                  <c:v>18.600000000000001</c:v>
                </c:pt>
                <c:pt idx="699">
                  <c:v>20.3</c:v>
                </c:pt>
                <c:pt idx="700">
                  <c:v>20.6</c:v>
                </c:pt>
                <c:pt idx="701">
                  <c:v>21.3</c:v>
                </c:pt>
                <c:pt idx="702">
                  <c:v>21.9</c:v>
                </c:pt>
                <c:pt idx="703">
                  <c:v>22.8</c:v>
                </c:pt>
                <c:pt idx="704">
                  <c:v>23.7</c:v>
                </c:pt>
                <c:pt idx="705">
                  <c:v>24.2</c:v>
                </c:pt>
                <c:pt idx="706">
                  <c:v>25.8</c:v>
                </c:pt>
                <c:pt idx="707">
                  <c:v>25.1</c:v>
                </c:pt>
                <c:pt idx="708">
                  <c:v>25</c:v>
                </c:pt>
                <c:pt idx="709">
                  <c:v>24.8</c:v>
                </c:pt>
                <c:pt idx="710">
                  <c:v>25</c:v>
                </c:pt>
                <c:pt idx="711">
                  <c:v>25.2</c:v>
                </c:pt>
                <c:pt idx="712">
                  <c:v>25.6</c:v>
                </c:pt>
                <c:pt idx="713">
                  <c:v>26.9</c:v>
                </c:pt>
                <c:pt idx="714">
                  <c:v>26.6</c:v>
                </c:pt>
                <c:pt idx="715">
                  <c:v>25.2</c:v>
                </c:pt>
                <c:pt idx="716">
                  <c:v>25.8</c:v>
                </c:pt>
                <c:pt idx="717">
                  <c:v>26.1</c:v>
                </c:pt>
                <c:pt idx="718">
                  <c:v>27.1</c:v>
                </c:pt>
                <c:pt idx="719">
                  <c:v>27.8</c:v>
                </c:pt>
                <c:pt idx="720">
                  <c:v>27.2</c:v>
                </c:pt>
                <c:pt idx="721">
                  <c:v>27.3</c:v>
                </c:pt>
                <c:pt idx="722">
                  <c:v>26.3</c:v>
                </c:pt>
                <c:pt idx="723">
                  <c:v>26.2</c:v>
                </c:pt>
                <c:pt idx="724">
                  <c:v>26.2</c:v>
                </c:pt>
                <c:pt idx="725">
                  <c:v>27.8</c:v>
                </c:pt>
                <c:pt idx="726">
                  <c:v>27.9</c:v>
                </c:pt>
                <c:pt idx="727">
                  <c:v>27.8</c:v>
                </c:pt>
                <c:pt idx="728">
                  <c:v>27.9</c:v>
                </c:pt>
                <c:pt idx="729">
                  <c:v>27.4</c:v>
                </c:pt>
                <c:pt idx="730">
                  <c:v>27</c:v>
                </c:pt>
                <c:pt idx="731">
                  <c:v>27.5</c:v>
                </c:pt>
                <c:pt idx="732">
                  <c:v>28.3</c:v>
                </c:pt>
                <c:pt idx="733">
                  <c:v>28</c:v>
                </c:pt>
                <c:pt idx="734">
                  <c:v>27.4</c:v>
                </c:pt>
                <c:pt idx="735">
                  <c:v>27.1</c:v>
                </c:pt>
                <c:pt idx="736">
                  <c:v>27.4</c:v>
                </c:pt>
                <c:pt idx="737">
                  <c:v>27.4</c:v>
                </c:pt>
                <c:pt idx="738">
                  <c:v>27.1</c:v>
                </c:pt>
                <c:pt idx="739">
                  <c:v>27</c:v>
                </c:pt>
                <c:pt idx="740">
                  <c:v>26.4</c:v>
                </c:pt>
                <c:pt idx="741">
                  <c:v>26</c:v>
                </c:pt>
                <c:pt idx="742">
                  <c:v>26</c:v>
                </c:pt>
                <c:pt idx="743">
                  <c:v>25.6</c:v>
                </c:pt>
                <c:pt idx="744">
                  <c:v>25.2</c:v>
                </c:pt>
                <c:pt idx="745">
                  <c:v>24.5</c:v>
                </c:pt>
                <c:pt idx="746">
                  <c:v>23.7</c:v>
                </c:pt>
                <c:pt idx="747">
                  <c:v>22.9</c:v>
                </c:pt>
                <c:pt idx="748">
                  <c:v>22.3</c:v>
                </c:pt>
                <c:pt idx="749">
                  <c:v>21.6</c:v>
                </c:pt>
                <c:pt idx="750">
                  <c:v>21.3</c:v>
                </c:pt>
                <c:pt idx="751">
                  <c:v>21</c:v>
                </c:pt>
                <c:pt idx="752">
                  <c:v>20.6</c:v>
                </c:pt>
                <c:pt idx="753">
                  <c:v>20.5</c:v>
                </c:pt>
                <c:pt idx="754">
                  <c:v>20.5</c:v>
                </c:pt>
                <c:pt idx="755">
                  <c:v>20.7</c:v>
                </c:pt>
                <c:pt idx="756">
                  <c:v>21.1</c:v>
                </c:pt>
                <c:pt idx="757">
                  <c:v>21.3</c:v>
                </c:pt>
                <c:pt idx="758">
                  <c:v>21.2</c:v>
                </c:pt>
                <c:pt idx="759">
                  <c:v>21.2</c:v>
                </c:pt>
                <c:pt idx="760">
                  <c:v>21.4</c:v>
                </c:pt>
                <c:pt idx="761">
                  <c:v>21.3</c:v>
                </c:pt>
                <c:pt idx="762">
                  <c:v>21.4</c:v>
                </c:pt>
                <c:pt idx="763">
                  <c:v>21.4</c:v>
                </c:pt>
                <c:pt idx="764">
                  <c:v>21.3</c:v>
                </c:pt>
                <c:pt idx="765">
                  <c:v>21.3</c:v>
                </c:pt>
                <c:pt idx="766">
                  <c:v>21.2</c:v>
                </c:pt>
                <c:pt idx="767">
                  <c:v>21.3</c:v>
                </c:pt>
                <c:pt idx="768">
                  <c:v>21.1</c:v>
                </c:pt>
                <c:pt idx="769">
                  <c:v>20.6</c:v>
                </c:pt>
                <c:pt idx="770">
                  <c:v>20.399999999999999</c:v>
                </c:pt>
                <c:pt idx="771">
                  <c:v>20.5</c:v>
                </c:pt>
                <c:pt idx="772">
                  <c:v>20.3</c:v>
                </c:pt>
                <c:pt idx="773">
                  <c:v>20.2</c:v>
                </c:pt>
                <c:pt idx="774">
                  <c:v>20</c:v>
                </c:pt>
                <c:pt idx="775">
                  <c:v>19.7</c:v>
                </c:pt>
                <c:pt idx="776">
                  <c:v>19.600000000000001</c:v>
                </c:pt>
                <c:pt idx="777">
                  <c:v>19.5</c:v>
                </c:pt>
                <c:pt idx="778">
                  <c:v>19.2</c:v>
                </c:pt>
                <c:pt idx="779">
                  <c:v>19.100000000000001</c:v>
                </c:pt>
                <c:pt idx="780">
                  <c:v>19</c:v>
                </c:pt>
                <c:pt idx="781">
                  <c:v>18.8</c:v>
                </c:pt>
                <c:pt idx="782">
                  <c:v>18.8</c:v>
                </c:pt>
                <c:pt idx="783">
                  <c:v>18.600000000000001</c:v>
                </c:pt>
                <c:pt idx="784">
                  <c:v>18.600000000000001</c:v>
                </c:pt>
                <c:pt idx="785">
                  <c:v>18.5</c:v>
                </c:pt>
                <c:pt idx="786">
                  <c:v>18.5</c:v>
                </c:pt>
                <c:pt idx="787">
                  <c:v>18.399999999999999</c:v>
                </c:pt>
                <c:pt idx="788">
                  <c:v>18.2</c:v>
                </c:pt>
                <c:pt idx="789">
                  <c:v>18.3</c:v>
                </c:pt>
                <c:pt idx="790">
                  <c:v>18.399999999999999</c:v>
                </c:pt>
                <c:pt idx="791">
                  <c:v>18.600000000000001</c:v>
                </c:pt>
                <c:pt idx="792">
                  <c:v>18.8</c:v>
                </c:pt>
                <c:pt idx="793">
                  <c:v>18.7</c:v>
                </c:pt>
                <c:pt idx="794">
                  <c:v>18.8</c:v>
                </c:pt>
                <c:pt idx="795">
                  <c:v>19.3</c:v>
                </c:pt>
                <c:pt idx="796">
                  <c:v>19.8</c:v>
                </c:pt>
                <c:pt idx="797">
                  <c:v>20.2</c:v>
                </c:pt>
                <c:pt idx="798">
                  <c:v>20.7</c:v>
                </c:pt>
                <c:pt idx="799">
                  <c:v>21.3</c:v>
                </c:pt>
                <c:pt idx="800">
                  <c:v>21.9</c:v>
                </c:pt>
                <c:pt idx="801">
                  <c:v>21.4</c:v>
                </c:pt>
                <c:pt idx="802">
                  <c:v>21.1</c:v>
                </c:pt>
                <c:pt idx="803">
                  <c:v>21.2</c:v>
                </c:pt>
                <c:pt idx="804">
                  <c:v>21.5</c:v>
                </c:pt>
                <c:pt idx="805">
                  <c:v>22.2</c:v>
                </c:pt>
                <c:pt idx="806">
                  <c:v>22.9</c:v>
                </c:pt>
                <c:pt idx="807">
                  <c:v>23.2</c:v>
                </c:pt>
                <c:pt idx="808">
                  <c:v>23.7</c:v>
                </c:pt>
                <c:pt idx="809">
                  <c:v>24</c:v>
                </c:pt>
                <c:pt idx="810">
                  <c:v>24.1</c:v>
                </c:pt>
                <c:pt idx="811">
                  <c:v>24.6</c:v>
                </c:pt>
                <c:pt idx="812">
                  <c:v>25.4</c:v>
                </c:pt>
                <c:pt idx="813">
                  <c:v>26.1</c:v>
                </c:pt>
                <c:pt idx="814">
                  <c:v>24.8</c:v>
                </c:pt>
                <c:pt idx="815">
                  <c:v>24.5</c:v>
                </c:pt>
                <c:pt idx="816">
                  <c:v>26.3</c:v>
                </c:pt>
                <c:pt idx="817">
                  <c:v>26.8</c:v>
                </c:pt>
                <c:pt idx="818">
                  <c:v>26.9</c:v>
                </c:pt>
                <c:pt idx="819">
                  <c:v>27.7</c:v>
                </c:pt>
                <c:pt idx="820">
                  <c:v>27.8</c:v>
                </c:pt>
                <c:pt idx="821">
                  <c:v>28.3</c:v>
                </c:pt>
                <c:pt idx="822">
                  <c:v>28.6</c:v>
                </c:pt>
                <c:pt idx="823">
                  <c:v>29.1</c:v>
                </c:pt>
                <c:pt idx="824">
                  <c:v>28.6</c:v>
                </c:pt>
                <c:pt idx="825">
                  <c:v>28.5</c:v>
                </c:pt>
                <c:pt idx="826">
                  <c:v>29.2</c:v>
                </c:pt>
                <c:pt idx="827">
                  <c:v>29</c:v>
                </c:pt>
                <c:pt idx="828">
                  <c:v>29</c:v>
                </c:pt>
                <c:pt idx="829">
                  <c:v>28.9</c:v>
                </c:pt>
                <c:pt idx="830">
                  <c:v>28.6</c:v>
                </c:pt>
                <c:pt idx="831">
                  <c:v>27.7</c:v>
                </c:pt>
                <c:pt idx="832">
                  <c:v>26.9</c:v>
                </c:pt>
                <c:pt idx="833">
                  <c:v>25.2</c:v>
                </c:pt>
                <c:pt idx="834">
                  <c:v>24.7</c:v>
                </c:pt>
                <c:pt idx="835">
                  <c:v>24.1</c:v>
                </c:pt>
                <c:pt idx="836">
                  <c:v>22.9</c:v>
                </c:pt>
                <c:pt idx="837">
                  <c:v>21.5</c:v>
                </c:pt>
                <c:pt idx="838">
                  <c:v>21.2</c:v>
                </c:pt>
                <c:pt idx="839">
                  <c:v>21.2</c:v>
                </c:pt>
                <c:pt idx="840">
                  <c:v>21</c:v>
                </c:pt>
                <c:pt idx="841">
                  <c:v>21</c:v>
                </c:pt>
                <c:pt idx="842">
                  <c:v>20.8</c:v>
                </c:pt>
                <c:pt idx="843">
                  <c:v>20.5</c:v>
                </c:pt>
                <c:pt idx="844">
                  <c:v>20.5</c:v>
                </c:pt>
                <c:pt idx="845">
                  <c:v>20.399999999999999</c:v>
                </c:pt>
                <c:pt idx="846">
                  <c:v>20</c:v>
                </c:pt>
                <c:pt idx="847">
                  <c:v>19.3</c:v>
                </c:pt>
                <c:pt idx="848">
                  <c:v>19.5</c:v>
                </c:pt>
                <c:pt idx="849">
                  <c:v>19.7</c:v>
                </c:pt>
                <c:pt idx="850">
                  <c:v>19.5</c:v>
                </c:pt>
                <c:pt idx="851">
                  <c:v>19.3</c:v>
                </c:pt>
                <c:pt idx="852">
                  <c:v>19</c:v>
                </c:pt>
                <c:pt idx="853">
                  <c:v>18.399999999999999</c:v>
                </c:pt>
                <c:pt idx="854">
                  <c:v>18.100000000000001</c:v>
                </c:pt>
                <c:pt idx="855">
                  <c:v>17.899999999999999</c:v>
                </c:pt>
                <c:pt idx="856">
                  <c:v>17.600000000000001</c:v>
                </c:pt>
                <c:pt idx="857">
                  <c:v>17.3</c:v>
                </c:pt>
                <c:pt idx="858">
                  <c:v>17</c:v>
                </c:pt>
                <c:pt idx="859">
                  <c:v>16.600000000000001</c:v>
                </c:pt>
                <c:pt idx="860">
                  <c:v>16.5</c:v>
                </c:pt>
                <c:pt idx="861">
                  <c:v>16.600000000000001</c:v>
                </c:pt>
                <c:pt idx="862">
                  <c:v>16.399999999999999</c:v>
                </c:pt>
                <c:pt idx="863">
                  <c:v>16.100000000000001</c:v>
                </c:pt>
                <c:pt idx="864">
                  <c:v>15.9</c:v>
                </c:pt>
                <c:pt idx="865">
                  <c:v>15.6</c:v>
                </c:pt>
                <c:pt idx="866">
                  <c:v>15.6</c:v>
                </c:pt>
                <c:pt idx="867">
                  <c:v>15.3</c:v>
                </c:pt>
                <c:pt idx="868">
                  <c:v>15.1</c:v>
                </c:pt>
                <c:pt idx="869">
                  <c:v>14.8</c:v>
                </c:pt>
                <c:pt idx="870">
                  <c:v>14.6</c:v>
                </c:pt>
                <c:pt idx="871">
                  <c:v>14.3</c:v>
                </c:pt>
                <c:pt idx="872">
                  <c:v>14.1</c:v>
                </c:pt>
                <c:pt idx="873">
                  <c:v>13.7</c:v>
                </c:pt>
                <c:pt idx="874">
                  <c:v>13.6</c:v>
                </c:pt>
                <c:pt idx="875">
                  <c:v>13.4</c:v>
                </c:pt>
                <c:pt idx="876">
                  <c:v>13.4</c:v>
                </c:pt>
                <c:pt idx="877">
                  <c:v>13.4</c:v>
                </c:pt>
                <c:pt idx="878">
                  <c:v>13.4</c:v>
                </c:pt>
                <c:pt idx="879">
                  <c:v>14</c:v>
                </c:pt>
                <c:pt idx="880">
                  <c:v>14.6</c:v>
                </c:pt>
                <c:pt idx="881">
                  <c:v>14.8</c:v>
                </c:pt>
                <c:pt idx="882">
                  <c:v>14.2</c:v>
                </c:pt>
                <c:pt idx="883">
                  <c:v>13.7</c:v>
                </c:pt>
                <c:pt idx="884">
                  <c:v>13.6</c:v>
                </c:pt>
                <c:pt idx="885">
                  <c:v>14.5</c:v>
                </c:pt>
                <c:pt idx="886">
                  <c:v>14.9</c:v>
                </c:pt>
                <c:pt idx="887">
                  <c:v>15.5</c:v>
                </c:pt>
                <c:pt idx="888">
                  <c:v>15.9</c:v>
                </c:pt>
                <c:pt idx="889">
                  <c:v>16.5</c:v>
                </c:pt>
                <c:pt idx="890">
                  <c:v>17.3</c:v>
                </c:pt>
                <c:pt idx="891">
                  <c:v>18.899999999999999</c:v>
                </c:pt>
                <c:pt idx="892">
                  <c:v>19.100000000000001</c:v>
                </c:pt>
                <c:pt idx="893">
                  <c:v>20</c:v>
                </c:pt>
                <c:pt idx="894">
                  <c:v>21.1</c:v>
                </c:pt>
                <c:pt idx="895">
                  <c:v>21.9</c:v>
                </c:pt>
                <c:pt idx="896">
                  <c:v>23.1</c:v>
                </c:pt>
                <c:pt idx="897">
                  <c:v>23.9</c:v>
                </c:pt>
                <c:pt idx="898">
                  <c:v>24.8</c:v>
                </c:pt>
                <c:pt idx="899">
                  <c:v>25.8</c:v>
                </c:pt>
                <c:pt idx="900">
                  <c:v>27</c:v>
                </c:pt>
                <c:pt idx="901">
                  <c:v>27.7</c:v>
                </c:pt>
                <c:pt idx="902">
                  <c:v>28.6</c:v>
                </c:pt>
                <c:pt idx="903">
                  <c:v>28.8</c:v>
                </c:pt>
                <c:pt idx="904">
                  <c:v>29.8</c:v>
                </c:pt>
                <c:pt idx="905">
                  <c:v>30</c:v>
                </c:pt>
                <c:pt idx="906">
                  <c:v>30.5</c:v>
                </c:pt>
                <c:pt idx="907">
                  <c:v>30.3</c:v>
                </c:pt>
                <c:pt idx="908">
                  <c:v>30.1</c:v>
                </c:pt>
                <c:pt idx="909">
                  <c:v>29.5</c:v>
                </c:pt>
                <c:pt idx="910">
                  <c:v>30.3</c:v>
                </c:pt>
                <c:pt idx="911">
                  <c:v>31.2</c:v>
                </c:pt>
                <c:pt idx="912">
                  <c:v>32.1</c:v>
                </c:pt>
                <c:pt idx="913">
                  <c:v>31.2</c:v>
                </c:pt>
                <c:pt idx="914">
                  <c:v>32.4</c:v>
                </c:pt>
                <c:pt idx="915">
                  <c:v>31.4</c:v>
                </c:pt>
                <c:pt idx="916">
                  <c:v>30.7</c:v>
                </c:pt>
                <c:pt idx="917">
                  <c:v>30.4</c:v>
                </c:pt>
                <c:pt idx="918">
                  <c:v>29.5</c:v>
                </c:pt>
                <c:pt idx="919">
                  <c:v>29.2</c:v>
                </c:pt>
                <c:pt idx="920">
                  <c:v>28.6</c:v>
                </c:pt>
                <c:pt idx="921">
                  <c:v>28.4</c:v>
                </c:pt>
                <c:pt idx="922">
                  <c:v>27.6</c:v>
                </c:pt>
                <c:pt idx="923">
                  <c:v>26.5</c:v>
                </c:pt>
                <c:pt idx="924">
                  <c:v>25.7</c:v>
                </c:pt>
                <c:pt idx="925">
                  <c:v>24.4</c:v>
                </c:pt>
                <c:pt idx="926">
                  <c:v>23.6</c:v>
                </c:pt>
                <c:pt idx="927">
                  <c:v>21.9</c:v>
                </c:pt>
                <c:pt idx="928">
                  <c:v>21.8</c:v>
                </c:pt>
                <c:pt idx="929">
                  <c:v>21.6</c:v>
                </c:pt>
                <c:pt idx="930">
                  <c:v>21.2</c:v>
                </c:pt>
                <c:pt idx="931">
                  <c:v>20.5</c:v>
                </c:pt>
                <c:pt idx="932">
                  <c:v>20.100000000000001</c:v>
                </c:pt>
                <c:pt idx="933">
                  <c:v>20.3</c:v>
                </c:pt>
                <c:pt idx="934">
                  <c:v>20.5</c:v>
                </c:pt>
                <c:pt idx="935">
                  <c:v>20.8</c:v>
                </c:pt>
                <c:pt idx="936">
                  <c:v>20.8</c:v>
                </c:pt>
                <c:pt idx="937">
                  <c:v>20.9</c:v>
                </c:pt>
                <c:pt idx="938">
                  <c:v>20.8</c:v>
                </c:pt>
                <c:pt idx="939">
                  <c:v>20.5</c:v>
                </c:pt>
                <c:pt idx="940">
                  <c:v>19.899999999999999</c:v>
                </c:pt>
                <c:pt idx="941">
                  <c:v>19.8</c:v>
                </c:pt>
                <c:pt idx="942">
                  <c:v>19.5</c:v>
                </c:pt>
                <c:pt idx="943">
                  <c:v>18.899999999999999</c:v>
                </c:pt>
                <c:pt idx="944">
                  <c:v>18.3</c:v>
                </c:pt>
                <c:pt idx="945">
                  <c:v>18.100000000000001</c:v>
                </c:pt>
                <c:pt idx="946">
                  <c:v>17.8</c:v>
                </c:pt>
                <c:pt idx="947">
                  <c:v>17.5</c:v>
                </c:pt>
                <c:pt idx="948">
                  <c:v>17.2</c:v>
                </c:pt>
                <c:pt idx="949">
                  <c:v>16.899999999999999</c:v>
                </c:pt>
                <c:pt idx="950">
                  <c:v>16.600000000000001</c:v>
                </c:pt>
                <c:pt idx="951">
                  <c:v>16.399999999999999</c:v>
                </c:pt>
                <c:pt idx="952">
                  <c:v>16.5</c:v>
                </c:pt>
                <c:pt idx="953">
                  <c:v>16.3</c:v>
                </c:pt>
                <c:pt idx="954">
                  <c:v>16</c:v>
                </c:pt>
                <c:pt idx="955">
                  <c:v>15.7</c:v>
                </c:pt>
                <c:pt idx="956">
                  <c:v>15.4</c:v>
                </c:pt>
                <c:pt idx="957">
                  <c:v>15.1</c:v>
                </c:pt>
                <c:pt idx="958">
                  <c:v>14.9</c:v>
                </c:pt>
                <c:pt idx="959">
                  <c:v>14.7</c:v>
                </c:pt>
                <c:pt idx="960">
                  <c:v>14.6</c:v>
                </c:pt>
                <c:pt idx="961">
                  <c:v>14.5</c:v>
                </c:pt>
                <c:pt idx="962">
                  <c:v>14.9</c:v>
                </c:pt>
                <c:pt idx="963">
                  <c:v>14.6</c:v>
                </c:pt>
                <c:pt idx="964">
                  <c:v>14.4</c:v>
                </c:pt>
                <c:pt idx="965">
                  <c:v>14.3</c:v>
                </c:pt>
                <c:pt idx="966">
                  <c:v>14.2</c:v>
                </c:pt>
                <c:pt idx="967">
                  <c:v>14.1</c:v>
                </c:pt>
                <c:pt idx="968">
                  <c:v>14</c:v>
                </c:pt>
                <c:pt idx="969">
                  <c:v>14</c:v>
                </c:pt>
                <c:pt idx="970">
                  <c:v>13.8</c:v>
                </c:pt>
                <c:pt idx="971">
                  <c:v>13.7</c:v>
                </c:pt>
                <c:pt idx="972">
                  <c:v>13.6</c:v>
                </c:pt>
                <c:pt idx="973">
                  <c:v>13.3</c:v>
                </c:pt>
                <c:pt idx="974">
                  <c:v>13.2</c:v>
                </c:pt>
                <c:pt idx="975">
                  <c:v>13.1</c:v>
                </c:pt>
                <c:pt idx="976">
                  <c:v>12.8</c:v>
                </c:pt>
                <c:pt idx="977">
                  <c:v>12.7</c:v>
                </c:pt>
                <c:pt idx="978">
                  <c:v>12.6</c:v>
                </c:pt>
                <c:pt idx="979">
                  <c:v>12.6</c:v>
                </c:pt>
                <c:pt idx="980">
                  <c:v>13.1</c:v>
                </c:pt>
                <c:pt idx="981">
                  <c:v>14</c:v>
                </c:pt>
                <c:pt idx="982">
                  <c:v>14.2</c:v>
                </c:pt>
                <c:pt idx="983">
                  <c:v>14.7</c:v>
                </c:pt>
                <c:pt idx="984">
                  <c:v>15.6</c:v>
                </c:pt>
                <c:pt idx="985">
                  <c:v>16.600000000000001</c:v>
                </c:pt>
                <c:pt idx="986">
                  <c:v>17.899999999999999</c:v>
                </c:pt>
                <c:pt idx="987">
                  <c:v>19.8</c:v>
                </c:pt>
                <c:pt idx="988">
                  <c:v>20</c:v>
                </c:pt>
                <c:pt idx="989">
                  <c:v>20.7</c:v>
                </c:pt>
                <c:pt idx="990">
                  <c:v>21.6</c:v>
                </c:pt>
                <c:pt idx="991">
                  <c:v>22.3</c:v>
                </c:pt>
                <c:pt idx="992">
                  <c:v>23</c:v>
                </c:pt>
                <c:pt idx="993">
                  <c:v>24</c:v>
                </c:pt>
                <c:pt idx="994">
                  <c:v>25</c:v>
                </c:pt>
                <c:pt idx="995">
                  <c:v>25.9</c:v>
                </c:pt>
                <c:pt idx="996">
                  <c:v>27</c:v>
                </c:pt>
                <c:pt idx="997">
                  <c:v>27.7</c:v>
                </c:pt>
                <c:pt idx="998">
                  <c:v>28.1</c:v>
                </c:pt>
                <c:pt idx="999">
                  <c:v>28.5</c:v>
                </c:pt>
                <c:pt idx="1000">
                  <c:v>29.2</c:v>
                </c:pt>
                <c:pt idx="1001">
                  <c:v>29.7</c:v>
                </c:pt>
                <c:pt idx="1002">
                  <c:v>29.5</c:v>
                </c:pt>
                <c:pt idx="1003">
                  <c:v>30.7</c:v>
                </c:pt>
                <c:pt idx="1004">
                  <c:v>30.1</c:v>
                </c:pt>
                <c:pt idx="1005">
                  <c:v>28.1</c:v>
                </c:pt>
                <c:pt idx="1006">
                  <c:v>29.9</c:v>
                </c:pt>
                <c:pt idx="1007">
                  <c:v>29.5</c:v>
                </c:pt>
                <c:pt idx="1008">
                  <c:v>29.4</c:v>
                </c:pt>
                <c:pt idx="1009">
                  <c:v>28.5</c:v>
                </c:pt>
                <c:pt idx="1010">
                  <c:v>27.6</c:v>
                </c:pt>
                <c:pt idx="1011">
                  <c:v>26.8</c:v>
                </c:pt>
                <c:pt idx="1012">
                  <c:v>27.6</c:v>
                </c:pt>
                <c:pt idx="1013">
                  <c:v>28.2</c:v>
                </c:pt>
                <c:pt idx="1014">
                  <c:v>28.3</c:v>
                </c:pt>
                <c:pt idx="1015">
                  <c:v>29.7</c:v>
                </c:pt>
                <c:pt idx="1016">
                  <c:v>29</c:v>
                </c:pt>
                <c:pt idx="1017">
                  <c:v>28.9</c:v>
                </c:pt>
                <c:pt idx="1018">
                  <c:v>27.6</c:v>
                </c:pt>
                <c:pt idx="1019">
                  <c:v>26.8</c:v>
                </c:pt>
                <c:pt idx="1020">
                  <c:v>26.9</c:v>
                </c:pt>
                <c:pt idx="1021">
                  <c:v>27.7</c:v>
                </c:pt>
                <c:pt idx="1022">
                  <c:v>27.8</c:v>
                </c:pt>
                <c:pt idx="1023">
                  <c:v>27.8</c:v>
                </c:pt>
                <c:pt idx="1024">
                  <c:v>28.9</c:v>
                </c:pt>
                <c:pt idx="1025">
                  <c:v>28.2</c:v>
                </c:pt>
                <c:pt idx="1026">
                  <c:v>27.7</c:v>
                </c:pt>
                <c:pt idx="1027">
                  <c:v>27.3</c:v>
                </c:pt>
                <c:pt idx="1028">
                  <c:v>26.8</c:v>
                </c:pt>
                <c:pt idx="1029">
                  <c:v>25.9</c:v>
                </c:pt>
                <c:pt idx="1030">
                  <c:v>25.5</c:v>
                </c:pt>
                <c:pt idx="1031">
                  <c:v>25.2</c:v>
                </c:pt>
                <c:pt idx="1032">
                  <c:v>25.1</c:v>
                </c:pt>
                <c:pt idx="1033">
                  <c:v>24.7</c:v>
                </c:pt>
                <c:pt idx="1034">
                  <c:v>24.5</c:v>
                </c:pt>
                <c:pt idx="1035">
                  <c:v>24.2</c:v>
                </c:pt>
                <c:pt idx="1036">
                  <c:v>23.7</c:v>
                </c:pt>
                <c:pt idx="1037">
                  <c:v>23.2</c:v>
                </c:pt>
                <c:pt idx="1038">
                  <c:v>22.6</c:v>
                </c:pt>
                <c:pt idx="1039">
                  <c:v>22.2</c:v>
                </c:pt>
                <c:pt idx="1040">
                  <c:v>21.8</c:v>
                </c:pt>
                <c:pt idx="1041">
                  <c:v>22</c:v>
                </c:pt>
                <c:pt idx="1042">
                  <c:v>22.2</c:v>
                </c:pt>
                <c:pt idx="1043">
                  <c:v>22.3</c:v>
                </c:pt>
                <c:pt idx="1044">
                  <c:v>21.7</c:v>
                </c:pt>
                <c:pt idx="1045">
                  <c:v>21.4</c:v>
                </c:pt>
                <c:pt idx="1046">
                  <c:v>21</c:v>
                </c:pt>
                <c:pt idx="1047">
                  <c:v>20.3</c:v>
                </c:pt>
                <c:pt idx="1048">
                  <c:v>19.8</c:v>
                </c:pt>
                <c:pt idx="1049">
                  <c:v>19.5</c:v>
                </c:pt>
                <c:pt idx="1050">
                  <c:v>19.100000000000001</c:v>
                </c:pt>
                <c:pt idx="1051">
                  <c:v>18.7</c:v>
                </c:pt>
                <c:pt idx="1052">
                  <c:v>18.5</c:v>
                </c:pt>
                <c:pt idx="1053">
                  <c:v>18.5</c:v>
                </c:pt>
                <c:pt idx="1054">
                  <c:v>18.3</c:v>
                </c:pt>
                <c:pt idx="1055">
                  <c:v>17.899999999999999</c:v>
                </c:pt>
                <c:pt idx="1056">
                  <c:v>17.7</c:v>
                </c:pt>
                <c:pt idx="1057">
                  <c:v>17.399999999999999</c:v>
                </c:pt>
                <c:pt idx="1058">
                  <c:v>17.2</c:v>
                </c:pt>
                <c:pt idx="1059">
                  <c:v>17.100000000000001</c:v>
                </c:pt>
                <c:pt idx="1060">
                  <c:v>16.899999999999999</c:v>
                </c:pt>
                <c:pt idx="1061">
                  <c:v>16.600000000000001</c:v>
                </c:pt>
                <c:pt idx="1062">
                  <c:v>16.399999999999999</c:v>
                </c:pt>
                <c:pt idx="1063">
                  <c:v>16.100000000000001</c:v>
                </c:pt>
                <c:pt idx="1064">
                  <c:v>15.9</c:v>
                </c:pt>
                <c:pt idx="1065">
                  <c:v>15.6</c:v>
                </c:pt>
                <c:pt idx="1066">
                  <c:v>15.4</c:v>
                </c:pt>
                <c:pt idx="1067">
                  <c:v>15.4</c:v>
                </c:pt>
                <c:pt idx="1068">
                  <c:v>15.2</c:v>
                </c:pt>
                <c:pt idx="1069">
                  <c:v>14.9</c:v>
                </c:pt>
                <c:pt idx="1070">
                  <c:v>14.8</c:v>
                </c:pt>
                <c:pt idx="1071">
                  <c:v>14.7</c:v>
                </c:pt>
                <c:pt idx="1072">
                  <c:v>14.6</c:v>
                </c:pt>
                <c:pt idx="1073">
                  <c:v>14.2</c:v>
                </c:pt>
                <c:pt idx="1074">
                  <c:v>14.2</c:v>
                </c:pt>
                <c:pt idx="1075">
                  <c:v>14.4</c:v>
                </c:pt>
                <c:pt idx="1076">
                  <c:v>14.8</c:v>
                </c:pt>
                <c:pt idx="1077">
                  <c:v>15.7</c:v>
                </c:pt>
                <c:pt idx="1078">
                  <c:v>16.399999999999999</c:v>
                </c:pt>
                <c:pt idx="1079">
                  <c:v>17.600000000000001</c:v>
                </c:pt>
                <c:pt idx="1080">
                  <c:v>19.100000000000001</c:v>
                </c:pt>
                <c:pt idx="1081">
                  <c:v>20.100000000000001</c:v>
                </c:pt>
                <c:pt idx="1082">
                  <c:v>20</c:v>
                </c:pt>
                <c:pt idx="1083">
                  <c:v>20.3</c:v>
                </c:pt>
                <c:pt idx="1084">
                  <c:v>20.3</c:v>
                </c:pt>
                <c:pt idx="1085">
                  <c:v>20.399999999999999</c:v>
                </c:pt>
                <c:pt idx="1086">
                  <c:v>20.7</c:v>
                </c:pt>
                <c:pt idx="1087">
                  <c:v>20.8</c:v>
                </c:pt>
                <c:pt idx="1088">
                  <c:v>21</c:v>
                </c:pt>
                <c:pt idx="1089">
                  <c:v>22</c:v>
                </c:pt>
                <c:pt idx="1090">
                  <c:v>22.6</c:v>
                </c:pt>
                <c:pt idx="1091">
                  <c:v>24.5</c:v>
                </c:pt>
                <c:pt idx="1092">
                  <c:v>24.8</c:v>
                </c:pt>
                <c:pt idx="1093">
                  <c:v>25</c:v>
                </c:pt>
                <c:pt idx="1094">
                  <c:v>26.5</c:v>
                </c:pt>
                <c:pt idx="1095">
                  <c:v>27.8</c:v>
                </c:pt>
                <c:pt idx="1096">
                  <c:v>28.1</c:v>
                </c:pt>
                <c:pt idx="1097">
                  <c:v>28.4</c:v>
                </c:pt>
                <c:pt idx="1098">
                  <c:v>28.6</c:v>
                </c:pt>
                <c:pt idx="1099">
                  <c:v>28.9</c:v>
                </c:pt>
                <c:pt idx="1100">
                  <c:v>29.9</c:v>
                </c:pt>
                <c:pt idx="1101">
                  <c:v>29.8</c:v>
                </c:pt>
                <c:pt idx="1102">
                  <c:v>29.1</c:v>
                </c:pt>
                <c:pt idx="1103">
                  <c:v>30</c:v>
                </c:pt>
                <c:pt idx="1104">
                  <c:v>29.2</c:v>
                </c:pt>
                <c:pt idx="1105">
                  <c:v>27.1</c:v>
                </c:pt>
                <c:pt idx="1106">
                  <c:v>26.3</c:v>
                </c:pt>
                <c:pt idx="1107">
                  <c:v>27.3</c:v>
                </c:pt>
                <c:pt idx="1108">
                  <c:v>29</c:v>
                </c:pt>
                <c:pt idx="1109">
                  <c:v>28.1</c:v>
                </c:pt>
                <c:pt idx="1110">
                  <c:v>26.4</c:v>
                </c:pt>
                <c:pt idx="1111">
                  <c:v>25.6</c:v>
                </c:pt>
                <c:pt idx="1112">
                  <c:v>25.6</c:v>
                </c:pt>
                <c:pt idx="1113">
                  <c:v>25.8</c:v>
                </c:pt>
                <c:pt idx="1114">
                  <c:v>25.4</c:v>
                </c:pt>
                <c:pt idx="1115">
                  <c:v>25</c:v>
                </c:pt>
                <c:pt idx="1116">
                  <c:v>25.4</c:v>
                </c:pt>
                <c:pt idx="1117">
                  <c:v>25.5</c:v>
                </c:pt>
                <c:pt idx="1118">
                  <c:v>25.2</c:v>
                </c:pt>
                <c:pt idx="1119">
                  <c:v>24.2</c:v>
                </c:pt>
                <c:pt idx="1120">
                  <c:v>23.3</c:v>
                </c:pt>
                <c:pt idx="1121">
                  <c:v>18.3</c:v>
                </c:pt>
                <c:pt idx="1122">
                  <c:v>17.5</c:v>
                </c:pt>
                <c:pt idx="1123">
                  <c:v>16.899999999999999</c:v>
                </c:pt>
                <c:pt idx="1124">
                  <c:v>16.7</c:v>
                </c:pt>
                <c:pt idx="1125">
                  <c:v>17.100000000000001</c:v>
                </c:pt>
                <c:pt idx="1126">
                  <c:v>17.3</c:v>
                </c:pt>
                <c:pt idx="1127">
                  <c:v>17.5</c:v>
                </c:pt>
                <c:pt idx="1128">
                  <c:v>17.7</c:v>
                </c:pt>
                <c:pt idx="1129">
                  <c:v>17.7</c:v>
                </c:pt>
                <c:pt idx="1130">
                  <c:v>17.7</c:v>
                </c:pt>
                <c:pt idx="1131">
                  <c:v>17.399999999999999</c:v>
                </c:pt>
                <c:pt idx="1132">
                  <c:v>17.5</c:v>
                </c:pt>
                <c:pt idx="1133">
                  <c:v>17.399999999999999</c:v>
                </c:pt>
                <c:pt idx="1134">
                  <c:v>17.2</c:v>
                </c:pt>
                <c:pt idx="1135">
                  <c:v>16.8</c:v>
                </c:pt>
                <c:pt idx="1136">
                  <c:v>16.3</c:v>
                </c:pt>
                <c:pt idx="1137">
                  <c:v>16.100000000000001</c:v>
                </c:pt>
                <c:pt idx="1138">
                  <c:v>15.9</c:v>
                </c:pt>
                <c:pt idx="1139">
                  <c:v>15.9</c:v>
                </c:pt>
                <c:pt idx="1140">
                  <c:v>15.7</c:v>
                </c:pt>
                <c:pt idx="1141">
                  <c:v>15.4</c:v>
                </c:pt>
                <c:pt idx="1142">
                  <c:v>15.4</c:v>
                </c:pt>
                <c:pt idx="1143">
                  <c:v>15.5</c:v>
                </c:pt>
                <c:pt idx="1144">
                  <c:v>15.4</c:v>
                </c:pt>
                <c:pt idx="1145">
                  <c:v>14.9</c:v>
                </c:pt>
                <c:pt idx="1146">
                  <c:v>14.5</c:v>
                </c:pt>
                <c:pt idx="1147">
                  <c:v>14.5</c:v>
                </c:pt>
                <c:pt idx="1148">
                  <c:v>14.4</c:v>
                </c:pt>
                <c:pt idx="1149">
                  <c:v>14.1</c:v>
                </c:pt>
                <c:pt idx="1150">
                  <c:v>14.1</c:v>
                </c:pt>
                <c:pt idx="1151">
                  <c:v>13.8</c:v>
                </c:pt>
                <c:pt idx="1152">
                  <c:v>13.8</c:v>
                </c:pt>
                <c:pt idx="1153">
                  <c:v>13.4</c:v>
                </c:pt>
                <c:pt idx="1154">
                  <c:v>13.3</c:v>
                </c:pt>
                <c:pt idx="1155">
                  <c:v>13.1</c:v>
                </c:pt>
                <c:pt idx="1156">
                  <c:v>13.1</c:v>
                </c:pt>
                <c:pt idx="1157">
                  <c:v>13.2</c:v>
                </c:pt>
                <c:pt idx="1158">
                  <c:v>13.1</c:v>
                </c:pt>
                <c:pt idx="1159">
                  <c:v>13.1</c:v>
                </c:pt>
                <c:pt idx="1160">
                  <c:v>13</c:v>
                </c:pt>
                <c:pt idx="1161">
                  <c:v>12.7</c:v>
                </c:pt>
                <c:pt idx="1162">
                  <c:v>12.5</c:v>
                </c:pt>
                <c:pt idx="1163">
                  <c:v>12.4</c:v>
                </c:pt>
                <c:pt idx="1164">
                  <c:v>12.4</c:v>
                </c:pt>
                <c:pt idx="1165">
                  <c:v>12.3</c:v>
                </c:pt>
                <c:pt idx="1166">
                  <c:v>12.2</c:v>
                </c:pt>
                <c:pt idx="1167">
                  <c:v>12.1</c:v>
                </c:pt>
                <c:pt idx="1168">
                  <c:v>12</c:v>
                </c:pt>
                <c:pt idx="1169">
                  <c:v>12.2</c:v>
                </c:pt>
                <c:pt idx="1170">
                  <c:v>12.1</c:v>
                </c:pt>
                <c:pt idx="1171">
                  <c:v>12.1</c:v>
                </c:pt>
                <c:pt idx="1172">
                  <c:v>12.5</c:v>
                </c:pt>
                <c:pt idx="1173">
                  <c:v>13.1</c:v>
                </c:pt>
                <c:pt idx="1174">
                  <c:v>13.1</c:v>
                </c:pt>
                <c:pt idx="1175">
                  <c:v>13.6</c:v>
                </c:pt>
                <c:pt idx="1176">
                  <c:v>14.1</c:v>
                </c:pt>
                <c:pt idx="1177">
                  <c:v>14.6</c:v>
                </c:pt>
                <c:pt idx="1178">
                  <c:v>15.6</c:v>
                </c:pt>
                <c:pt idx="1179">
                  <c:v>17.600000000000001</c:v>
                </c:pt>
                <c:pt idx="1180">
                  <c:v>17.899999999999999</c:v>
                </c:pt>
                <c:pt idx="1181">
                  <c:v>18.399999999999999</c:v>
                </c:pt>
                <c:pt idx="1182">
                  <c:v>19.399999999999999</c:v>
                </c:pt>
                <c:pt idx="1183">
                  <c:v>20.100000000000001</c:v>
                </c:pt>
                <c:pt idx="1184">
                  <c:v>21.3</c:v>
                </c:pt>
                <c:pt idx="1185">
                  <c:v>22.3</c:v>
                </c:pt>
                <c:pt idx="1186">
                  <c:v>23.3</c:v>
                </c:pt>
                <c:pt idx="1187">
                  <c:v>24.2</c:v>
                </c:pt>
                <c:pt idx="1188">
                  <c:v>25.5</c:v>
                </c:pt>
                <c:pt idx="1189">
                  <c:v>26.4</c:v>
                </c:pt>
                <c:pt idx="1190">
                  <c:v>27.1</c:v>
                </c:pt>
                <c:pt idx="1191">
                  <c:v>26.8</c:v>
                </c:pt>
                <c:pt idx="1192">
                  <c:v>27.2</c:v>
                </c:pt>
                <c:pt idx="1193">
                  <c:v>27.8</c:v>
                </c:pt>
                <c:pt idx="1194">
                  <c:v>29.1</c:v>
                </c:pt>
                <c:pt idx="1195">
                  <c:v>29.5</c:v>
                </c:pt>
                <c:pt idx="1196">
                  <c:v>29.8</c:v>
                </c:pt>
                <c:pt idx="1197">
                  <c:v>29.9</c:v>
                </c:pt>
                <c:pt idx="1198">
                  <c:v>30.1</c:v>
                </c:pt>
                <c:pt idx="1199">
                  <c:v>30.4</c:v>
                </c:pt>
                <c:pt idx="1200">
                  <c:v>30.6</c:v>
                </c:pt>
                <c:pt idx="1201">
                  <c:v>30.3</c:v>
                </c:pt>
                <c:pt idx="1202">
                  <c:v>30.1</c:v>
                </c:pt>
                <c:pt idx="1203">
                  <c:v>30.5</c:v>
                </c:pt>
                <c:pt idx="1204">
                  <c:v>30.6</c:v>
                </c:pt>
                <c:pt idx="1205">
                  <c:v>30.7</c:v>
                </c:pt>
                <c:pt idx="1206">
                  <c:v>30.4</c:v>
                </c:pt>
                <c:pt idx="1207">
                  <c:v>29.7</c:v>
                </c:pt>
                <c:pt idx="1208">
                  <c:v>29.6</c:v>
                </c:pt>
                <c:pt idx="1209">
                  <c:v>29.5</c:v>
                </c:pt>
                <c:pt idx="1210">
                  <c:v>28.6</c:v>
                </c:pt>
                <c:pt idx="1211">
                  <c:v>28.8</c:v>
                </c:pt>
                <c:pt idx="1212">
                  <c:v>29</c:v>
                </c:pt>
                <c:pt idx="1213">
                  <c:v>28.7</c:v>
                </c:pt>
                <c:pt idx="1214">
                  <c:v>28.4</c:v>
                </c:pt>
                <c:pt idx="1215">
                  <c:v>28</c:v>
                </c:pt>
                <c:pt idx="1216">
                  <c:v>28</c:v>
                </c:pt>
                <c:pt idx="1217">
                  <c:v>27.7</c:v>
                </c:pt>
                <c:pt idx="1218">
                  <c:v>27.6</c:v>
                </c:pt>
                <c:pt idx="1219">
                  <c:v>27.7</c:v>
                </c:pt>
                <c:pt idx="1220">
                  <c:v>27.1</c:v>
                </c:pt>
                <c:pt idx="1221">
                  <c:v>27.3</c:v>
                </c:pt>
                <c:pt idx="1222">
                  <c:v>27.4</c:v>
                </c:pt>
                <c:pt idx="1223">
                  <c:v>27.4</c:v>
                </c:pt>
                <c:pt idx="1224">
                  <c:v>26.6</c:v>
                </c:pt>
                <c:pt idx="1225">
                  <c:v>26.4</c:v>
                </c:pt>
                <c:pt idx="1226">
                  <c:v>25.8</c:v>
                </c:pt>
                <c:pt idx="1227">
                  <c:v>25.3</c:v>
                </c:pt>
                <c:pt idx="1228">
                  <c:v>24.4</c:v>
                </c:pt>
                <c:pt idx="1229">
                  <c:v>23.9</c:v>
                </c:pt>
                <c:pt idx="1230">
                  <c:v>23.4</c:v>
                </c:pt>
                <c:pt idx="1231">
                  <c:v>22.9</c:v>
                </c:pt>
                <c:pt idx="1232">
                  <c:v>22.5</c:v>
                </c:pt>
                <c:pt idx="1233">
                  <c:v>22.5</c:v>
                </c:pt>
                <c:pt idx="1234">
                  <c:v>22.3</c:v>
                </c:pt>
                <c:pt idx="1235">
                  <c:v>22.2</c:v>
                </c:pt>
                <c:pt idx="1236">
                  <c:v>22.1</c:v>
                </c:pt>
                <c:pt idx="1237">
                  <c:v>21.9</c:v>
                </c:pt>
                <c:pt idx="1238">
                  <c:v>21.8</c:v>
                </c:pt>
                <c:pt idx="1239">
                  <c:v>21.5</c:v>
                </c:pt>
                <c:pt idx="1240">
                  <c:v>21.4</c:v>
                </c:pt>
                <c:pt idx="1241">
                  <c:v>21.3</c:v>
                </c:pt>
                <c:pt idx="1242">
                  <c:v>21.3</c:v>
                </c:pt>
                <c:pt idx="1243">
                  <c:v>21.2</c:v>
                </c:pt>
                <c:pt idx="1244">
                  <c:v>21.1</c:v>
                </c:pt>
                <c:pt idx="1245">
                  <c:v>20.9</c:v>
                </c:pt>
                <c:pt idx="1246">
                  <c:v>20.8</c:v>
                </c:pt>
                <c:pt idx="1247">
                  <c:v>20.6</c:v>
                </c:pt>
                <c:pt idx="1248">
                  <c:v>20.7</c:v>
                </c:pt>
                <c:pt idx="1249">
                  <c:v>20.8</c:v>
                </c:pt>
                <c:pt idx="1250">
                  <c:v>20.5</c:v>
                </c:pt>
                <c:pt idx="1251">
                  <c:v>19.8</c:v>
                </c:pt>
                <c:pt idx="1252">
                  <c:v>19.3</c:v>
                </c:pt>
                <c:pt idx="1253">
                  <c:v>19</c:v>
                </c:pt>
                <c:pt idx="1254">
                  <c:v>18.8</c:v>
                </c:pt>
                <c:pt idx="1255">
                  <c:v>18.8</c:v>
                </c:pt>
                <c:pt idx="1256">
                  <c:v>18.7</c:v>
                </c:pt>
                <c:pt idx="1257">
                  <c:v>18.600000000000001</c:v>
                </c:pt>
                <c:pt idx="1258">
                  <c:v>18.8</c:v>
                </c:pt>
                <c:pt idx="1259">
                  <c:v>18.899999999999999</c:v>
                </c:pt>
                <c:pt idx="1260">
                  <c:v>18.7</c:v>
                </c:pt>
                <c:pt idx="1261">
                  <c:v>18.600000000000001</c:v>
                </c:pt>
                <c:pt idx="1262">
                  <c:v>18.600000000000001</c:v>
                </c:pt>
                <c:pt idx="1263">
                  <c:v>18.600000000000001</c:v>
                </c:pt>
                <c:pt idx="1264">
                  <c:v>18.5</c:v>
                </c:pt>
                <c:pt idx="1265">
                  <c:v>18.399999999999999</c:v>
                </c:pt>
                <c:pt idx="1266">
                  <c:v>18.3</c:v>
                </c:pt>
                <c:pt idx="1267">
                  <c:v>18.2</c:v>
                </c:pt>
                <c:pt idx="1268">
                  <c:v>18.600000000000001</c:v>
                </c:pt>
                <c:pt idx="1269">
                  <c:v>19.600000000000001</c:v>
                </c:pt>
                <c:pt idx="1270">
                  <c:v>19.7</c:v>
                </c:pt>
                <c:pt idx="1271">
                  <c:v>20</c:v>
                </c:pt>
                <c:pt idx="1272">
                  <c:v>20.6</c:v>
                </c:pt>
                <c:pt idx="1273">
                  <c:v>21</c:v>
                </c:pt>
                <c:pt idx="1274">
                  <c:v>21.5</c:v>
                </c:pt>
                <c:pt idx="1275">
                  <c:v>23.3</c:v>
                </c:pt>
                <c:pt idx="1276">
                  <c:v>23.8</c:v>
                </c:pt>
                <c:pt idx="1277">
                  <c:v>24</c:v>
                </c:pt>
                <c:pt idx="1278">
                  <c:v>24.4</c:v>
                </c:pt>
                <c:pt idx="1279">
                  <c:v>24.8</c:v>
                </c:pt>
                <c:pt idx="1280">
                  <c:v>24.9</c:v>
                </c:pt>
                <c:pt idx="1281">
                  <c:v>25.5</c:v>
                </c:pt>
                <c:pt idx="1282">
                  <c:v>25.9</c:v>
                </c:pt>
                <c:pt idx="1283">
                  <c:v>26.6</c:v>
                </c:pt>
                <c:pt idx="1284">
                  <c:v>26.8</c:v>
                </c:pt>
                <c:pt idx="1285">
                  <c:v>26.7</c:v>
                </c:pt>
                <c:pt idx="1286">
                  <c:v>26.6</c:v>
                </c:pt>
                <c:pt idx="1287">
                  <c:v>27</c:v>
                </c:pt>
                <c:pt idx="1288">
                  <c:v>27.5</c:v>
                </c:pt>
                <c:pt idx="1289">
                  <c:v>27.5</c:v>
                </c:pt>
                <c:pt idx="1290">
                  <c:v>27.8</c:v>
                </c:pt>
                <c:pt idx="1291">
                  <c:v>27.9</c:v>
                </c:pt>
                <c:pt idx="1292">
                  <c:v>28</c:v>
                </c:pt>
                <c:pt idx="1293">
                  <c:v>28.3</c:v>
                </c:pt>
                <c:pt idx="1294">
                  <c:v>28.2</c:v>
                </c:pt>
                <c:pt idx="1295">
                  <c:v>28.4</c:v>
                </c:pt>
                <c:pt idx="1296">
                  <c:v>28.6</c:v>
                </c:pt>
                <c:pt idx="1297">
                  <c:v>28.9</c:v>
                </c:pt>
                <c:pt idx="1298">
                  <c:v>29.2</c:v>
                </c:pt>
                <c:pt idx="1299">
                  <c:v>29.6</c:v>
                </c:pt>
                <c:pt idx="1300">
                  <c:v>29.2</c:v>
                </c:pt>
                <c:pt idx="1301">
                  <c:v>29.7</c:v>
                </c:pt>
                <c:pt idx="1302">
                  <c:v>29.9</c:v>
                </c:pt>
                <c:pt idx="1303">
                  <c:v>29.7</c:v>
                </c:pt>
                <c:pt idx="1304">
                  <c:v>29.6</c:v>
                </c:pt>
                <c:pt idx="1305">
                  <c:v>29</c:v>
                </c:pt>
                <c:pt idx="1306">
                  <c:v>29.7</c:v>
                </c:pt>
                <c:pt idx="1307">
                  <c:v>28.8</c:v>
                </c:pt>
                <c:pt idx="1308">
                  <c:v>28.6</c:v>
                </c:pt>
                <c:pt idx="1309">
                  <c:v>28.9</c:v>
                </c:pt>
                <c:pt idx="1310">
                  <c:v>28.8</c:v>
                </c:pt>
                <c:pt idx="1311">
                  <c:v>28.8</c:v>
                </c:pt>
                <c:pt idx="1312">
                  <c:v>28.1</c:v>
                </c:pt>
                <c:pt idx="1313">
                  <c:v>28</c:v>
                </c:pt>
                <c:pt idx="1314">
                  <c:v>28</c:v>
                </c:pt>
                <c:pt idx="1315">
                  <c:v>27.6</c:v>
                </c:pt>
                <c:pt idx="1316">
                  <c:v>27.2</c:v>
                </c:pt>
                <c:pt idx="1317">
                  <c:v>26.8</c:v>
                </c:pt>
                <c:pt idx="1318">
                  <c:v>26.6</c:v>
                </c:pt>
                <c:pt idx="1319">
                  <c:v>26.3</c:v>
                </c:pt>
                <c:pt idx="1320">
                  <c:v>26.1</c:v>
                </c:pt>
                <c:pt idx="1321">
                  <c:v>25.8</c:v>
                </c:pt>
                <c:pt idx="1322">
                  <c:v>25.6</c:v>
                </c:pt>
                <c:pt idx="1323">
                  <c:v>24.9</c:v>
                </c:pt>
                <c:pt idx="1324">
                  <c:v>24</c:v>
                </c:pt>
                <c:pt idx="1325">
                  <c:v>23.8</c:v>
                </c:pt>
                <c:pt idx="1326">
                  <c:v>23.5</c:v>
                </c:pt>
                <c:pt idx="1327">
                  <c:v>23.3</c:v>
                </c:pt>
                <c:pt idx="1328">
                  <c:v>23</c:v>
                </c:pt>
                <c:pt idx="1329">
                  <c:v>22.4</c:v>
                </c:pt>
                <c:pt idx="1330">
                  <c:v>21.9</c:v>
                </c:pt>
                <c:pt idx="1331">
                  <c:v>21.5</c:v>
                </c:pt>
                <c:pt idx="1332">
                  <c:v>21</c:v>
                </c:pt>
                <c:pt idx="1333">
                  <c:v>21.1</c:v>
                </c:pt>
                <c:pt idx="1334">
                  <c:v>21.3</c:v>
                </c:pt>
                <c:pt idx="1335">
                  <c:v>20.8</c:v>
                </c:pt>
                <c:pt idx="1336">
                  <c:v>20.2</c:v>
                </c:pt>
                <c:pt idx="1337">
                  <c:v>19.5</c:v>
                </c:pt>
                <c:pt idx="1338">
                  <c:v>19.3</c:v>
                </c:pt>
                <c:pt idx="1339">
                  <c:v>19.3</c:v>
                </c:pt>
                <c:pt idx="1340">
                  <c:v>19.8</c:v>
                </c:pt>
                <c:pt idx="1341">
                  <c:v>20</c:v>
                </c:pt>
                <c:pt idx="1342">
                  <c:v>20.3</c:v>
                </c:pt>
                <c:pt idx="1343">
                  <c:v>19.8</c:v>
                </c:pt>
                <c:pt idx="1344">
                  <c:v>20</c:v>
                </c:pt>
                <c:pt idx="1345">
                  <c:v>19.399999999999999</c:v>
                </c:pt>
                <c:pt idx="1346">
                  <c:v>19.100000000000001</c:v>
                </c:pt>
                <c:pt idx="1347">
                  <c:v>18.3</c:v>
                </c:pt>
                <c:pt idx="1348">
                  <c:v>17.5</c:v>
                </c:pt>
                <c:pt idx="1349">
                  <c:v>16.7</c:v>
                </c:pt>
                <c:pt idx="1350">
                  <c:v>16.8</c:v>
                </c:pt>
                <c:pt idx="1351">
                  <c:v>16.2</c:v>
                </c:pt>
                <c:pt idx="1352">
                  <c:v>15.7</c:v>
                </c:pt>
                <c:pt idx="1353">
                  <c:v>15.4</c:v>
                </c:pt>
                <c:pt idx="1354">
                  <c:v>15.2</c:v>
                </c:pt>
                <c:pt idx="1355">
                  <c:v>14.8</c:v>
                </c:pt>
                <c:pt idx="1356">
                  <c:v>14.6</c:v>
                </c:pt>
                <c:pt idx="1357">
                  <c:v>14.1</c:v>
                </c:pt>
                <c:pt idx="1358">
                  <c:v>13.7</c:v>
                </c:pt>
                <c:pt idx="1359">
                  <c:v>13.5</c:v>
                </c:pt>
                <c:pt idx="1360">
                  <c:v>13.3</c:v>
                </c:pt>
                <c:pt idx="1361">
                  <c:v>13</c:v>
                </c:pt>
                <c:pt idx="1362">
                  <c:v>12.8</c:v>
                </c:pt>
                <c:pt idx="1363">
                  <c:v>12.6</c:v>
                </c:pt>
                <c:pt idx="1364">
                  <c:v>13.2</c:v>
                </c:pt>
                <c:pt idx="1365">
                  <c:v>14.1</c:v>
                </c:pt>
                <c:pt idx="1366">
                  <c:v>14.2</c:v>
                </c:pt>
                <c:pt idx="1367">
                  <c:v>14.8</c:v>
                </c:pt>
                <c:pt idx="1368">
                  <c:v>15.5</c:v>
                </c:pt>
                <c:pt idx="1369">
                  <c:v>16.100000000000001</c:v>
                </c:pt>
                <c:pt idx="1370">
                  <c:v>16.899999999999999</c:v>
                </c:pt>
                <c:pt idx="1371">
                  <c:v>18.899999999999999</c:v>
                </c:pt>
                <c:pt idx="1372">
                  <c:v>18.899999999999999</c:v>
                </c:pt>
                <c:pt idx="1373">
                  <c:v>19.399999999999999</c:v>
                </c:pt>
                <c:pt idx="1374">
                  <c:v>20.7</c:v>
                </c:pt>
                <c:pt idx="1375">
                  <c:v>21.6</c:v>
                </c:pt>
                <c:pt idx="1376">
                  <c:v>22.3</c:v>
                </c:pt>
                <c:pt idx="1377">
                  <c:v>22.8</c:v>
                </c:pt>
                <c:pt idx="1378">
                  <c:v>23.5</c:v>
                </c:pt>
                <c:pt idx="1379">
                  <c:v>24.2</c:v>
                </c:pt>
                <c:pt idx="1380">
                  <c:v>24.8</c:v>
                </c:pt>
                <c:pt idx="1381">
                  <c:v>24.8</c:v>
                </c:pt>
                <c:pt idx="1382">
                  <c:v>25.1</c:v>
                </c:pt>
                <c:pt idx="1383">
                  <c:v>25.1</c:v>
                </c:pt>
                <c:pt idx="1384">
                  <c:v>25.2</c:v>
                </c:pt>
                <c:pt idx="1385">
                  <c:v>25.5</c:v>
                </c:pt>
                <c:pt idx="1386">
                  <c:v>25.8</c:v>
                </c:pt>
                <c:pt idx="1387">
                  <c:v>25.9</c:v>
                </c:pt>
                <c:pt idx="1388">
                  <c:v>26.1</c:v>
                </c:pt>
                <c:pt idx="1389">
                  <c:v>26.8</c:v>
                </c:pt>
                <c:pt idx="1390">
                  <c:v>26.1</c:v>
                </c:pt>
                <c:pt idx="1391">
                  <c:v>26.8</c:v>
                </c:pt>
                <c:pt idx="1392">
                  <c:v>26.7</c:v>
                </c:pt>
                <c:pt idx="1393">
                  <c:v>27</c:v>
                </c:pt>
                <c:pt idx="1394">
                  <c:v>27.8</c:v>
                </c:pt>
                <c:pt idx="1395">
                  <c:v>27.1</c:v>
                </c:pt>
                <c:pt idx="1396">
                  <c:v>27.2</c:v>
                </c:pt>
                <c:pt idx="1397">
                  <c:v>27.4</c:v>
                </c:pt>
                <c:pt idx="1398">
                  <c:v>27.1</c:v>
                </c:pt>
                <c:pt idx="1399">
                  <c:v>27.8</c:v>
                </c:pt>
                <c:pt idx="1400">
                  <c:v>27.4</c:v>
                </c:pt>
                <c:pt idx="1401">
                  <c:v>27.8</c:v>
                </c:pt>
                <c:pt idx="1402">
                  <c:v>27.7</c:v>
                </c:pt>
                <c:pt idx="1403">
                  <c:v>27.2</c:v>
                </c:pt>
                <c:pt idx="1404">
                  <c:v>27.6</c:v>
                </c:pt>
                <c:pt idx="1405">
                  <c:v>27.2</c:v>
                </c:pt>
                <c:pt idx="1406">
                  <c:v>27.3</c:v>
                </c:pt>
                <c:pt idx="1407">
                  <c:v>27.3</c:v>
                </c:pt>
                <c:pt idx="1408">
                  <c:v>27.1</c:v>
                </c:pt>
                <c:pt idx="1409">
                  <c:v>27.1</c:v>
                </c:pt>
                <c:pt idx="1410">
                  <c:v>27</c:v>
                </c:pt>
                <c:pt idx="1411">
                  <c:v>26.8</c:v>
                </c:pt>
                <c:pt idx="1412">
                  <c:v>26.6</c:v>
                </c:pt>
                <c:pt idx="1413">
                  <c:v>26.4</c:v>
                </c:pt>
                <c:pt idx="1414">
                  <c:v>26.1</c:v>
                </c:pt>
                <c:pt idx="1415">
                  <c:v>26</c:v>
                </c:pt>
                <c:pt idx="1416">
                  <c:v>25.8</c:v>
                </c:pt>
                <c:pt idx="1417">
                  <c:v>25.3</c:v>
                </c:pt>
                <c:pt idx="1418">
                  <c:v>24.4</c:v>
                </c:pt>
                <c:pt idx="1419">
                  <c:v>23.5</c:v>
                </c:pt>
                <c:pt idx="1420">
                  <c:v>22.9</c:v>
                </c:pt>
                <c:pt idx="1421">
                  <c:v>22.3</c:v>
                </c:pt>
                <c:pt idx="1422">
                  <c:v>21.6</c:v>
                </c:pt>
                <c:pt idx="1423">
                  <c:v>20.8</c:v>
                </c:pt>
                <c:pt idx="1424">
                  <c:v>20.7</c:v>
                </c:pt>
                <c:pt idx="1425">
                  <c:v>20.7</c:v>
                </c:pt>
                <c:pt idx="1426">
                  <c:v>20.7</c:v>
                </c:pt>
                <c:pt idx="1427">
                  <c:v>20.5</c:v>
                </c:pt>
                <c:pt idx="1428">
                  <c:v>19.8</c:v>
                </c:pt>
                <c:pt idx="1429">
                  <c:v>19.2</c:v>
                </c:pt>
                <c:pt idx="1430">
                  <c:v>18.3</c:v>
                </c:pt>
                <c:pt idx="1431">
                  <c:v>17.399999999999999</c:v>
                </c:pt>
                <c:pt idx="1432">
                  <c:v>16.899999999999999</c:v>
                </c:pt>
                <c:pt idx="1433">
                  <c:v>16.5</c:v>
                </c:pt>
                <c:pt idx="1434">
                  <c:v>16.100000000000001</c:v>
                </c:pt>
                <c:pt idx="1435">
                  <c:v>16</c:v>
                </c:pt>
                <c:pt idx="1436">
                  <c:v>15.5</c:v>
                </c:pt>
                <c:pt idx="1437">
                  <c:v>14.9</c:v>
                </c:pt>
                <c:pt idx="1438">
                  <c:v>14.6</c:v>
                </c:pt>
                <c:pt idx="1439">
                  <c:v>14.2</c:v>
                </c:pt>
                <c:pt idx="1440">
                  <c:v>14</c:v>
                </c:pt>
                <c:pt idx="1441">
                  <c:v>13.8</c:v>
                </c:pt>
                <c:pt idx="1442">
                  <c:v>13.6</c:v>
                </c:pt>
                <c:pt idx="1443">
                  <c:v>13.4</c:v>
                </c:pt>
                <c:pt idx="1444">
                  <c:v>13.2</c:v>
                </c:pt>
                <c:pt idx="1445">
                  <c:v>13.1</c:v>
                </c:pt>
                <c:pt idx="1446">
                  <c:v>13</c:v>
                </c:pt>
                <c:pt idx="1447">
                  <c:v>12.7</c:v>
                </c:pt>
                <c:pt idx="1448">
                  <c:v>12.5</c:v>
                </c:pt>
                <c:pt idx="1449">
                  <c:v>12.4</c:v>
                </c:pt>
                <c:pt idx="1450">
                  <c:v>12.2</c:v>
                </c:pt>
                <c:pt idx="1451">
                  <c:v>11.9</c:v>
                </c:pt>
                <c:pt idx="1452">
                  <c:v>11.7</c:v>
                </c:pt>
                <c:pt idx="1453">
                  <c:v>11.5</c:v>
                </c:pt>
                <c:pt idx="1454">
                  <c:v>11.3</c:v>
                </c:pt>
                <c:pt idx="1455">
                  <c:v>11</c:v>
                </c:pt>
                <c:pt idx="1456">
                  <c:v>11</c:v>
                </c:pt>
                <c:pt idx="1457">
                  <c:v>10.8</c:v>
                </c:pt>
                <c:pt idx="1458">
                  <c:v>10.9</c:v>
                </c:pt>
                <c:pt idx="1459">
                  <c:v>10.9</c:v>
                </c:pt>
                <c:pt idx="1460">
                  <c:v>11.6</c:v>
                </c:pt>
                <c:pt idx="1461">
                  <c:v>13.2</c:v>
                </c:pt>
                <c:pt idx="1462">
                  <c:v>13.7</c:v>
                </c:pt>
                <c:pt idx="1463">
                  <c:v>14.2</c:v>
                </c:pt>
                <c:pt idx="1464">
                  <c:v>15.5</c:v>
                </c:pt>
                <c:pt idx="1465">
                  <c:v>16.399999999999999</c:v>
                </c:pt>
                <c:pt idx="1466">
                  <c:v>16.7</c:v>
                </c:pt>
                <c:pt idx="1467">
                  <c:v>18.600000000000001</c:v>
                </c:pt>
                <c:pt idx="1468">
                  <c:v>18.3</c:v>
                </c:pt>
                <c:pt idx="1469">
                  <c:v>18.399999999999999</c:v>
                </c:pt>
                <c:pt idx="1470">
                  <c:v>19.5</c:v>
                </c:pt>
                <c:pt idx="1471">
                  <c:v>20.7</c:v>
                </c:pt>
                <c:pt idx="1472">
                  <c:v>21.8</c:v>
                </c:pt>
                <c:pt idx="1473">
                  <c:v>22.7</c:v>
                </c:pt>
                <c:pt idx="1474">
                  <c:v>23.4</c:v>
                </c:pt>
                <c:pt idx="1475">
                  <c:v>24.3</c:v>
                </c:pt>
                <c:pt idx="1476">
                  <c:v>25.7</c:v>
                </c:pt>
                <c:pt idx="1477">
                  <c:v>26.5</c:v>
                </c:pt>
                <c:pt idx="1478">
                  <c:v>27.1</c:v>
                </c:pt>
                <c:pt idx="1479">
                  <c:v>27.9</c:v>
                </c:pt>
                <c:pt idx="1480">
                  <c:v>28.1</c:v>
                </c:pt>
                <c:pt idx="1481">
                  <c:v>28.4</c:v>
                </c:pt>
                <c:pt idx="1482">
                  <c:v>28.6</c:v>
                </c:pt>
                <c:pt idx="1483">
                  <c:v>28.8</c:v>
                </c:pt>
                <c:pt idx="1484">
                  <c:v>29.1</c:v>
                </c:pt>
                <c:pt idx="1485">
                  <c:v>29.3</c:v>
                </c:pt>
                <c:pt idx="1486">
                  <c:v>29.4</c:v>
                </c:pt>
                <c:pt idx="1487">
                  <c:v>30.1</c:v>
                </c:pt>
                <c:pt idx="1488">
                  <c:v>30.4</c:v>
                </c:pt>
                <c:pt idx="1489">
                  <c:v>31</c:v>
                </c:pt>
                <c:pt idx="1490">
                  <c:v>30.4</c:v>
                </c:pt>
                <c:pt idx="1491">
                  <c:v>30.1</c:v>
                </c:pt>
                <c:pt idx="1492">
                  <c:v>30.9</c:v>
                </c:pt>
                <c:pt idx="1493">
                  <c:v>31.2</c:v>
                </c:pt>
                <c:pt idx="1494">
                  <c:v>30.6</c:v>
                </c:pt>
                <c:pt idx="1495">
                  <c:v>30.9</c:v>
                </c:pt>
                <c:pt idx="1496">
                  <c:v>31.1</c:v>
                </c:pt>
                <c:pt idx="1497">
                  <c:v>30.6</c:v>
                </c:pt>
                <c:pt idx="1498">
                  <c:v>29.9</c:v>
                </c:pt>
                <c:pt idx="1499">
                  <c:v>30.4</c:v>
                </c:pt>
                <c:pt idx="1500">
                  <c:v>29.4</c:v>
                </c:pt>
                <c:pt idx="1501">
                  <c:v>28.4</c:v>
                </c:pt>
                <c:pt idx="1502">
                  <c:v>28.3</c:v>
                </c:pt>
                <c:pt idx="1503">
                  <c:v>27.8</c:v>
                </c:pt>
                <c:pt idx="1504">
                  <c:v>27.9</c:v>
                </c:pt>
                <c:pt idx="1505">
                  <c:v>28.4</c:v>
                </c:pt>
                <c:pt idx="1506">
                  <c:v>27.7</c:v>
                </c:pt>
                <c:pt idx="1507">
                  <c:v>27.7</c:v>
                </c:pt>
                <c:pt idx="1508">
                  <c:v>27.4</c:v>
                </c:pt>
                <c:pt idx="1509">
                  <c:v>27.3</c:v>
                </c:pt>
                <c:pt idx="1510">
                  <c:v>26.8</c:v>
                </c:pt>
                <c:pt idx="1511">
                  <c:v>26.4</c:v>
                </c:pt>
                <c:pt idx="1512">
                  <c:v>26.2</c:v>
                </c:pt>
                <c:pt idx="1513">
                  <c:v>26</c:v>
                </c:pt>
                <c:pt idx="1514">
                  <c:v>25.6</c:v>
                </c:pt>
                <c:pt idx="1515">
                  <c:v>24.6</c:v>
                </c:pt>
                <c:pt idx="1516">
                  <c:v>23.9</c:v>
                </c:pt>
                <c:pt idx="1517">
                  <c:v>23.4</c:v>
                </c:pt>
                <c:pt idx="1518">
                  <c:v>22.6</c:v>
                </c:pt>
                <c:pt idx="1519">
                  <c:v>21.7</c:v>
                </c:pt>
                <c:pt idx="1520">
                  <c:v>22.1</c:v>
                </c:pt>
                <c:pt idx="1521">
                  <c:v>22.3</c:v>
                </c:pt>
                <c:pt idx="1522">
                  <c:v>21.4</c:v>
                </c:pt>
                <c:pt idx="1523">
                  <c:v>20.5</c:v>
                </c:pt>
                <c:pt idx="1524">
                  <c:v>19.899999999999999</c:v>
                </c:pt>
                <c:pt idx="1525">
                  <c:v>19.5</c:v>
                </c:pt>
                <c:pt idx="1526">
                  <c:v>19.3</c:v>
                </c:pt>
                <c:pt idx="1527">
                  <c:v>18.899999999999999</c:v>
                </c:pt>
                <c:pt idx="1528">
                  <c:v>18.399999999999999</c:v>
                </c:pt>
                <c:pt idx="1529">
                  <c:v>18.2</c:v>
                </c:pt>
                <c:pt idx="1530">
                  <c:v>17.899999999999999</c:v>
                </c:pt>
                <c:pt idx="1531">
                  <c:v>17.7</c:v>
                </c:pt>
                <c:pt idx="1532">
                  <c:v>17.399999999999999</c:v>
                </c:pt>
                <c:pt idx="1533">
                  <c:v>17.100000000000001</c:v>
                </c:pt>
                <c:pt idx="1534">
                  <c:v>16.8</c:v>
                </c:pt>
                <c:pt idx="1535">
                  <c:v>16.5</c:v>
                </c:pt>
                <c:pt idx="1536">
                  <c:v>16.3</c:v>
                </c:pt>
                <c:pt idx="1537">
                  <c:v>16.3</c:v>
                </c:pt>
                <c:pt idx="1538">
                  <c:v>16.100000000000001</c:v>
                </c:pt>
                <c:pt idx="1539">
                  <c:v>15.9</c:v>
                </c:pt>
                <c:pt idx="1540">
                  <c:v>16.100000000000001</c:v>
                </c:pt>
                <c:pt idx="1541">
                  <c:v>15.9</c:v>
                </c:pt>
                <c:pt idx="1542">
                  <c:v>15.4</c:v>
                </c:pt>
                <c:pt idx="1543">
                  <c:v>15.3</c:v>
                </c:pt>
                <c:pt idx="1544">
                  <c:v>15</c:v>
                </c:pt>
                <c:pt idx="1545">
                  <c:v>14.7</c:v>
                </c:pt>
                <c:pt idx="1546">
                  <c:v>14.5</c:v>
                </c:pt>
                <c:pt idx="1547">
                  <c:v>14.5</c:v>
                </c:pt>
                <c:pt idx="1548">
                  <c:v>14.4</c:v>
                </c:pt>
                <c:pt idx="1549">
                  <c:v>14.4</c:v>
                </c:pt>
                <c:pt idx="1550">
                  <c:v>14.3</c:v>
                </c:pt>
                <c:pt idx="1551">
                  <c:v>14.1</c:v>
                </c:pt>
                <c:pt idx="1552">
                  <c:v>13.9</c:v>
                </c:pt>
                <c:pt idx="1553">
                  <c:v>13.8</c:v>
                </c:pt>
                <c:pt idx="1554">
                  <c:v>13.7</c:v>
                </c:pt>
                <c:pt idx="1555">
                  <c:v>13.5</c:v>
                </c:pt>
                <c:pt idx="1556">
                  <c:v>14</c:v>
                </c:pt>
                <c:pt idx="1557">
                  <c:v>15.2</c:v>
                </c:pt>
                <c:pt idx="1558">
                  <c:v>15.7</c:v>
                </c:pt>
                <c:pt idx="1559">
                  <c:v>15.9</c:v>
                </c:pt>
                <c:pt idx="1560">
                  <c:v>16.399999999999999</c:v>
                </c:pt>
                <c:pt idx="1561">
                  <c:v>17</c:v>
                </c:pt>
                <c:pt idx="1562">
                  <c:v>17.7</c:v>
                </c:pt>
                <c:pt idx="1563">
                  <c:v>19.8</c:v>
                </c:pt>
                <c:pt idx="1564">
                  <c:v>20.2</c:v>
                </c:pt>
                <c:pt idx="1565">
                  <c:v>21</c:v>
                </c:pt>
                <c:pt idx="1566">
                  <c:v>22.1</c:v>
                </c:pt>
                <c:pt idx="1567">
                  <c:v>22.8</c:v>
                </c:pt>
                <c:pt idx="1568">
                  <c:v>23.6</c:v>
                </c:pt>
                <c:pt idx="1569">
                  <c:v>24.3</c:v>
                </c:pt>
                <c:pt idx="1570">
                  <c:v>25.2</c:v>
                </c:pt>
                <c:pt idx="1571">
                  <c:v>25.8</c:v>
                </c:pt>
                <c:pt idx="1572">
                  <c:v>27.1</c:v>
                </c:pt>
                <c:pt idx="1573">
                  <c:v>27.9</c:v>
                </c:pt>
                <c:pt idx="1574">
                  <c:v>28.6</c:v>
                </c:pt>
                <c:pt idx="1575">
                  <c:v>28.9</c:v>
                </c:pt>
                <c:pt idx="1576">
                  <c:v>29.9</c:v>
                </c:pt>
                <c:pt idx="1577">
                  <c:v>30.2</c:v>
                </c:pt>
                <c:pt idx="1578">
                  <c:v>30.8</c:v>
                </c:pt>
                <c:pt idx="1579">
                  <c:v>30.8</c:v>
                </c:pt>
                <c:pt idx="1580">
                  <c:v>31.5</c:v>
                </c:pt>
                <c:pt idx="1581">
                  <c:v>31.4</c:v>
                </c:pt>
                <c:pt idx="1582">
                  <c:v>31.9</c:v>
                </c:pt>
                <c:pt idx="1583">
                  <c:v>32.700000000000003</c:v>
                </c:pt>
                <c:pt idx="1584">
                  <c:v>32.6</c:v>
                </c:pt>
                <c:pt idx="1585">
                  <c:v>31.8</c:v>
                </c:pt>
                <c:pt idx="1586">
                  <c:v>31.8</c:v>
                </c:pt>
                <c:pt idx="1587">
                  <c:v>32.4</c:v>
                </c:pt>
                <c:pt idx="1588">
                  <c:v>32.300000000000011</c:v>
                </c:pt>
                <c:pt idx="1589">
                  <c:v>32.1</c:v>
                </c:pt>
                <c:pt idx="1590">
                  <c:v>32.1</c:v>
                </c:pt>
                <c:pt idx="1591">
                  <c:v>31.7</c:v>
                </c:pt>
                <c:pt idx="1592">
                  <c:v>31.7</c:v>
                </c:pt>
                <c:pt idx="1593">
                  <c:v>31.5</c:v>
                </c:pt>
                <c:pt idx="1594">
                  <c:v>31.6</c:v>
                </c:pt>
                <c:pt idx="1595">
                  <c:v>31.3</c:v>
                </c:pt>
                <c:pt idx="1596">
                  <c:v>30.9</c:v>
                </c:pt>
                <c:pt idx="1597">
                  <c:v>30.9</c:v>
                </c:pt>
                <c:pt idx="1598">
                  <c:v>30.7</c:v>
                </c:pt>
                <c:pt idx="1599">
                  <c:v>30.4</c:v>
                </c:pt>
                <c:pt idx="1600">
                  <c:v>30.1</c:v>
                </c:pt>
                <c:pt idx="1601">
                  <c:v>30</c:v>
                </c:pt>
                <c:pt idx="1602">
                  <c:v>29.9</c:v>
                </c:pt>
                <c:pt idx="1603">
                  <c:v>29.5</c:v>
                </c:pt>
                <c:pt idx="1604">
                  <c:v>29.6</c:v>
                </c:pt>
                <c:pt idx="1605">
                  <c:v>29.4</c:v>
                </c:pt>
                <c:pt idx="1606">
                  <c:v>29.3</c:v>
                </c:pt>
                <c:pt idx="1607">
                  <c:v>29</c:v>
                </c:pt>
                <c:pt idx="1608">
                  <c:v>28.5</c:v>
                </c:pt>
                <c:pt idx="1609">
                  <c:v>27.9</c:v>
                </c:pt>
                <c:pt idx="1610">
                  <c:v>27.3</c:v>
                </c:pt>
                <c:pt idx="1611">
                  <c:v>25.9</c:v>
                </c:pt>
                <c:pt idx="1612">
                  <c:v>24.9</c:v>
                </c:pt>
                <c:pt idx="1613">
                  <c:v>24</c:v>
                </c:pt>
                <c:pt idx="1614">
                  <c:v>23.7</c:v>
                </c:pt>
                <c:pt idx="1615">
                  <c:v>22.7</c:v>
                </c:pt>
                <c:pt idx="1616">
                  <c:v>22</c:v>
                </c:pt>
                <c:pt idx="1617">
                  <c:v>21.4</c:v>
                </c:pt>
                <c:pt idx="1618">
                  <c:v>21.2</c:v>
                </c:pt>
                <c:pt idx="1619">
                  <c:v>20.7</c:v>
                </c:pt>
                <c:pt idx="1620">
                  <c:v>20.3</c:v>
                </c:pt>
                <c:pt idx="1621">
                  <c:v>20</c:v>
                </c:pt>
                <c:pt idx="1622">
                  <c:v>19.7</c:v>
                </c:pt>
                <c:pt idx="1623">
                  <c:v>19.3</c:v>
                </c:pt>
                <c:pt idx="1624">
                  <c:v>19.100000000000001</c:v>
                </c:pt>
                <c:pt idx="1625">
                  <c:v>18.8</c:v>
                </c:pt>
                <c:pt idx="1626">
                  <c:v>18.5</c:v>
                </c:pt>
                <c:pt idx="1627">
                  <c:v>18.2</c:v>
                </c:pt>
                <c:pt idx="1628">
                  <c:v>17.8</c:v>
                </c:pt>
                <c:pt idx="1629">
                  <c:v>17.600000000000001</c:v>
                </c:pt>
                <c:pt idx="1630">
                  <c:v>17.3</c:v>
                </c:pt>
                <c:pt idx="1631">
                  <c:v>17.100000000000001</c:v>
                </c:pt>
                <c:pt idx="1632">
                  <c:v>16.7</c:v>
                </c:pt>
                <c:pt idx="1633">
                  <c:v>16.7</c:v>
                </c:pt>
                <c:pt idx="1634">
                  <c:v>16.600000000000001</c:v>
                </c:pt>
                <c:pt idx="1635">
                  <c:v>16.3</c:v>
                </c:pt>
                <c:pt idx="1636">
                  <c:v>16</c:v>
                </c:pt>
                <c:pt idx="1637">
                  <c:v>15.9</c:v>
                </c:pt>
                <c:pt idx="1638">
                  <c:v>15.9</c:v>
                </c:pt>
                <c:pt idx="1639">
                  <c:v>15.7</c:v>
                </c:pt>
                <c:pt idx="1640">
                  <c:v>15.4</c:v>
                </c:pt>
                <c:pt idx="1641">
                  <c:v>15.3</c:v>
                </c:pt>
                <c:pt idx="1642">
                  <c:v>15.1</c:v>
                </c:pt>
                <c:pt idx="1643">
                  <c:v>14.9</c:v>
                </c:pt>
                <c:pt idx="1644">
                  <c:v>14.7</c:v>
                </c:pt>
                <c:pt idx="1645">
                  <c:v>14.6</c:v>
                </c:pt>
                <c:pt idx="1646">
                  <c:v>14.4</c:v>
                </c:pt>
                <c:pt idx="1647">
                  <c:v>14.2</c:v>
                </c:pt>
                <c:pt idx="1648">
                  <c:v>14.1</c:v>
                </c:pt>
                <c:pt idx="1649">
                  <c:v>14.1</c:v>
                </c:pt>
                <c:pt idx="1650">
                  <c:v>13.9</c:v>
                </c:pt>
                <c:pt idx="1651">
                  <c:v>13.8</c:v>
                </c:pt>
                <c:pt idx="1652">
                  <c:v>14.3</c:v>
                </c:pt>
                <c:pt idx="1653">
                  <c:v>15.6</c:v>
                </c:pt>
                <c:pt idx="1654">
                  <c:v>15.5</c:v>
                </c:pt>
                <c:pt idx="1655">
                  <c:v>15.9</c:v>
                </c:pt>
                <c:pt idx="1656">
                  <c:v>16.7</c:v>
                </c:pt>
                <c:pt idx="1657">
                  <c:v>17.600000000000001</c:v>
                </c:pt>
                <c:pt idx="1658">
                  <c:v>18.600000000000001</c:v>
                </c:pt>
                <c:pt idx="1659">
                  <c:v>20.8</c:v>
                </c:pt>
                <c:pt idx="1660">
                  <c:v>22.1</c:v>
                </c:pt>
                <c:pt idx="1661">
                  <c:v>22.5</c:v>
                </c:pt>
                <c:pt idx="1662">
                  <c:v>22.9</c:v>
                </c:pt>
                <c:pt idx="1663">
                  <c:v>23.5</c:v>
                </c:pt>
                <c:pt idx="1664">
                  <c:v>24.7</c:v>
                </c:pt>
                <c:pt idx="1665">
                  <c:v>25.7</c:v>
                </c:pt>
                <c:pt idx="1666">
                  <c:v>26.6</c:v>
                </c:pt>
                <c:pt idx="1667">
                  <c:v>27.2</c:v>
                </c:pt>
                <c:pt idx="1668">
                  <c:v>27.6</c:v>
                </c:pt>
                <c:pt idx="1669">
                  <c:v>28.8</c:v>
                </c:pt>
                <c:pt idx="1670">
                  <c:v>29.7</c:v>
                </c:pt>
                <c:pt idx="1671">
                  <c:v>30</c:v>
                </c:pt>
                <c:pt idx="1672">
                  <c:v>30.9</c:v>
                </c:pt>
                <c:pt idx="1673">
                  <c:v>30.9</c:v>
                </c:pt>
                <c:pt idx="1674">
                  <c:v>31.3</c:v>
                </c:pt>
                <c:pt idx="1675">
                  <c:v>31.7</c:v>
                </c:pt>
                <c:pt idx="1676">
                  <c:v>31.7</c:v>
                </c:pt>
                <c:pt idx="1677">
                  <c:v>32</c:v>
                </c:pt>
                <c:pt idx="1678">
                  <c:v>32.300000000000011</c:v>
                </c:pt>
                <c:pt idx="1679">
                  <c:v>33.800000000000011</c:v>
                </c:pt>
                <c:pt idx="1680">
                  <c:v>33.5</c:v>
                </c:pt>
                <c:pt idx="1681">
                  <c:v>33.300000000000011</c:v>
                </c:pt>
                <c:pt idx="1682">
                  <c:v>33.4</c:v>
                </c:pt>
                <c:pt idx="1683">
                  <c:v>33.5</c:v>
                </c:pt>
                <c:pt idx="1684">
                  <c:v>33.800000000000011</c:v>
                </c:pt>
                <c:pt idx="1685">
                  <c:v>34.300000000000011</c:v>
                </c:pt>
                <c:pt idx="1686">
                  <c:v>34.4</c:v>
                </c:pt>
                <c:pt idx="1687">
                  <c:v>34</c:v>
                </c:pt>
                <c:pt idx="1688">
                  <c:v>33.6</c:v>
                </c:pt>
                <c:pt idx="1689">
                  <c:v>32.1</c:v>
                </c:pt>
                <c:pt idx="1690">
                  <c:v>31.1</c:v>
                </c:pt>
                <c:pt idx="1691">
                  <c:v>30.9</c:v>
                </c:pt>
                <c:pt idx="1692">
                  <c:v>30.4</c:v>
                </c:pt>
                <c:pt idx="1693">
                  <c:v>30.2</c:v>
                </c:pt>
                <c:pt idx="1694">
                  <c:v>30.4</c:v>
                </c:pt>
                <c:pt idx="1695">
                  <c:v>30.4</c:v>
                </c:pt>
                <c:pt idx="1696">
                  <c:v>30.4</c:v>
                </c:pt>
                <c:pt idx="1697">
                  <c:v>30.2</c:v>
                </c:pt>
                <c:pt idx="1698">
                  <c:v>30.1</c:v>
                </c:pt>
                <c:pt idx="1699">
                  <c:v>30.1</c:v>
                </c:pt>
                <c:pt idx="1700">
                  <c:v>29.4</c:v>
                </c:pt>
                <c:pt idx="1701">
                  <c:v>28.8</c:v>
                </c:pt>
                <c:pt idx="1702">
                  <c:v>26.3</c:v>
                </c:pt>
                <c:pt idx="1703">
                  <c:v>26</c:v>
                </c:pt>
                <c:pt idx="1704">
                  <c:v>26.4</c:v>
                </c:pt>
                <c:pt idx="1705">
                  <c:v>26.6</c:v>
                </c:pt>
                <c:pt idx="1706">
                  <c:v>26.2</c:v>
                </c:pt>
                <c:pt idx="1707">
                  <c:v>25.8</c:v>
                </c:pt>
                <c:pt idx="1708">
                  <c:v>25.2</c:v>
                </c:pt>
                <c:pt idx="1709">
                  <c:v>24.5</c:v>
                </c:pt>
                <c:pt idx="1710">
                  <c:v>24.1</c:v>
                </c:pt>
                <c:pt idx="1711">
                  <c:v>23.6</c:v>
                </c:pt>
                <c:pt idx="1712">
                  <c:v>23.2</c:v>
                </c:pt>
                <c:pt idx="1713">
                  <c:v>22.6</c:v>
                </c:pt>
                <c:pt idx="1714">
                  <c:v>22.6</c:v>
                </c:pt>
                <c:pt idx="1715">
                  <c:v>22.1</c:v>
                </c:pt>
                <c:pt idx="1716">
                  <c:v>21.7</c:v>
                </c:pt>
                <c:pt idx="1717">
                  <c:v>21.3</c:v>
                </c:pt>
                <c:pt idx="1718">
                  <c:v>20.9</c:v>
                </c:pt>
                <c:pt idx="1719">
                  <c:v>20.7</c:v>
                </c:pt>
                <c:pt idx="1720">
                  <c:v>20.2</c:v>
                </c:pt>
                <c:pt idx="1721">
                  <c:v>20</c:v>
                </c:pt>
                <c:pt idx="1722">
                  <c:v>19.8</c:v>
                </c:pt>
                <c:pt idx="1723">
                  <c:v>19.600000000000001</c:v>
                </c:pt>
                <c:pt idx="1724">
                  <c:v>19.399999999999999</c:v>
                </c:pt>
                <c:pt idx="1725">
                  <c:v>19.100000000000001</c:v>
                </c:pt>
                <c:pt idx="1726">
                  <c:v>18.899999999999999</c:v>
                </c:pt>
                <c:pt idx="1727">
                  <c:v>18.8</c:v>
                </c:pt>
                <c:pt idx="1728">
                  <c:v>18.600000000000001</c:v>
                </c:pt>
                <c:pt idx="1729">
                  <c:v>18.3</c:v>
                </c:pt>
                <c:pt idx="1730">
                  <c:v>18.3</c:v>
                </c:pt>
                <c:pt idx="1731">
                  <c:v>18.100000000000001</c:v>
                </c:pt>
                <c:pt idx="1732">
                  <c:v>17.8</c:v>
                </c:pt>
                <c:pt idx="1733">
                  <c:v>17.600000000000001</c:v>
                </c:pt>
                <c:pt idx="1734">
                  <c:v>17.7</c:v>
                </c:pt>
                <c:pt idx="1735">
                  <c:v>17.7</c:v>
                </c:pt>
                <c:pt idx="1736">
                  <c:v>17.7</c:v>
                </c:pt>
                <c:pt idx="1737">
                  <c:v>17.600000000000001</c:v>
                </c:pt>
                <c:pt idx="1738">
                  <c:v>17.399999999999999</c:v>
                </c:pt>
                <c:pt idx="1739">
                  <c:v>17.600000000000001</c:v>
                </c:pt>
                <c:pt idx="1740">
                  <c:v>17.600000000000001</c:v>
                </c:pt>
                <c:pt idx="1741">
                  <c:v>17.2</c:v>
                </c:pt>
                <c:pt idx="1742">
                  <c:v>16.899999999999999</c:v>
                </c:pt>
                <c:pt idx="1743">
                  <c:v>17.100000000000001</c:v>
                </c:pt>
                <c:pt idx="1744">
                  <c:v>17.2</c:v>
                </c:pt>
                <c:pt idx="1745">
                  <c:v>17.100000000000001</c:v>
                </c:pt>
                <c:pt idx="1746">
                  <c:v>16.600000000000001</c:v>
                </c:pt>
                <c:pt idx="1747">
                  <c:v>16.899999999999999</c:v>
                </c:pt>
                <c:pt idx="1748">
                  <c:v>18.2</c:v>
                </c:pt>
                <c:pt idx="1749">
                  <c:v>19.3</c:v>
                </c:pt>
                <c:pt idx="1750">
                  <c:v>19.399999999999999</c:v>
                </c:pt>
                <c:pt idx="1751">
                  <c:v>20.2</c:v>
                </c:pt>
                <c:pt idx="1752">
                  <c:v>21.1</c:v>
                </c:pt>
                <c:pt idx="1753">
                  <c:v>21.1</c:v>
                </c:pt>
                <c:pt idx="1754">
                  <c:v>21.7</c:v>
                </c:pt>
                <c:pt idx="1755">
                  <c:v>22.7</c:v>
                </c:pt>
                <c:pt idx="1756">
                  <c:v>23.4</c:v>
                </c:pt>
                <c:pt idx="1757">
                  <c:v>24.5</c:v>
                </c:pt>
                <c:pt idx="1758">
                  <c:v>25.6</c:v>
                </c:pt>
                <c:pt idx="1759">
                  <c:v>26.3</c:v>
                </c:pt>
                <c:pt idx="1760">
                  <c:v>27.2</c:v>
                </c:pt>
                <c:pt idx="1761">
                  <c:v>28.1</c:v>
                </c:pt>
                <c:pt idx="1762">
                  <c:v>29.1</c:v>
                </c:pt>
                <c:pt idx="1763">
                  <c:v>30.3</c:v>
                </c:pt>
                <c:pt idx="1764">
                  <c:v>31.4</c:v>
                </c:pt>
                <c:pt idx="1765">
                  <c:v>31.9</c:v>
                </c:pt>
                <c:pt idx="1766">
                  <c:v>32.4</c:v>
                </c:pt>
                <c:pt idx="1767">
                  <c:v>32.9</c:v>
                </c:pt>
                <c:pt idx="1768">
                  <c:v>33.200000000000003</c:v>
                </c:pt>
                <c:pt idx="1769">
                  <c:v>33.700000000000003</c:v>
                </c:pt>
                <c:pt idx="1770">
                  <c:v>34</c:v>
                </c:pt>
                <c:pt idx="1771">
                  <c:v>33.700000000000003</c:v>
                </c:pt>
                <c:pt idx="1772">
                  <c:v>34.700000000000003</c:v>
                </c:pt>
                <c:pt idx="1773">
                  <c:v>34.800000000000011</c:v>
                </c:pt>
                <c:pt idx="1774">
                  <c:v>34.5</c:v>
                </c:pt>
                <c:pt idx="1775">
                  <c:v>34.800000000000011</c:v>
                </c:pt>
                <c:pt idx="1776">
                  <c:v>35.9</c:v>
                </c:pt>
                <c:pt idx="1777">
                  <c:v>36</c:v>
                </c:pt>
                <c:pt idx="1778">
                  <c:v>36</c:v>
                </c:pt>
                <c:pt idx="1779">
                  <c:v>36.4</c:v>
                </c:pt>
                <c:pt idx="1780">
                  <c:v>35.6</c:v>
                </c:pt>
                <c:pt idx="1781">
                  <c:v>36</c:v>
                </c:pt>
                <c:pt idx="1782">
                  <c:v>34.800000000000011</c:v>
                </c:pt>
                <c:pt idx="1783">
                  <c:v>34.1</c:v>
                </c:pt>
                <c:pt idx="1784">
                  <c:v>33.4</c:v>
                </c:pt>
                <c:pt idx="1785">
                  <c:v>33.4</c:v>
                </c:pt>
                <c:pt idx="1786">
                  <c:v>33.6</c:v>
                </c:pt>
                <c:pt idx="1787">
                  <c:v>33.9</c:v>
                </c:pt>
                <c:pt idx="1788">
                  <c:v>33.5</c:v>
                </c:pt>
                <c:pt idx="1789">
                  <c:v>32.4</c:v>
                </c:pt>
                <c:pt idx="1790">
                  <c:v>31.7</c:v>
                </c:pt>
                <c:pt idx="1791">
                  <c:v>31.9</c:v>
                </c:pt>
                <c:pt idx="1792">
                  <c:v>32.4</c:v>
                </c:pt>
                <c:pt idx="1793">
                  <c:v>32.200000000000003</c:v>
                </c:pt>
                <c:pt idx="1794">
                  <c:v>31.9</c:v>
                </c:pt>
                <c:pt idx="1795">
                  <c:v>32</c:v>
                </c:pt>
                <c:pt idx="1796">
                  <c:v>31.7</c:v>
                </c:pt>
                <c:pt idx="1797">
                  <c:v>31.4</c:v>
                </c:pt>
                <c:pt idx="1798">
                  <c:v>31</c:v>
                </c:pt>
                <c:pt idx="1799">
                  <c:v>30.5</c:v>
                </c:pt>
                <c:pt idx="1800">
                  <c:v>30.2</c:v>
                </c:pt>
                <c:pt idx="1801">
                  <c:v>29.9</c:v>
                </c:pt>
                <c:pt idx="1802">
                  <c:v>29.6</c:v>
                </c:pt>
                <c:pt idx="1803">
                  <c:v>29.3</c:v>
                </c:pt>
                <c:pt idx="1804">
                  <c:v>28.5</c:v>
                </c:pt>
                <c:pt idx="1805">
                  <c:v>27.8</c:v>
                </c:pt>
                <c:pt idx="1806">
                  <c:v>27.3</c:v>
                </c:pt>
                <c:pt idx="1807">
                  <c:v>26.8</c:v>
                </c:pt>
                <c:pt idx="1808">
                  <c:v>26.5</c:v>
                </c:pt>
                <c:pt idx="1809">
                  <c:v>26.5</c:v>
                </c:pt>
                <c:pt idx="1810">
                  <c:v>26.4</c:v>
                </c:pt>
                <c:pt idx="1811">
                  <c:v>26.3</c:v>
                </c:pt>
                <c:pt idx="1812">
                  <c:v>26.3</c:v>
                </c:pt>
                <c:pt idx="1813">
                  <c:v>26.1</c:v>
                </c:pt>
                <c:pt idx="1814">
                  <c:v>26</c:v>
                </c:pt>
                <c:pt idx="1815">
                  <c:v>26</c:v>
                </c:pt>
                <c:pt idx="1816">
                  <c:v>25.7</c:v>
                </c:pt>
                <c:pt idx="1817">
                  <c:v>25.4</c:v>
                </c:pt>
                <c:pt idx="1818">
                  <c:v>25</c:v>
                </c:pt>
                <c:pt idx="1819">
                  <c:v>24.8</c:v>
                </c:pt>
                <c:pt idx="1820">
                  <c:v>24.6</c:v>
                </c:pt>
                <c:pt idx="1821">
                  <c:v>24.1</c:v>
                </c:pt>
                <c:pt idx="1822">
                  <c:v>23.3</c:v>
                </c:pt>
                <c:pt idx="1823">
                  <c:v>22.5</c:v>
                </c:pt>
                <c:pt idx="1824">
                  <c:v>22</c:v>
                </c:pt>
                <c:pt idx="1825">
                  <c:v>21.9</c:v>
                </c:pt>
                <c:pt idx="1826">
                  <c:v>21.8</c:v>
                </c:pt>
                <c:pt idx="1827">
                  <c:v>21.4</c:v>
                </c:pt>
                <c:pt idx="1828">
                  <c:v>21</c:v>
                </c:pt>
                <c:pt idx="1829">
                  <c:v>20.9</c:v>
                </c:pt>
                <c:pt idx="1830">
                  <c:v>21.7</c:v>
                </c:pt>
                <c:pt idx="1831">
                  <c:v>22</c:v>
                </c:pt>
                <c:pt idx="1832">
                  <c:v>21.7</c:v>
                </c:pt>
                <c:pt idx="1833">
                  <c:v>21</c:v>
                </c:pt>
                <c:pt idx="1834">
                  <c:v>20.399999999999999</c:v>
                </c:pt>
                <c:pt idx="1835">
                  <c:v>19.8</c:v>
                </c:pt>
                <c:pt idx="1836">
                  <c:v>19.3</c:v>
                </c:pt>
                <c:pt idx="1837">
                  <c:v>19.100000000000001</c:v>
                </c:pt>
                <c:pt idx="1838">
                  <c:v>18.899999999999999</c:v>
                </c:pt>
                <c:pt idx="1839">
                  <c:v>18.600000000000001</c:v>
                </c:pt>
                <c:pt idx="1840">
                  <c:v>18.3</c:v>
                </c:pt>
                <c:pt idx="1841">
                  <c:v>18.100000000000001</c:v>
                </c:pt>
                <c:pt idx="1842">
                  <c:v>18</c:v>
                </c:pt>
                <c:pt idx="1843">
                  <c:v>17.899999999999999</c:v>
                </c:pt>
                <c:pt idx="1844">
                  <c:v>18.100000000000001</c:v>
                </c:pt>
                <c:pt idx="1845">
                  <c:v>18.399999999999999</c:v>
                </c:pt>
                <c:pt idx="1846">
                  <c:v>19</c:v>
                </c:pt>
                <c:pt idx="1847">
                  <c:v>19.399999999999999</c:v>
                </c:pt>
                <c:pt idx="1848">
                  <c:v>20.3</c:v>
                </c:pt>
                <c:pt idx="1849">
                  <c:v>21.3</c:v>
                </c:pt>
                <c:pt idx="1850">
                  <c:v>22.5</c:v>
                </c:pt>
                <c:pt idx="1851">
                  <c:v>24</c:v>
                </c:pt>
                <c:pt idx="1852">
                  <c:v>24.9</c:v>
                </c:pt>
                <c:pt idx="1853">
                  <c:v>25.8</c:v>
                </c:pt>
                <c:pt idx="1854">
                  <c:v>27</c:v>
                </c:pt>
                <c:pt idx="1855">
                  <c:v>27.8</c:v>
                </c:pt>
                <c:pt idx="1856">
                  <c:v>28.5</c:v>
                </c:pt>
                <c:pt idx="1857">
                  <c:v>29.4</c:v>
                </c:pt>
                <c:pt idx="1858">
                  <c:v>29.8</c:v>
                </c:pt>
                <c:pt idx="1859">
                  <c:v>30.2</c:v>
                </c:pt>
                <c:pt idx="1860">
                  <c:v>31.6</c:v>
                </c:pt>
                <c:pt idx="1861">
                  <c:v>32.1</c:v>
                </c:pt>
                <c:pt idx="1862">
                  <c:v>32.6</c:v>
                </c:pt>
                <c:pt idx="1863">
                  <c:v>33</c:v>
                </c:pt>
                <c:pt idx="1864">
                  <c:v>33.5</c:v>
                </c:pt>
                <c:pt idx="1865">
                  <c:v>33.800000000000011</c:v>
                </c:pt>
                <c:pt idx="1866">
                  <c:v>34.5</c:v>
                </c:pt>
                <c:pt idx="1867">
                  <c:v>34.200000000000003</c:v>
                </c:pt>
                <c:pt idx="1868">
                  <c:v>34.700000000000003</c:v>
                </c:pt>
                <c:pt idx="1869">
                  <c:v>35.5</c:v>
                </c:pt>
                <c:pt idx="1870">
                  <c:v>36.200000000000003</c:v>
                </c:pt>
                <c:pt idx="1871">
                  <c:v>36.1</c:v>
                </c:pt>
                <c:pt idx="1872">
                  <c:v>36.4</c:v>
                </c:pt>
                <c:pt idx="1873">
                  <c:v>36.700000000000003</c:v>
                </c:pt>
                <c:pt idx="1874">
                  <c:v>37.200000000000003</c:v>
                </c:pt>
                <c:pt idx="1875">
                  <c:v>37.300000000000011</c:v>
                </c:pt>
                <c:pt idx="1876">
                  <c:v>37.1</c:v>
                </c:pt>
                <c:pt idx="1877">
                  <c:v>37.300000000000011</c:v>
                </c:pt>
                <c:pt idx="1878">
                  <c:v>37.9</c:v>
                </c:pt>
                <c:pt idx="1879">
                  <c:v>37.700000000000003</c:v>
                </c:pt>
                <c:pt idx="1880">
                  <c:v>37.200000000000003</c:v>
                </c:pt>
                <c:pt idx="1881">
                  <c:v>37.200000000000003</c:v>
                </c:pt>
                <c:pt idx="1882">
                  <c:v>37.4</c:v>
                </c:pt>
                <c:pt idx="1883">
                  <c:v>37.300000000000011</c:v>
                </c:pt>
                <c:pt idx="1884">
                  <c:v>36.800000000000011</c:v>
                </c:pt>
                <c:pt idx="1885">
                  <c:v>36.700000000000003</c:v>
                </c:pt>
                <c:pt idx="1886">
                  <c:v>36.5</c:v>
                </c:pt>
                <c:pt idx="1887">
                  <c:v>36.4</c:v>
                </c:pt>
                <c:pt idx="1888">
                  <c:v>36.200000000000003</c:v>
                </c:pt>
                <c:pt idx="1889">
                  <c:v>36.1</c:v>
                </c:pt>
                <c:pt idx="1890">
                  <c:v>36</c:v>
                </c:pt>
                <c:pt idx="1891">
                  <c:v>35.5</c:v>
                </c:pt>
                <c:pt idx="1892">
                  <c:v>35</c:v>
                </c:pt>
                <c:pt idx="1893">
                  <c:v>33.9</c:v>
                </c:pt>
                <c:pt idx="1894">
                  <c:v>32.9</c:v>
                </c:pt>
                <c:pt idx="1895">
                  <c:v>32.200000000000003</c:v>
                </c:pt>
                <c:pt idx="1896">
                  <c:v>31.8</c:v>
                </c:pt>
                <c:pt idx="1897">
                  <c:v>31.2</c:v>
                </c:pt>
                <c:pt idx="1898">
                  <c:v>30.6</c:v>
                </c:pt>
                <c:pt idx="1899">
                  <c:v>30.2</c:v>
                </c:pt>
                <c:pt idx="1900">
                  <c:v>29.8</c:v>
                </c:pt>
                <c:pt idx="1901">
                  <c:v>29.3</c:v>
                </c:pt>
                <c:pt idx="1902">
                  <c:v>28.8</c:v>
                </c:pt>
                <c:pt idx="1903">
                  <c:v>28.6</c:v>
                </c:pt>
                <c:pt idx="1904">
                  <c:v>28.8</c:v>
                </c:pt>
                <c:pt idx="1905">
                  <c:v>28.6</c:v>
                </c:pt>
                <c:pt idx="1906">
                  <c:v>28.6</c:v>
                </c:pt>
                <c:pt idx="1907">
                  <c:v>28.5</c:v>
                </c:pt>
                <c:pt idx="1908">
                  <c:v>27.1</c:v>
                </c:pt>
                <c:pt idx="1909">
                  <c:v>26.1</c:v>
                </c:pt>
                <c:pt idx="1910">
                  <c:v>25.4</c:v>
                </c:pt>
                <c:pt idx="1911">
                  <c:v>24.9</c:v>
                </c:pt>
                <c:pt idx="1912">
                  <c:v>24.5</c:v>
                </c:pt>
                <c:pt idx="1913">
                  <c:v>24.3</c:v>
                </c:pt>
                <c:pt idx="1914">
                  <c:v>24.2</c:v>
                </c:pt>
                <c:pt idx="1915">
                  <c:v>24.1</c:v>
                </c:pt>
                <c:pt idx="1916">
                  <c:v>24.2</c:v>
                </c:pt>
                <c:pt idx="1917">
                  <c:v>23.6</c:v>
                </c:pt>
                <c:pt idx="1918">
                  <c:v>23.2</c:v>
                </c:pt>
                <c:pt idx="1919">
                  <c:v>23.1</c:v>
                </c:pt>
                <c:pt idx="1920">
                  <c:v>22.9</c:v>
                </c:pt>
                <c:pt idx="1921">
                  <c:v>22.7</c:v>
                </c:pt>
                <c:pt idx="1922">
                  <c:v>22.6</c:v>
                </c:pt>
                <c:pt idx="1923">
                  <c:v>22.5</c:v>
                </c:pt>
                <c:pt idx="1924">
                  <c:v>22.4</c:v>
                </c:pt>
                <c:pt idx="1925">
                  <c:v>22.5</c:v>
                </c:pt>
                <c:pt idx="1926">
                  <c:v>22.7</c:v>
                </c:pt>
                <c:pt idx="1927">
                  <c:v>22.2</c:v>
                </c:pt>
                <c:pt idx="1928">
                  <c:v>21.5</c:v>
                </c:pt>
                <c:pt idx="1929">
                  <c:v>22.6</c:v>
                </c:pt>
                <c:pt idx="1930">
                  <c:v>24.1</c:v>
                </c:pt>
                <c:pt idx="1931">
                  <c:v>24.2</c:v>
                </c:pt>
                <c:pt idx="1932">
                  <c:v>23.8</c:v>
                </c:pt>
                <c:pt idx="1933">
                  <c:v>22.8</c:v>
                </c:pt>
                <c:pt idx="1934">
                  <c:v>21.4</c:v>
                </c:pt>
                <c:pt idx="1935">
                  <c:v>21.3</c:v>
                </c:pt>
                <c:pt idx="1936">
                  <c:v>21.1</c:v>
                </c:pt>
                <c:pt idx="1937">
                  <c:v>22.3</c:v>
                </c:pt>
                <c:pt idx="1938">
                  <c:v>22.9</c:v>
                </c:pt>
                <c:pt idx="1939">
                  <c:v>22.4</c:v>
                </c:pt>
                <c:pt idx="1940">
                  <c:v>21.9</c:v>
                </c:pt>
                <c:pt idx="1941">
                  <c:v>22.1</c:v>
                </c:pt>
                <c:pt idx="1942">
                  <c:v>22.2</c:v>
                </c:pt>
                <c:pt idx="1943">
                  <c:v>23</c:v>
                </c:pt>
                <c:pt idx="1944">
                  <c:v>24</c:v>
                </c:pt>
                <c:pt idx="1945">
                  <c:v>24.5</c:v>
                </c:pt>
                <c:pt idx="1946">
                  <c:v>24.2</c:v>
                </c:pt>
                <c:pt idx="1947">
                  <c:v>25.5</c:v>
                </c:pt>
                <c:pt idx="1948">
                  <c:v>26.7</c:v>
                </c:pt>
                <c:pt idx="1949">
                  <c:v>28.3</c:v>
                </c:pt>
                <c:pt idx="1950">
                  <c:v>28.8</c:v>
                </c:pt>
                <c:pt idx="1951">
                  <c:v>29.7</c:v>
                </c:pt>
                <c:pt idx="1952">
                  <c:v>29.9</c:v>
                </c:pt>
                <c:pt idx="1953">
                  <c:v>31.7</c:v>
                </c:pt>
                <c:pt idx="1954">
                  <c:v>33.300000000000011</c:v>
                </c:pt>
                <c:pt idx="1955">
                  <c:v>34.300000000000011</c:v>
                </c:pt>
                <c:pt idx="1956">
                  <c:v>35.300000000000011</c:v>
                </c:pt>
                <c:pt idx="1957">
                  <c:v>35.800000000000011</c:v>
                </c:pt>
                <c:pt idx="1958">
                  <c:v>36.4</c:v>
                </c:pt>
                <c:pt idx="1959">
                  <c:v>36.6</c:v>
                </c:pt>
                <c:pt idx="1960">
                  <c:v>37.200000000000003</c:v>
                </c:pt>
                <c:pt idx="1961">
                  <c:v>37.4</c:v>
                </c:pt>
                <c:pt idx="1962">
                  <c:v>37.6</c:v>
                </c:pt>
                <c:pt idx="1963">
                  <c:v>38.1</c:v>
                </c:pt>
                <c:pt idx="1964">
                  <c:v>37.9</c:v>
                </c:pt>
                <c:pt idx="1965">
                  <c:v>38.300000000000011</c:v>
                </c:pt>
                <c:pt idx="1966">
                  <c:v>38.1</c:v>
                </c:pt>
                <c:pt idx="1967">
                  <c:v>37.700000000000003</c:v>
                </c:pt>
                <c:pt idx="1968">
                  <c:v>38.6</c:v>
                </c:pt>
                <c:pt idx="1969">
                  <c:v>38.4</c:v>
                </c:pt>
                <c:pt idx="1970">
                  <c:v>39.300000000000011</c:v>
                </c:pt>
                <c:pt idx="1971">
                  <c:v>39.9</c:v>
                </c:pt>
                <c:pt idx="1972">
                  <c:v>39.9</c:v>
                </c:pt>
                <c:pt idx="1973">
                  <c:v>39.6</c:v>
                </c:pt>
                <c:pt idx="1974">
                  <c:v>39.9</c:v>
                </c:pt>
                <c:pt idx="1975">
                  <c:v>40</c:v>
                </c:pt>
                <c:pt idx="1976">
                  <c:v>40.1</c:v>
                </c:pt>
                <c:pt idx="1977">
                  <c:v>39.6</c:v>
                </c:pt>
                <c:pt idx="1978">
                  <c:v>39.6</c:v>
                </c:pt>
                <c:pt idx="1979">
                  <c:v>39.5</c:v>
                </c:pt>
                <c:pt idx="1980">
                  <c:v>39.4</c:v>
                </c:pt>
                <c:pt idx="1981">
                  <c:v>39.1</c:v>
                </c:pt>
                <c:pt idx="1982">
                  <c:v>38.800000000000011</c:v>
                </c:pt>
                <c:pt idx="1983">
                  <c:v>38.9</c:v>
                </c:pt>
                <c:pt idx="1984">
                  <c:v>38.6</c:v>
                </c:pt>
                <c:pt idx="1985">
                  <c:v>38.1</c:v>
                </c:pt>
                <c:pt idx="1986">
                  <c:v>37.5</c:v>
                </c:pt>
                <c:pt idx="1987">
                  <c:v>36.800000000000011</c:v>
                </c:pt>
                <c:pt idx="1988">
                  <c:v>36.9</c:v>
                </c:pt>
                <c:pt idx="1989">
                  <c:v>36.700000000000003</c:v>
                </c:pt>
                <c:pt idx="1990">
                  <c:v>35.9</c:v>
                </c:pt>
                <c:pt idx="1991">
                  <c:v>35.1</c:v>
                </c:pt>
                <c:pt idx="1992">
                  <c:v>34.300000000000011</c:v>
                </c:pt>
                <c:pt idx="1993">
                  <c:v>33.800000000000011</c:v>
                </c:pt>
                <c:pt idx="1994">
                  <c:v>33.4</c:v>
                </c:pt>
                <c:pt idx="1995">
                  <c:v>32.200000000000003</c:v>
                </c:pt>
                <c:pt idx="1996">
                  <c:v>32.700000000000003</c:v>
                </c:pt>
                <c:pt idx="1997">
                  <c:v>33.300000000000011</c:v>
                </c:pt>
                <c:pt idx="1998">
                  <c:v>32.700000000000003</c:v>
                </c:pt>
                <c:pt idx="1999">
                  <c:v>31</c:v>
                </c:pt>
                <c:pt idx="2000">
                  <c:v>31.1</c:v>
                </c:pt>
                <c:pt idx="2001">
                  <c:v>31.1</c:v>
                </c:pt>
                <c:pt idx="2002">
                  <c:v>31.1</c:v>
                </c:pt>
                <c:pt idx="2003">
                  <c:v>31</c:v>
                </c:pt>
                <c:pt idx="2004">
                  <c:v>30.1</c:v>
                </c:pt>
                <c:pt idx="2005">
                  <c:v>29.4</c:v>
                </c:pt>
                <c:pt idx="2006">
                  <c:v>28.1</c:v>
                </c:pt>
                <c:pt idx="2007">
                  <c:v>27.8</c:v>
                </c:pt>
                <c:pt idx="2008">
                  <c:v>28</c:v>
                </c:pt>
                <c:pt idx="2009">
                  <c:v>26.5</c:v>
                </c:pt>
                <c:pt idx="2010">
                  <c:v>25.4</c:v>
                </c:pt>
                <c:pt idx="2011">
                  <c:v>25.1</c:v>
                </c:pt>
                <c:pt idx="2012">
                  <c:v>25.8</c:v>
                </c:pt>
                <c:pt idx="2013">
                  <c:v>25.3</c:v>
                </c:pt>
                <c:pt idx="2014">
                  <c:v>24.4</c:v>
                </c:pt>
                <c:pt idx="2015">
                  <c:v>24</c:v>
                </c:pt>
                <c:pt idx="2016">
                  <c:v>23.2</c:v>
                </c:pt>
                <c:pt idx="2017">
                  <c:v>23.1</c:v>
                </c:pt>
                <c:pt idx="2018">
                  <c:v>23.8</c:v>
                </c:pt>
                <c:pt idx="2019">
                  <c:v>24.2</c:v>
                </c:pt>
                <c:pt idx="2020">
                  <c:v>23.4</c:v>
                </c:pt>
                <c:pt idx="2021">
                  <c:v>22.4</c:v>
                </c:pt>
                <c:pt idx="2022">
                  <c:v>21.8</c:v>
                </c:pt>
                <c:pt idx="2023">
                  <c:v>22.2</c:v>
                </c:pt>
                <c:pt idx="2024">
                  <c:v>22.7</c:v>
                </c:pt>
                <c:pt idx="2025">
                  <c:v>22.6</c:v>
                </c:pt>
                <c:pt idx="2026">
                  <c:v>22.1</c:v>
                </c:pt>
                <c:pt idx="2027">
                  <c:v>22</c:v>
                </c:pt>
                <c:pt idx="2028">
                  <c:v>22.1</c:v>
                </c:pt>
                <c:pt idx="2029">
                  <c:v>21.6</c:v>
                </c:pt>
                <c:pt idx="2030">
                  <c:v>21.2</c:v>
                </c:pt>
                <c:pt idx="2031">
                  <c:v>20.9</c:v>
                </c:pt>
                <c:pt idx="2032">
                  <c:v>20.8</c:v>
                </c:pt>
                <c:pt idx="2033">
                  <c:v>20.6</c:v>
                </c:pt>
                <c:pt idx="2034">
                  <c:v>21</c:v>
                </c:pt>
                <c:pt idx="2035">
                  <c:v>21.4</c:v>
                </c:pt>
                <c:pt idx="2036">
                  <c:v>21.1</c:v>
                </c:pt>
                <c:pt idx="2037">
                  <c:v>21</c:v>
                </c:pt>
                <c:pt idx="2038">
                  <c:v>21.4</c:v>
                </c:pt>
                <c:pt idx="2039">
                  <c:v>21.9</c:v>
                </c:pt>
                <c:pt idx="2040">
                  <c:v>22.4</c:v>
                </c:pt>
                <c:pt idx="2041">
                  <c:v>23.3</c:v>
                </c:pt>
                <c:pt idx="2042">
                  <c:v>24.5</c:v>
                </c:pt>
                <c:pt idx="2043">
                  <c:v>25.7</c:v>
                </c:pt>
                <c:pt idx="2044">
                  <c:v>26.9</c:v>
                </c:pt>
                <c:pt idx="2045">
                  <c:v>28.1</c:v>
                </c:pt>
                <c:pt idx="2046">
                  <c:v>27.8</c:v>
                </c:pt>
                <c:pt idx="2047">
                  <c:v>28.9</c:v>
                </c:pt>
                <c:pt idx="2048">
                  <c:v>29.7</c:v>
                </c:pt>
                <c:pt idx="2049">
                  <c:v>29.3</c:v>
                </c:pt>
                <c:pt idx="2050">
                  <c:v>28.8</c:v>
                </c:pt>
                <c:pt idx="2051">
                  <c:v>29.7</c:v>
                </c:pt>
                <c:pt idx="2052">
                  <c:v>31.4</c:v>
                </c:pt>
                <c:pt idx="2053">
                  <c:v>33.4</c:v>
                </c:pt>
                <c:pt idx="2054">
                  <c:v>34.4</c:v>
                </c:pt>
                <c:pt idx="2055">
                  <c:v>35.5</c:v>
                </c:pt>
                <c:pt idx="2056">
                  <c:v>36.4</c:v>
                </c:pt>
                <c:pt idx="2057">
                  <c:v>37.300000000000011</c:v>
                </c:pt>
                <c:pt idx="2058">
                  <c:v>38.6</c:v>
                </c:pt>
                <c:pt idx="2059">
                  <c:v>39.4</c:v>
                </c:pt>
                <c:pt idx="2060">
                  <c:v>39</c:v>
                </c:pt>
                <c:pt idx="2061">
                  <c:v>39.5</c:v>
                </c:pt>
                <c:pt idx="2062">
                  <c:v>40.1</c:v>
                </c:pt>
                <c:pt idx="2063">
                  <c:v>40.4</c:v>
                </c:pt>
                <c:pt idx="2064">
                  <c:v>40.800000000000011</c:v>
                </c:pt>
                <c:pt idx="2065">
                  <c:v>41</c:v>
                </c:pt>
                <c:pt idx="2066">
                  <c:v>40.9</c:v>
                </c:pt>
                <c:pt idx="2067">
                  <c:v>40.6</c:v>
                </c:pt>
                <c:pt idx="2068">
                  <c:v>41.1</c:v>
                </c:pt>
                <c:pt idx="2069">
                  <c:v>41</c:v>
                </c:pt>
                <c:pt idx="2070">
                  <c:v>41.1</c:v>
                </c:pt>
                <c:pt idx="2071">
                  <c:v>41.1</c:v>
                </c:pt>
                <c:pt idx="2072">
                  <c:v>40.700000000000003</c:v>
                </c:pt>
                <c:pt idx="2073">
                  <c:v>40.4</c:v>
                </c:pt>
                <c:pt idx="2074">
                  <c:v>39.6</c:v>
                </c:pt>
                <c:pt idx="2075">
                  <c:v>40</c:v>
                </c:pt>
                <c:pt idx="2076">
                  <c:v>39.6</c:v>
                </c:pt>
                <c:pt idx="2077">
                  <c:v>39.4</c:v>
                </c:pt>
                <c:pt idx="2078">
                  <c:v>38.800000000000011</c:v>
                </c:pt>
                <c:pt idx="2079">
                  <c:v>38.4</c:v>
                </c:pt>
                <c:pt idx="2080">
                  <c:v>38.200000000000003</c:v>
                </c:pt>
                <c:pt idx="2081">
                  <c:v>38.1</c:v>
                </c:pt>
                <c:pt idx="2082">
                  <c:v>37.6</c:v>
                </c:pt>
                <c:pt idx="2083">
                  <c:v>37.200000000000003</c:v>
                </c:pt>
                <c:pt idx="2084">
                  <c:v>36.4</c:v>
                </c:pt>
                <c:pt idx="2085">
                  <c:v>35.5</c:v>
                </c:pt>
                <c:pt idx="2086">
                  <c:v>34.9</c:v>
                </c:pt>
                <c:pt idx="2087">
                  <c:v>34.5</c:v>
                </c:pt>
                <c:pt idx="2088">
                  <c:v>34</c:v>
                </c:pt>
                <c:pt idx="2089">
                  <c:v>32.800000000000011</c:v>
                </c:pt>
                <c:pt idx="2090">
                  <c:v>32.4</c:v>
                </c:pt>
                <c:pt idx="2091">
                  <c:v>32.1</c:v>
                </c:pt>
                <c:pt idx="2092">
                  <c:v>31.7</c:v>
                </c:pt>
                <c:pt idx="2093">
                  <c:v>30.8</c:v>
                </c:pt>
                <c:pt idx="2094">
                  <c:v>29.3</c:v>
                </c:pt>
                <c:pt idx="2095">
                  <c:v>28.1</c:v>
                </c:pt>
                <c:pt idx="2096">
                  <c:v>27.3</c:v>
                </c:pt>
                <c:pt idx="2097">
                  <c:v>26.9</c:v>
                </c:pt>
                <c:pt idx="2098">
                  <c:v>26.3</c:v>
                </c:pt>
                <c:pt idx="2099">
                  <c:v>25.8</c:v>
                </c:pt>
                <c:pt idx="2100">
                  <c:v>25.4</c:v>
                </c:pt>
                <c:pt idx="2101">
                  <c:v>25.1</c:v>
                </c:pt>
                <c:pt idx="2102">
                  <c:v>24.8</c:v>
                </c:pt>
                <c:pt idx="2103">
                  <c:v>24.5</c:v>
                </c:pt>
                <c:pt idx="2104">
                  <c:v>24</c:v>
                </c:pt>
                <c:pt idx="2105">
                  <c:v>23.7</c:v>
                </c:pt>
                <c:pt idx="2106">
                  <c:v>23.3</c:v>
                </c:pt>
                <c:pt idx="2107">
                  <c:v>23</c:v>
                </c:pt>
                <c:pt idx="2108">
                  <c:v>22.6</c:v>
                </c:pt>
                <c:pt idx="2109">
                  <c:v>22.5</c:v>
                </c:pt>
                <c:pt idx="2110">
                  <c:v>22.3</c:v>
                </c:pt>
                <c:pt idx="2111">
                  <c:v>21.8</c:v>
                </c:pt>
                <c:pt idx="2112">
                  <c:v>21.4</c:v>
                </c:pt>
                <c:pt idx="2113">
                  <c:v>21.2</c:v>
                </c:pt>
                <c:pt idx="2114">
                  <c:v>21.1</c:v>
                </c:pt>
                <c:pt idx="2115">
                  <c:v>21</c:v>
                </c:pt>
                <c:pt idx="2116">
                  <c:v>20.9</c:v>
                </c:pt>
                <c:pt idx="2117">
                  <c:v>20.8</c:v>
                </c:pt>
                <c:pt idx="2118">
                  <c:v>20.399999999999999</c:v>
                </c:pt>
                <c:pt idx="2119">
                  <c:v>20.2</c:v>
                </c:pt>
                <c:pt idx="2120">
                  <c:v>20</c:v>
                </c:pt>
                <c:pt idx="2121">
                  <c:v>19.7</c:v>
                </c:pt>
                <c:pt idx="2122">
                  <c:v>19.5</c:v>
                </c:pt>
                <c:pt idx="2123">
                  <c:v>19.3</c:v>
                </c:pt>
                <c:pt idx="2124">
                  <c:v>19.100000000000001</c:v>
                </c:pt>
                <c:pt idx="2125">
                  <c:v>19</c:v>
                </c:pt>
                <c:pt idx="2126">
                  <c:v>18.899999999999999</c:v>
                </c:pt>
                <c:pt idx="2127">
                  <c:v>18.7</c:v>
                </c:pt>
                <c:pt idx="2128">
                  <c:v>18.8</c:v>
                </c:pt>
                <c:pt idx="2129">
                  <c:v>18.7</c:v>
                </c:pt>
                <c:pt idx="2130">
                  <c:v>18.5</c:v>
                </c:pt>
                <c:pt idx="2131">
                  <c:v>18.399999999999999</c:v>
                </c:pt>
                <c:pt idx="2132">
                  <c:v>18.3</c:v>
                </c:pt>
                <c:pt idx="2133">
                  <c:v>18.600000000000001</c:v>
                </c:pt>
                <c:pt idx="2134">
                  <c:v>19</c:v>
                </c:pt>
                <c:pt idx="2135">
                  <c:v>19.600000000000001</c:v>
                </c:pt>
                <c:pt idx="2136">
                  <c:v>20.7</c:v>
                </c:pt>
                <c:pt idx="2137">
                  <c:v>21.8</c:v>
                </c:pt>
                <c:pt idx="2138">
                  <c:v>22.6</c:v>
                </c:pt>
                <c:pt idx="2139">
                  <c:v>23.7</c:v>
                </c:pt>
                <c:pt idx="2140">
                  <c:v>24.2</c:v>
                </c:pt>
                <c:pt idx="2141">
                  <c:v>25.1</c:v>
                </c:pt>
                <c:pt idx="2142">
                  <c:v>25.8</c:v>
                </c:pt>
                <c:pt idx="2143">
                  <c:v>26.4</c:v>
                </c:pt>
                <c:pt idx="2144">
                  <c:v>27.3</c:v>
                </c:pt>
                <c:pt idx="2145">
                  <c:v>28.3</c:v>
                </c:pt>
                <c:pt idx="2146">
                  <c:v>29.2</c:v>
                </c:pt>
                <c:pt idx="2147">
                  <c:v>31</c:v>
                </c:pt>
                <c:pt idx="2148">
                  <c:v>32.800000000000011</c:v>
                </c:pt>
                <c:pt idx="2149">
                  <c:v>34.1</c:v>
                </c:pt>
                <c:pt idx="2150">
                  <c:v>34.800000000000011</c:v>
                </c:pt>
                <c:pt idx="2151">
                  <c:v>36</c:v>
                </c:pt>
                <c:pt idx="2152">
                  <c:v>37</c:v>
                </c:pt>
                <c:pt idx="2153">
                  <c:v>38.1</c:v>
                </c:pt>
                <c:pt idx="2154">
                  <c:v>38.800000000000011</c:v>
                </c:pt>
                <c:pt idx="2155">
                  <c:v>39.4</c:v>
                </c:pt>
                <c:pt idx="2156">
                  <c:v>40</c:v>
                </c:pt>
                <c:pt idx="2157">
                  <c:v>40.5</c:v>
                </c:pt>
                <c:pt idx="2158">
                  <c:v>41</c:v>
                </c:pt>
                <c:pt idx="2159">
                  <c:v>41.3</c:v>
                </c:pt>
                <c:pt idx="2160">
                  <c:v>41.1</c:v>
                </c:pt>
                <c:pt idx="2161">
                  <c:v>41.7</c:v>
                </c:pt>
                <c:pt idx="2162">
                  <c:v>41.9</c:v>
                </c:pt>
                <c:pt idx="2163">
                  <c:v>42</c:v>
                </c:pt>
                <c:pt idx="2164">
                  <c:v>41.9</c:v>
                </c:pt>
                <c:pt idx="2165">
                  <c:v>42.4</c:v>
                </c:pt>
                <c:pt idx="2166">
                  <c:v>42.3</c:v>
                </c:pt>
                <c:pt idx="2167">
                  <c:v>42.2</c:v>
                </c:pt>
                <c:pt idx="2168">
                  <c:v>42.3</c:v>
                </c:pt>
                <c:pt idx="2169">
                  <c:v>41.7</c:v>
                </c:pt>
                <c:pt idx="2170">
                  <c:v>39.800000000000011</c:v>
                </c:pt>
                <c:pt idx="2171">
                  <c:v>38.700000000000003</c:v>
                </c:pt>
                <c:pt idx="2172">
                  <c:v>38.4</c:v>
                </c:pt>
                <c:pt idx="2173">
                  <c:v>38.5</c:v>
                </c:pt>
                <c:pt idx="2174">
                  <c:v>37.9</c:v>
                </c:pt>
                <c:pt idx="2175">
                  <c:v>37.5</c:v>
                </c:pt>
                <c:pt idx="2176">
                  <c:v>37.300000000000011</c:v>
                </c:pt>
                <c:pt idx="2177">
                  <c:v>36.5</c:v>
                </c:pt>
                <c:pt idx="2178">
                  <c:v>36.1</c:v>
                </c:pt>
                <c:pt idx="2179">
                  <c:v>35.800000000000011</c:v>
                </c:pt>
                <c:pt idx="2180">
                  <c:v>35.6</c:v>
                </c:pt>
                <c:pt idx="2181">
                  <c:v>34.800000000000011</c:v>
                </c:pt>
                <c:pt idx="2182">
                  <c:v>34.5</c:v>
                </c:pt>
                <c:pt idx="2183">
                  <c:v>34.6</c:v>
                </c:pt>
                <c:pt idx="2184">
                  <c:v>34.5</c:v>
                </c:pt>
                <c:pt idx="2185">
                  <c:v>33.4</c:v>
                </c:pt>
                <c:pt idx="2186">
                  <c:v>32.700000000000003</c:v>
                </c:pt>
                <c:pt idx="2187">
                  <c:v>31.9</c:v>
                </c:pt>
                <c:pt idx="2188">
                  <c:v>31.3</c:v>
                </c:pt>
                <c:pt idx="2189">
                  <c:v>29.8</c:v>
                </c:pt>
                <c:pt idx="2190">
                  <c:v>30.1</c:v>
                </c:pt>
                <c:pt idx="2191">
                  <c:v>31.1</c:v>
                </c:pt>
                <c:pt idx="2192">
                  <c:v>30.3</c:v>
                </c:pt>
                <c:pt idx="2193">
                  <c:v>28.8</c:v>
                </c:pt>
                <c:pt idx="2194">
                  <c:v>27.6</c:v>
                </c:pt>
                <c:pt idx="2195">
                  <c:v>27.2</c:v>
                </c:pt>
                <c:pt idx="2196">
                  <c:v>28</c:v>
                </c:pt>
                <c:pt idx="2197">
                  <c:v>27.3</c:v>
                </c:pt>
                <c:pt idx="2198">
                  <c:v>26.4</c:v>
                </c:pt>
                <c:pt idx="2199">
                  <c:v>25.9</c:v>
                </c:pt>
                <c:pt idx="2200">
                  <c:v>25.3</c:v>
                </c:pt>
                <c:pt idx="2201">
                  <c:v>25.2</c:v>
                </c:pt>
                <c:pt idx="2202">
                  <c:v>25.2</c:v>
                </c:pt>
                <c:pt idx="2203">
                  <c:v>25.3</c:v>
                </c:pt>
                <c:pt idx="2204">
                  <c:v>24.8</c:v>
                </c:pt>
                <c:pt idx="2205">
                  <c:v>24.4</c:v>
                </c:pt>
                <c:pt idx="2206">
                  <c:v>23.9</c:v>
                </c:pt>
                <c:pt idx="2207">
                  <c:v>23.6</c:v>
                </c:pt>
                <c:pt idx="2208">
                  <c:v>23.8</c:v>
                </c:pt>
                <c:pt idx="2209">
                  <c:v>24.2</c:v>
                </c:pt>
                <c:pt idx="2210">
                  <c:v>25.3</c:v>
                </c:pt>
                <c:pt idx="2211">
                  <c:v>25.2</c:v>
                </c:pt>
                <c:pt idx="2212">
                  <c:v>24</c:v>
                </c:pt>
                <c:pt idx="2213">
                  <c:v>24.4</c:v>
                </c:pt>
                <c:pt idx="2214">
                  <c:v>26.2</c:v>
                </c:pt>
                <c:pt idx="2215">
                  <c:v>25.4</c:v>
                </c:pt>
                <c:pt idx="2216">
                  <c:v>24.3</c:v>
                </c:pt>
                <c:pt idx="2217">
                  <c:v>23.8</c:v>
                </c:pt>
                <c:pt idx="2218">
                  <c:v>24</c:v>
                </c:pt>
                <c:pt idx="2219">
                  <c:v>25</c:v>
                </c:pt>
                <c:pt idx="2220">
                  <c:v>25.9</c:v>
                </c:pt>
                <c:pt idx="2221">
                  <c:v>25.9</c:v>
                </c:pt>
                <c:pt idx="2222">
                  <c:v>24.6</c:v>
                </c:pt>
                <c:pt idx="2223">
                  <c:v>23.7</c:v>
                </c:pt>
                <c:pt idx="2224">
                  <c:v>23.3</c:v>
                </c:pt>
                <c:pt idx="2225">
                  <c:v>23.9</c:v>
                </c:pt>
                <c:pt idx="2226">
                  <c:v>23.8</c:v>
                </c:pt>
                <c:pt idx="2227">
                  <c:v>23.2</c:v>
                </c:pt>
                <c:pt idx="2228">
                  <c:v>22.6</c:v>
                </c:pt>
                <c:pt idx="2229">
                  <c:v>22.4</c:v>
                </c:pt>
                <c:pt idx="2230">
                  <c:v>22.3</c:v>
                </c:pt>
                <c:pt idx="2231">
                  <c:v>22.9</c:v>
                </c:pt>
                <c:pt idx="2232">
                  <c:v>23.4</c:v>
                </c:pt>
                <c:pt idx="2233">
                  <c:v>24.5</c:v>
                </c:pt>
                <c:pt idx="2234">
                  <c:v>25.6</c:v>
                </c:pt>
                <c:pt idx="2235">
                  <c:v>26.1</c:v>
                </c:pt>
                <c:pt idx="2236">
                  <c:v>26.7</c:v>
                </c:pt>
                <c:pt idx="2237">
                  <c:v>27.8</c:v>
                </c:pt>
                <c:pt idx="2238">
                  <c:v>29.1</c:v>
                </c:pt>
                <c:pt idx="2239">
                  <c:v>30.5</c:v>
                </c:pt>
                <c:pt idx="2240">
                  <c:v>32.300000000000011</c:v>
                </c:pt>
                <c:pt idx="2241">
                  <c:v>33.700000000000003</c:v>
                </c:pt>
                <c:pt idx="2242">
                  <c:v>34.800000000000011</c:v>
                </c:pt>
                <c:pt idx="2243">
                  <c:v>35.800000000000011</c:v>
                </c:pt>
                <c:pt idx="2244">
                  <c:v>36.9</c:v>
                </c:pt>
                <c:pt idx="2245">
                  <c:v>37.5</c:v>
                </c:pt>
                <c:pt idx="2246">
                  <c:v>38.1</c:v>
                </c:pt>
                <c:pt idx="2247">
                  <c:v>38.300000000000011</c:v>
                </c:pt>
                <c:pt idx="2248">
                  <c:v>38.300000000000011</c:v>
                </c:pt>
                <c:pt idx="2249">
                  <c:v>39.1</c:v>
                </c:pt>
                <c:pt idx="2250">
                  <c:v>39.9</c:v>
                </c:pt>
                <c:pt idx="2251">
                  <c:v>40.6</c:v>
                </c:pt>
                <c:pt idx="2252">
                  <c:v>41.1</c:v>
                </c:pt>
                <c:pt idx="2253">
                  <c:v>41</c:v>
                </c:pt>
                <c:pt idx="2254">
                  <c:v>41.3</c:v>
                </c:pt>
                <c:pt idx="2255">
                  <c:v>41</c:v>
                </c:pt>
                <c:pt idx="2256">
                  <c:v>41.2</c:v>
                </c:pt>
                <c:pt idx="2257">
                  <c:v>40.4</c:v>
                </c:pt>
                <c:pt idx="2258">
                  <c:v>40.700000000000003</c:v>
                </c:pt>
                <c:pt idx="2259">
                  <c:v>40.5</c:v>
                </c:pt>
                <c:pt idx="2260">
                  <c:v>40.800000000000011</c:v>
                </c:pt>
                <c:pt idx="2261">
                  <c:v>40.700000000000003</c:v>
                </c:pt>
                <c:pt idx="2262">
                  <c:v>40.200000000000003</c:v>
                </c:pt>
                <c:pt idx="2263">
                  <c:v>41</c:v>
                </c:pt>
                <c:pt idx="2264">
                  <c:v>40.6</c:v>
                </c:pt>
                <c:pt idx="2265">
                  <c:v>40</c:v>
                </c:pt>
                <c:pt idx="2266">
                  <c:v>40.300000000000011</c:v>
                </c:pt>
                <c:pt idx="2267">
                  <c:v>39.6</c:v>
                </c:pt>
                <c:pt idx="2268">
                  <c:v>39.1</c:v>
                </c:pt>
                <c:pt idx="2269">
                  <c:v>39.200000000000003</c:v>
                </c:pt>
                <c:pt idx="2270">
                  <c:v>38.200000000000003</c:v>
                </c:pt>
                <c:pt idx="2271">
                  <c:v>38.800000000000011</c:v>
                </c:pt>
                <c:pt idx="2272">
                  <c:v>39.300000000000011</c:v>
                </c:pt>
                <c:pt idx="2273">
                  <c:v>38.1</c:v>
                </c:pt>
                <c:pt idx="2274">
                  <c:v>36.6</c:v>
                </c:pt>
                <c:pt idx="2275">
                  <c:v>36.5</c:v>
                </c:pt>
                <c:pt idx="2276">
                  <c:v>35.6</c:v>
                </c:pt>
                <c:pt idx="2277">
                  <c:v>34.200000000000003</c:v>
                </c:pt>
                <c:pt idx="2278">
                  <c:v>34</c:v>
                </c:pt>
                <c:pt idx="2279">
                  <c:v>33.9</c:v>
                </c:pt>
                <c:pt idx="2280">
                  <c:v>33.5</c:v>
                </c:pt>
                <c:pt idx="2281">
                  <c:v>32.700000000000003</c:v>
                </c:pt>
                <c:pt idx="2282">
                  <c:v>31.6</c:v>
                </c:pt>
                <c:pt idx="2283">
                  <c:v>31.4</c:v>
                </c:pt>
                <c:pt idx="2284">
                  <c:v>31.4</c:v>
                </c:pt>
                <c:pt idx="2285">
                  <c:v>30.1</c:v>
                </c:pt>
                <c:pt idx="2286">
                  <c:v>28.6</c:v>
                </c:pt>
                <c:pt idx="2287">
                  <c:v>28.1</c:v>
                </c:pt>
                <c:pt idx="2288">
                  <c:v>27</c:v>
                </c:pt>
                <c:pt idx="2289">
                  <c:v>26.8</c:v>
                </c:pt>
                <c:pt idx="2290">
                  <c:v>26.8</c:v>
                </c:pt>
                <c:pt idx="2291">
                  <c:v>26.8</c:v>
                </c:pt>
                <c:pt idx="2292">
                  <c:v>26.3</c:v>
                </c:pt>
                <c:pt idx="2293">
                  <c:v>25.8</c:v>
                </c:pt>
                <c:pt idx="2294">
                  <c:v>25.9</c:v>
                </c:pt>
                <c:pt idx="2295">
                  <c:v>27</c:v>
                </c:pt>
                <c:pt idx="2296">
                  <c:v>26.2</c:v>
                </c:pt>
                <c:pt idx="2297">
                  <c:v>25</c:v>
                </c:pt>
                <c:pt idx="2298">
                  <c:v>25</c:v>
                </c:pt>
                <c:pt idx="2299">
                  <c:v>26.8</c:v>
                </c:pt>
                <c:pt idx="2300">
                  <c:v>25.5</c:v>
                </c:pt>
                <c:pt idx="2301">
                  <c:v>24.3</c:v>
                </c:pt>
                <c:pt idx="2302">
                  <c:v>23.8</c:v>
                </c:pt>
                <c:pt idx="2303">
                  <c:v>23.1</c:v>
                </c:pt>
                <c:pt idx="2304">
                  <c:v>22.8</c:v>
                </c:pt>
                <c:pt idx="2305">
                  <c:v>22.5</c:v>
                </c:pt>
                <c:pt idx="2306">
                  <c:v>22.3</c:v>
                </c:pt>
                <c:pt idx="2307">
                  <c:v>22.2</c:v>
                </c:pt>
                <c:pt idx="2308">
                  <c:v>22</c:v>
                </c:pt>
                <c:pt idx="2309">
                  <c:v>21.5</c:v>
                </c:pt>
                <c:pt idx="2310">
                  <c:v>21.1</c:v>
                </c:pt>
                <c:pt idx="2311">
                  <c:v>20.9</c:v>
                </c:pt>
                <c:pt idx="2312">
                  <c:v>20.6</c:v>
                </c:pt>
                <c:pt idx="2313">
                  <c:v>20.5</c:v>
                </c:pt>
                <c:pt idx="2314">
                  <c:v>20.100000000000001</c:v>
                </c:pt>
                <c:pt idx="2315">
                  <c:v>19.8</c:v>
                </c:pt>
                <c:pt idx="2316">
                  <c:v>19.600000000000001</c:v>
                </c:pt>
                <c:pt idx="2317">
                  <c:v>19.8</c:v>
                </c:pt>
                <c:pt idx="2318">
                  <c:v>19.899999999999999</c:v>
                </c:pt>
                <c:pt idx="2319">
                  <c:v>19.899999999999999</c:v>
                </c:pt>
                <c:pt idx="2320">
                  <c:v>19.899999999999999</c:v>
                </c:pt>
                <c:pt idx="2321">
                  <c:v>19.899999999999999</c:v>
                </c:pt>
                <c:pt idx="2322">
                  <c:v>19.8</c:v>
                </c:pt>
                <c:pt idx="2323">
                  <c:v>19.8</c:v>
                </c:pt>
                <c:pt idx="2324">
                  <c:v>19.8</c:v>
                </c:pt>
                <c:pt idx="2325">
                  <c:v>20.100000000000001</c:v>
                </c:pt>
                <c:pt idx="2326">
                  <c:v>20.5</c:v>
                </c:pt>
                <c:pt idx="2327">
                  <c:v>20.9</c:v>
                </c:pt>
                <c:pt idx="2328">
                  <c:v>21.4</c:v>
                </c:pt>
                <c:pt idx="2329">
                  <c:v>22.6</c:v>
                </c:pt>
                <c:pt idx="2330">
                  <c:v>23.5</c:v>
                </c:pt>
                <c:pt idx="2331">
                  <c:v>24.1</c:v>
                </c:pt>
                <c:pt idx="2332">
                  <c:v>24.5</c:v>
                </c:pt>
                <c:pt idx="2333">
                  <c:v>25.1</c:v>
                </c:pt>
                <c:pt idx="2334">
                  <c:v>26</c:v>
                </c:pt>
                <c:pt idx="2335">
                  <c:v>27.5</c:v>
                </c:pt>
                <c:pt idx="2336">
                  <c:v>29.1</c:v>
                </c:pt>
                <c:pt idx="2337">
                  <c:v>30.2</c:v>
                </c:pt>
                <c:pt idx="2338">
                  <c:v>30.8</c:v>
                </c:pt>
                <c:pt idx="2339">
                  <c:v>31.6</c:v>
                </c:pt>
                <c:pt idx="2340">
                  <c:v>33.5</c:v>
                </c:pt>
                <c:pt idx="2341">
                  <c:v>35.1</c:v>
                </c:pt>
                <c:pt idx="2342">
                  <c:v>35</c:v>
                </c:pt>
                <c:pt idx="2343">
                  <c:v>35.9</c:v>
                </c:pt>
                <c:pt idx="2344">
                  <c:v>37</c:v>
                </c:pt>
                <c:pt idx="2345">
                  <c:v>37</c:v>
                </c:pt>
                <c:pt idx="2346">
                  <c:v>37</c:v>
                </c:pt>
                <c:pt idx="2347">
                  <c:v>37.300000000000011</c:v>
                </c:pt>
                <c:pt idx="2348">
                  <c:v>38.1</c:v>
                </c:pt>
                <c:pt idx="2349">
                  <c:v>38.800000000000011</c:v>
                </c:pt>
                <c:pt idx="2350">
                  <c:v>39.5</c:v>
                </c:pt>
                <c:pt idx="2351">
                  <c:v>39.9</c:v>
                </c:pt>
                <c:pt idx="2352">
                  <c:v>39.700000000000003</c:v>
                </c:pt>
                <c:pt idx="2353">
                  <c:v>38.800000000000011</c:v>
                </c:pt>
                <c:pt idx="2354">
                  <c:v>39.9</c:v>
                </c:pt>
                <c:pt idx="2355">
                  <c:v>39.9</c:v>
                </c:pt>
                <c:pt idx="2356">
                  <c:v>39.1</c:v>
                </c:pt>
                <c:pt idx="2357">
                  <c:v>38.200000000000003</c:v>
                </c:pt>
                <c:pt idx="2358">
                  <c:v>37.700000000000003</c:v>
                </c:pt>
                <c:pt idx="2359">
                  <c:v>37.4</c:v>
                </c:pt>
                <c:pt idx="2360">
                  <c:v>35</c:v>
                </c:pt>
                <c:pt idx="2361">
                  <c:v>36.700000000000003</c:v>
                </c:pt>
                <c:pt idx="2362">
                  <c:v>37.1</c:v>
                </c:pt>
                <c:pt idx="2363">
                  <c:v>37.200000000000003</c:v>
                </c:pt>
                <c:pt idx="2364">
                  <c:v>37.6</c:v>
                </c:pt>
                <c:pt idx="2365">
                  <c:v>37.700000000000003</c:v>
                </c:pt>
                <c:pt idx="2366">
                  <c:v>37.200000000000003</c:v>
                </c:pt>
                <c:pt idx="2367">
                  <c:v>36.6</c:v>
                </c:pt>
                <c:pt idx="2368">
                  <c:v>36</c:v>
                </c:pt>
                <c:pt idx="2369">
                  <c:v>35.6</c:v>
                </c:pt>
                <c:pt idx="2370">
                  <c:v>36.1</c:v>
                </c:pt>
                <c:pt idx="2371">
                  <c:v>36.200000000000003</c:v>
                </c:pt>
                <c:pt idx="2372">
                  <c:v>36.1</c:v>
                </c:pt>
                <c:pt idx="2373">
                  <c:v>35.5</c:v>
                </c:pt>
                <c:pt idx="2374">
                  <c:v>35</c:v>
                </c:pt>
                <c:pt idx="2375">
                  <c:v>34.5</c:v>
                </c:pt>
                <c:pt idx="2376">
                  <c:v>33.800000000000011</c:v>
                </c:pt>
                <c:pt idx="2377">
                  <c:v>33.4</c:v>
                </c:pt>
                <c:pt idx="2378">
                  <c:v>33</c:v>
                </c:pt>
                <c:pt idx="2379">
                  <c:v>32.700000000000003</c:v>
                </c:pt>
                <c:pt idx="2380">
                  <c:v>32.5</c:v>
                </c:pt>
                <c:pt idx="2381">
                  <c:v>30.8</c:v>
                </c:pt>
                <c:pt idx="2382">
                  <c:v>28.9</c:v>
                </c:pt>
                <c:pt idx="2383">
                  <c:v>28.1</c:v>
                </c:pt>
                <c:pt idx="2384">
                  <c:v>27.1</c:v>
                </c:pt>
                <c:pt idx="2385">
                  <c:v>25.8</c:v>
                </c:pt>
                <c:pt idx="2386">
                  <c:v>25.6</c:v>
                </c:pt>
                <c:pt idx="2387">
                  <c:v>25.5</c:v>
                </c:pt>
                <c:pt idx="2388">
                  <c:v>25.1</c:v>
                </c:pt>
                <c:pt idx="2389">
                  <c:v>24.5</c:v>
                </c:pt>
                <c:pt idx="2390">
                  <c:v>24.2</c:v>
                </c:pt>
                <c:pt idx="2391">
                  <c:v>23.8</c:v>
                </c:pt>
                <c:pt idx="2392">
                  <c:v>23.4</c:v>
                </c:pt>
                <c:pt idx="2393">
                  <c:v>22.9</c:v>
                </c:pt>
                <c:pt idx="2394">
                  <c:v>22.5</c:v>
                </c:pt>
                <c:pt idx="2395">
                  <c:v>22.9</c:v>
                </c:pt>
                <c:pt idx="2396">
                  <c:v>23.7</c:v>
                </c:pt>
                <c:pt idx="2397">
                  <c:v>24</c:v>
                </c:pt>
                <c:pt idx="2398">
                  <c:v>22.8</c:v>
                </c:pt>
                <c:pt idx="2399">
                  <c:v>21.8</c:v>
                </c:pt>
                <c:pt idx="2400">
                  <c:v>21.4</c:v>
                </c:pt>
                <c:pt idx="2401">
                  <c:v>21.2</c:v>
                </c:pt>
                <c:pt idx="2402">
                  <c:v>21</c:v>
                </c:pt>
                <c:pt idx="2403">
                  <c:v>20.8</c:v>
                </c:pt>
                <c:pt idx="2404">
                  <c:v>20.2</c:v>
                </c:pt>
                <c:pt idx="2405">
                  <c:v>20.100000000000001</c:v>
                </c:pt>
                <c:pt idx="2406">
                  <c:v>20.8</c:v>
                </c:pt>
                <c:pt idx="2407">
                  <c:v>21</c:v>
                </c:pt>
                <c:pt idx="2408">
                  <c:v>20.3</c:v>
                </c:pt>
                <c:pt idx="2409">
                  <c:v>19.7</c:v>
                </c:pt>
                <c:pt idx="2410">
                  <c:v>19.5</c:v>
                </c:pt>
                <c:pt idx="2411">
                  <c:v>19.399999999999999</c:v>
                </c:pt>
                <c:pt idx="2412">
                  <c:v>19.600000000000001</c:v>
                </c:pt>
                <c:pt idx="2413">
                  <c:v>19.3</c:v>
                </c:pt>
                <c:pt idx="2414">
                  <c:v>19.3</c:v>
                </c:pt>
                <c:pt idx="2415">
                  <c:v>19.2</c:v>
                </c:pt>
                <c:pt idx="2416">
                  <c:v>19.3</c:v>
                </c:pt>
                <c:pt idx="2417">
                  <c:v>19.3</c:v>
                </c:pt>
                <c:pt idx="2418">
                  <c:v>18.8</c:v>
                </c:pt>
                <c:pt idx="2419">
                  <c:v>18.7</c:v>
                </c:pt>
                <c:pt idx="2420">
                  <c:v>18.8</c:v>
                </c:pt>
                <c:pt idx="2421">
                  <c:v>19.2</c:v>
                </c:pt>
                <c:pt idx="2422">
                  <c:v>19.5</c:v>
                </c:pt>
                <c:pt idx="2423">
                  <c:v>20.100000000000001</c:v>
                </c:pt>
                <c:pt idx="2424">
                  <c:v>21.3</c:v>
                </c:pt>
                <c:pt idx="2425">
                  <c:v>21.5</c:v>
                </c:pt>
                <c:pt idx="2426">
                  <c:v>22.4</c:v>
                </c:pt>
                <c:pt idx="2427">
                  <c:v>23.3</c:v>
                </c:pt>
                <c:pt idx="2428">
                  <c:v>24.5</c:v>
                </c:pt>
                <c:pt idx="2429">
                  <c:v>26.1</c:v>
                </c:pt>
                <c:pt idx="2430">
                  <c:v>27.3</c:v>
                </c:pt>
                <c:pt idx="2431">
                  <c:v>27.9</c:v>
                </c:pt>
                <c:pt idx="2432">
                  <c:v>29.1</c:v>
                </c:pt>
                <c:pt idx="2433">
                  <c:v>30.3</c:v>
                </c:pt>
                <c:pt idx="2434">
                  <c:v>31.8</c:v>
                </c:pt>
                <c:pt idx="2435">
                  <c:v>33.700000000000003</c:v>
                </c:pt>
                <c:pt idx="2436">
                  <c:v>34.800000000000011</c:v>
                </c:pt>
                <c:pt idx="2437">
                  <c:v>35.5</c:v>
                </c:pt>
                <c:pt idx="2438">
                  <c:v>35.9</c:v>
                </c:pt>
                <c:pt idx="2439">
                  <c:v>36.700000000000003</c:v>
                </c:pt>
                <c:pt idx="2440">
                  <c:v>36.5</c:v>
                </c:pt>
                <c:pt idx="2441">
                  <c:v>36.5</c:v>
                </c:pt>
                <c:pt idx="2442">
                  <c:v>36</c:v>
                </c:pt>
                <c:pt idx="2443">
                  <c:v>37.4</c:v>
                </c:pt>
                <c:pt idx="2444">
                  <c:v>37.5</c:v>
                </c:pt>
                <c:pt idx="2445">
                  <c:v>37</c:v>
                </c:pt>
                <c:pt idx="2446">
                  <c:v>36</c:v>
                </c:pt>
                <c:pt idx="2447">
                  <c:v>35.200000000000003</c:v>
                </c:pt>
                <c:pt idx="2448">
                  <c:v>35.1</c:v>
                </c:pt>
                <c:pt idx="2449">
                  <c:v>35.800000000000011</c:v>
                </c:pt>
                <c:pt idx="2450">
                  <c:v>36.300000000000011</c:v>
                </c:pt>
                <c:pt idx="2451">
                  <c:v>36.300000000000011</c:v>
                </c:pt>
                <c:pt idx="2452">
                  <c:v>36.4</c:v>
                </c:pt>
                <c:pt idx="2453">
                  <c:v>35.800000000000011</c:v>
                </c:pt>
                <c:pt idx="2454">
                  <c:v>36.1</c:v>
                </c:pt>
                <c:pt idx="2455">
                  <c:v>35.800000000000011</c:v>
                </c:pt>
                <c:pt idx="2456">
                  <c:v>35.700000000000003</c:v>
                </c:pt>
                <c:pt idx="2457">
                  <c:v>34.5</c:v>
                </c:pt>
                <c:pt idx="2458">
                  <c:v>34.200000000000003</c:v>
                </c:pt>
                <c:pt idx="2459">
                  <c:v>34</c:v>
                </c:pt>
                <c:pt idx="2460">
                  <c:v>33.9</c:v>
                </c:pt>
                <c:pt idx="2461">
                  <c:v>33.800000000000011</c:v>
                </c:pt>
                <c:pt idx="2462">
                  <c:v>33.700000000000003</c:v>
                </c:pt>
                <c:pt idx="2463">
                  <c:v>34</c:v>
                </c:pt>
                <c:pt idx="2464">
                  <c:v>33.9</c:v>
                </c:pt>
                <c:pt idx="2465">
                  <c:v>33.700000000000003</c:v>
                </c:pt>
                <c:pt idx="2466">
                  <c:v>34</c:v>
                </c:pt>
                <c:pt idx="2467">
                  <c:v>34.200000000000003</c:v>
                </c:pt>
                <c:pt idx="2468">
                  <c:v>34</c:v>
                </c:pt>
                <c:pt idx="2469">
                  <c:v>33.800000000000011</c:v>
                </c:pt>
                <c:pt idx="2470">
                  <c:v>33.6</c:v>
                </c:pt>
                <c:pt idx="2471">
                  <c:v>32.5</c:v>
                </c:pt>
                <c:pt idx="2472">
                  <c:v>31.7</c:v>
                </c:pt>
                <c:pt idx="2473">
                  <c:v>32.200000000000003</c:v>
                </c:pt>
                <c:pt idx="2474">
                  <c:v>32.1</c:v>
                </c:pt>
                <c:pt idx="2475">
                  <c:v>31.4</c:v>
                </c:pt>
                <c:pt idx="2476">
                  <c:v>30</c:v>
                </c:pt>
                <c:pt idx="2477">
                  <c:v>29.3</c:v>
                </c:pt>
                <c:pt idx="2478">
                  <c:v>29</c:v>
                </c:pt>
                <c:pt idx="2479">
                  <c:v>27.7</c:v>
                </c:pt>
                <c:pt idx="2480">
                  <c:v>26.9</c:v>
                </c:pt>
                <c:pt idx="2481">
                  <c:v>26.4</c:v>
                </c:pt>
                <c:pt idx="2482">
                  <c:v>25.6</c:v>
                </c:pt>
                <c:pt idx="2483">
                  <c:v>25.4</c:v>
                </c:pt>
                <c:pt idx="2484">
                  <c:v>25.6</c:v>
                </c:pt>
                <c:pt idx="2485">
                  <c:v>26.7</c:v>
                </c:pt>
                <c:pt idx="2486">
                  <c:v>25.2</c:v>
                </c:pt>
                <c:pt idx="2487">
                  <c:v>24.5</c:v>
                </c:pt>
                <c:pt idx="2488">
                  <c:v>25.1</c:v>
                </c:pt>
                <c:pt idx="2489">
                  <c:v>24.6</c:v>
                </c:pt>
                <c:pt idx="2490">
                  <c:v>24.3</c:v>
                </c:pt>
                <c:pt idx="2491">
                  <c:v>24</c:v>
                </c:pt>
                <c:pt idx="2492">
                  <c:v>23.3</c:v>
                </c:pt>
                <c:pt idx="2493">
                  <c:v>23.3</c:v>
                </c:pt>
                <c:pt idx="2494">
                  <c:v>23.2</c:v>
                </c:pt>
                <c:pt idx="2495">
                  <c:v>22.7</c:v>
                </c:pt>
                <c:pt idx="2496">
                  <c:v>22.2</c:v>
                </c:pt>
                <c:pt idx="2497">
                  <c:v>21.8</c:v>
                </c:pt>
                <c:pt idx="2498">
                  <c:v>21.5</c:v>
                </c:pt>
                <c:pt idx="2499">
                  <c:v>21.3</c:v>
                </c:pt>
                <c:pt idx="2500">
                  <c:v>21</c:v>
                </c:pt>
                <c:pt idx="2501">
                  <c:v>20.6</c:v>
                </c:pt>
                <c:pt idx="2502">
                  <c:v>20.6</c:v>
                </c:pt>
                <c:pt idx="2503">
                  <c:v>20.6</c:v>
                </c:pt>
                <c:pt idx="2504">
                  <c:v>20.5</c:v>
                </c:pt>
                <c:pt idx="2505">
                  <c:v>20.2</c:v>
                </c:pt>
                <c:pt idx="2506">
                  <c:v>20.2</c:v>
                </c:pt>
                <c:pt idx="2507">
                  <c:v>20.100000000000001</c:v>
                </c:pt>
                <c:pt idx="2508">
                  <c:v>19.8</c:v>
                </c:pt>
                <c:pt idx="2509">
                  <c:v>19.600000000000001</c:v>
                </c:pt>
                <c:pt idx="2510">
                  <c:v>19.600000000000001</c:v>
                </c:pt>
                <c:pt idx="2511">
                  <c:v>19.8</c:v>
                </c:pt>
                <c:pt idx="2512">
                  <c:v>19.7</c:v>
                </c:pt>
                <c:pt idx="2513">
                  <c:v>19.600000000000001</c:v>
                </c:pt>
                <c:pt idx="2514">
                  <c:v>20.3</c:v>
                </c:pt>
                <c:pt idx="2515">
                  <c:v>19.8</c:v>
                </c:pt>
                <c:pt idx="2516">
                  <c:v>19.7</c:v>
                </c:pt>
                <c:pt idx="2517">
                  <c:v>19.8</c:v>
                </c:pt>
                <c:pt idx="2518">
                  <c:v>20.3</c:v>
                </c:pt>
                <c:pt idx="2519">
                  <c:v>20.7</c:v>
                </c:pt>
                <c:pt idx="2520">
                  <c:v>21.5</c:v>
                </c:pt>
                <c:pt idx="2521">
                  <c:v>22</c:v>
                </c:pt>
                <c:pt idx="2522">
                  <c:v>22.7</c:v>
                </c:pt>
                <c:pt idx="2523">
                  <c:v>23.6</c:v>
                </c:pt>
                <c:pt idx="2524">
                  <c:v>24</c:v>
                </c:pt>
                <c:pt idx="2525">
                  <c:v>24.8</c:v>
                </c:pt>
                <c:pt idx="2526">
                  <c:v>25.8</c:v>
                </c:pt>
                <c:pt idx="2527">
                  <c:v>26.6</c:v>
                </c:pt>
                <c:pt idx="2528">
                  <c:v>27.5</c:v>
                </c:pt>
                <c:pt idx="2529">
                  <c:v>28.3</c:v>
                </c:pt>
                <c:pt idx="2530">
                  <c:v>29.1</c:v>
                </c:pt>
                <c:pt idx="2531">
                  <c:v>29.7</c:v>
                </c:pt>
                <c:pt idx="2532">
                  <c:v>30.4</c:v>
                </c:pt>
                <c:pt idx="2533">
                  <c:v>31.5</c:v>
                </c:pt>
                <c:pt idx="2534">
                  <c:v>31.7</c:v>
                </c:pt>
                <c:pt idx="2535">
                  <c:v>32.200000000000003</c:v>
                </c:pt>
                <c:pt idx="2536">
                  <c:v>33.300000000000011</c:v>
                </c:pt>
                <c:pt idx="2537">
                  <c:v>33.300000000000011</c:v>
                </c:pt>
                <c:pt idx="2538">
                  <c:v>33.4</c:v>
                </c:pt>
                <c:pt idx="2539">
                  <c:v>33.9</c:v>
                </c:pt>
                <c:pt idx="2540">
                  <c:v>34.5</c:v>
                </c:pt>
                <c:pt idx="2541">
                  <c:v>35.1</c:v>
                </c:pt>
                <c:pt idx="2542">
                  <c:v>35.5</c:v>
                </c:pt>
                <c:pt idx="2543">
                  <c:v>35.700000000000003</c:v>
                </c:pt>
                <c:pt idx="2544">
                  <c:v>37.1</c:v>
                </c:pt>
                <c:pt idx="2545">
                  <c:v>37.700000000000003</c:v>
                </c:pt>
                <c:pt idx="2546">
                  <c:v>38.1</c:v>
                </c:pt>
                <c:pt idx="2547">
                  <c:v>38.5</c:v>
                </c:pt>
                <c:pt idx="2548">
                  <c:v>37.9</c:v>
                </c:pt>
                <c:pt idx="2549">
                  <c:v>38</c:v>
                </c:pt>
                <c:pt idx="2550">
                  <c:v>38.200000000000003</c:v>
                </c:pt>
                <c:pt idx="2551">
                  <c:v>38.200000000000003</c:v>
                </c:pt>
                <c:pt idx="2552">
                  <c:v>38.300000000000011</c:v>
                </c:pt>
                <c:pt idx="2553">
                  <c:v>37.800000000000011</c:v>
                </c:pt>
                <c:pt idx="2554">
                  <c:v>38.1</c:v>
                </c:pt>
                <c:pt idx="2555">
                  <c:v>38.1</c:v>
                </c:pt>
                <c:pt idx="2556">
                  <c:v>37.9</c:v>
                </c:pt>
                <c:pt idx="2557">
                  <c:v>36.5</c:v>
                </c:pt>
                <c:pt idx="2558">
                  <c:v>34.800000000000011</c:v>
                </c:pt>
                <c:pt idx="2559">
                  <c:v>34.1</c:v>
                </c:pt>
                <c:pt idx="2560">
                  <c:v>34.1</c:v>
                </c:pt>
                <c:pt idx="2561">
                  <c:v>33.200000000000003</c:v>
                </c:pt>
                <c:pt idx="2562">
                  <c:v>33.300000000000011</c:v>
                </c:pt>
                <c:pt idx="2563">
                  <c:v>32.9</c:v>
                </c:pt>
                <c:pt idx="2564">
                  <c:v>32.4</c:v>
                </c:pt>
                <c:pt idx="2565">
                  <c:v>32.1</c:v>
                </c:pt>
                <c:pt idx="2566">
                  <c:v>31.9</c:v>
                </c:pt>
                <c:pt idx="2567">
                  <c:v>31.8</c:v>
                </c:pt>
                <c:pt idx="2568">
                  <c:v>31.4</c:v>
                </c:pt>
                <c:pt idx="2569">
                  <c:v>30.9</c:v>
                </c:pt>
                <c:pt idx="2570">
                  <c:v>30.1</c:v>
                </c:pt>
                <c:pt idx="2571">
                  <c:v>29.7</c:v>
                </c:pt>
                <c:pt idx="2572">
                  <c:v>29.1</c:v>
                </c:pt>
                <c:pt idx="2573">
                  <c:v>28.4</c:v>
                </c:pt>
                <c:pt idx="2574">
                  <c:v>27.6</c:v>
                </c:pt>
                <c:pt idx="2575">
                  <c:v>26.6</c:v>
                </c:pt>
                <c:pt idx="2576">
                  <c:v>26</c:v>
                </c:pt>
                <c:pt idx="2577">
                  <c:v>25.4</c:v>
                </c:pt>
                <c:pt idx="2578">
                  <c:v>25.2</c:v>
                </c:pt>
                <c:pt idx="2579">
                  <c:v>24.8</c:v>
                </c:pt>
                <c:pt idx="2580">
                  <c:v>24</c:v>
                </c:pt>
                <c:pt idx="2581">
                  <c:v>24</c:v>
                </c:pt>
                <c:pt idx="2582">
                  <c:v>23.7</c:v>
                </c:pt>
                <c:pt idx="2583">
                  <c:v>23.4</c:v>
                </c:pt>
                <c:pt idx="2584">
                  <c:v>23.1</c:v>
                </c:pt>
                <c:pt idx="2585">
                  <c:v>22.7</c:v>
                </c:pt>
                <c:pt idx="2586">
                  <c:v>22.5</c:v>
                </c:pt>
                <c:pt idx="2587">
                  <c:v>22.4</c:v>
                </c:pt>
                <c:pt idx="2588">
                  <c:v>22</c:v>
                </c:pt>
                <c:pt idx="2589">
                  <c:v>21.8</c:v>
                </c:pt>
                <c:pt idx="2590">
                  <c:v>21.6</c:v>
                </c:pt>
                <c:pt idx="2591">
                  <c:v>21.3</c:v>
                </c:pt>
                <c:pt idx="2592">
                  <c:v>21.1</c:v>
                </c:pt>
                <c:pt idx="2593">
                  <c:v>20.9</c:v>
                </c:pt>
                <c:pt idx="2594">
                  <c:v>20.7</c:v>
                </c:pt>
                <c:pt idx="2595">
                  <c:v>20.5</c:v>
                </c:pt>
                <c:pt idx="2596">
                  <c:v>20.3</c:v>
                </c:pt>
                <c:pt idx="2597">
                  <c:v>20.100000000000001</c:v>
                </c:pt>
                <c:pt idx="2598">
                  <c:v>20</c:v>
                </c:pt>
                <c:pt idx="2599">
                  <c:v>19.7</c:v>
                </c:pt>
                <c:pt idx="2600">
                  <c:v>19.600000000000001</c:v>
                </c:pt>
                <c:pt idx="2601">
                  <c:v>19.399999999999999</c:v>
                </c:pt>
                <c:pt idx="2602">
                  <c:v>19.3</c:v>
                </c:pt>
                <c:pt idx="2603">
                  <c:v>19.100000000000001</c:v>
                </c:pt>
                <c:pt idx="2604">
                  <c:v>19</c:v>
                </c:pt>
                <c:pt idx="2605">
                  <c:v>18.8</c:v>
                </c:pt>
                <c:pt idx="2606">
                  <c:v>18.8</c:v>
                </c:pt>
                <c:pt idx="2607">
                  <c:v>18.600000000000001</c:v>
                </c:pt>
                <c:pt idx="2608">
                  <c:v>18.3</c:v>
                </c:pt>
                <c:pt idx="2609">
                  <c:v>18.2</c:v>
                </c:pt>
                <c:pt idx="2610">
                  <c:v>18.100000000000001</c:v>
                </c:pt>
                <c:pt idx="2611">
                  <c:v>18</c:v>
                </c:pt>
                <c:pt idx="2612">
                  <c:v>18.100000000000001</c:v>
                </c:pt>
                <c:pt idx="2613">
                  <c:v>18.600000000000001</c:v>
                </c:pt>
                <c:pt idx="2614">
                  <c:v>19.100000000000001</c:v>
                </c:pt>
                <c:pt idx="2615">
                  <c:v>19.8</c:v>
                </c:pt>
                <c:pt idx="2616">
                  <c:v>20.6</c:v>
                </c:pt>
                <c:pt idx="2617">
                  <c:v>21</c:v>
                </c:pt>
                <c:pt idx="2618">
                  <c:v>21.2</c:v>
                </c:pt>
                <c:pt idx="2619">
                  <c:v>22</c:v>
                </c:pt>
                <c:pt idx="2620">
                  <c:v>23.3</c:v>
                </c:pt>
                <c:pt idx="2621">
                  <c:v>23.9</c:v>
                </c:pt>
                <c:pt idx="2622">
                  <c:v>24.5</c:v>
                </c:pt>
                <c:pt idx="2623">
                  <c:v>25.6</c:v>
                </c:pt>
                <c:pt idx="2624">
                  <c:v>26.5</c:v>
                </c:pt>
                <c:pt idx="2625">
                  <c:v>27.6</c:v>
                </c:pt>
                <c:pt idx="2626">
                  <c:v>28.4</c:v>
                </c:pt>
                <c:pt idx="2627">
                  <c:v>29.3</c:v>
                </c:pt>
                <c:pt idx="2628">
                  <c:v>30.7</c:v>
                </c:pt>
                <c:pt idx="2629">
                  <c:v>31.3</c:v>
                </c:pt>
                <c:pt idx="2630">
                  <c:v>32</c:v>
                </c:pt>
                <c:pt idx="2631">
                  <c:v>32.300000000000011</c:v>
                </c:pt>
                <c:pt idx="2632">
                  <c:v>33</c:v>
                </c:pt>
                <c:pt idx="2633">
                  <c:v>33.200000000000003</c:v>
                </c:pt>
                <c:pt idx="2634">
                  <c:v>33.6</c:v>
                </c:pt>
                <c:pt idx="2635">
                  <c:v>34.200000000000003</c:v>
                </c:pt>
                <c:pt idx="2636">
                  <c:v>34.9</c:v>
                </c:pt>
                <c:pt idx="2637">
                  <c:v>35.200000000000003</c:v>
                </c:pt>
                <c:pt idx="2638">
                  <c:v>35.6</c:v>
                </c:pt>
                <c:pt idx="2639">
                  <c:v>36</c:v>
                </c:pt>
                <c:pt idx="2640">
                  <c:v>36.700000000000003</c:v>
                </c:pt>
                <c:pt idx="2641">
                  <c:v>36.800000000000011</c:v>
                </c:pt>
                <c:pt idx="2642">
                  <c:v>36.9</c:v>
                </c:pt>
                <c:pt idx="2643">
                  <c:v>36.4</c:v>
                </c:pt>
                <c:pt idx="2644">
                  <c:v>37.200000000000003</c:v>
                </c:pt>
                <c:pt idx="2645">
                  <c:v>37.200000000000003</c:v>
                </c:pt>
                <c:pt idx="2646">
                  <c:v>37.5</c:v>
                </c:pt>
                <c:pt idx="2647">
                  <c:v>38.300000000000011</c:v>
                </c:pt>
                <c:pt idx="2648">
                  <c:v>38.200000000000003</c:v>
                </c:pt>
                <c:pt idx="2649">
                  <c:v>38.5</c:v>
                </c:pt>
                <c:pt idx="2650">
                  <c:v>38.4</c:v>
                </c:pt>
                <c:pt idx="2651">
                  <c:v>37.9</c:v>
                </c:pt>
                <c:pt idx="2652">
                  <c:v>37.300000000000011</c:v>
                </c:pt>
                <c:pt idx="2653">
                  <c:v>36.800000000000011</c:v>
                </c:pt>
                <c:pt idx="2654">
                  <c:v>36.300000000000011</c:v>
                </c:pt>
                <c:pt idx="2655">
                  <c:v>35.9</c:v>
                </c:pt>
                <c:pt idx="2656">
                  <c:v>35.700000000000003</c:v>
                </c:pt>
                <c:pt idx="2657">
                  <c:v>35.6</c:v>
                </c:pt>
                <c:pt idx="2658">
                  <c:v>35.200000000000003</c:v>
                </c:pt>
                <c:pt idx="2659">
                  <c:v>34.700000000000003</c:v>
                </c:pt>
                <c:pt idx="2660">
                  <c:v>34.4</c:v>
                </c:pt>
                <c:pt idx="2661">
                  <c:v>33.800000000000011</c:v>
                </c:pt>
                <c:pt idx="2662">
                  <c:v>33.5</c:v>
                </c:pt>
                <c:pt idx="2663">
                  <c:v>33.1</c:v>
                </c:pt>
                <c:pt idx="2664">
                  <c:v>32.700000000000003</c:v>
                </c:pt>
                <c:pt idx="2665">
                  <c:v>32.300000000000011</c:v>
                </c:pt>
                <c:pt idx="2666">
                  <c:v>31.8</c:v>
                </c:pt>
                <c:pt idx="2667">
                  <c:v>31</c:v>
                </c:pt>
                <c:pt idx="2668">
                  <c:v>30.1</c:v>
                </c:pt>
                <c:pt idx="2669">
                  <c:v>29.5</c:v>
                </c:pt>
                <c:pt idx="2670">
                  <c:v>28.8</c:v>
                </c:pt>
                <c:pt idx="2671">
                  <c:v>28.1</c:v>
                </c:pt>
                <c:pt idx="2672">
                  <c:v>27.5</c:v>
                </c:pt>
                <c:pt idx="2673">
                  <c:v>27</c:v>
                </c:pt>
                <c:pt idx="2674">
                  <c:v>26.7</c:v>
                </c:pt>
                <c:pt idx="2675">
                  <c:v>26.3</c:v>
                </c:pt>
                <c:pt idx="2676">
                  <c:v>25.9</c:v>
                </c:pt>
                <c:pt idx="2677">
                  <c:v>25.4</c:v>
                </c:pt>
                <c:pt idx="2678">
                  <c:v>25</c:v>
                </c:pt>
                <c:pt idx="2679">
                  <c:v>24.6</c:v>
                </c:pt>
                <c:pt idx="2680">
                  <c:v>24.2</c:v>
                </c:pt>
                <c:pt idx="2681">
                  <c:v>23.8</c:v>
                </c:pt>
                <c:pt idx="2682">
                  <c:v>23.5</c:v>
                </c:pt>
                <c:pt idx="2683">
                  <c:v>23.3</c:v>
                </c:pt>
                <c:pt idx="2684">
                  <c:v>22.9</c:v>
                </c:pt>
                <c:pt idx="2685">
                  <c:v>23.1</c:v>
                </c:pt>
                <c:pt idx="2686">
                  <c:v>24.3</c:v>
                </c:pt>
                <c:pt idx="2687">
                  <c:v>24</c:v>
                </c:pt>
                <c:pt idx="2688">
                  <c:v>23.2</c:v>
                </c:pt>
                <c:pt idx="2689">
                  <c:v>22.7</c:v>
                </c:pt>
                <c:pt idx="2690">
                  <c:v>22.5</c:v>
                </c:pt>
                <c:pt idx="2691">
                  <c:v>21.9</c:v>
                </c:pt>
                <c:pt idx="2692">
                  <c:v>21.5</c:v>
                </c:pt>
                <c:pt idx="2693">
                  <c:v>21.3</c:v>
                </c:pt>
                <c:pt idx="2694">
                  <c:v>21.3</c:v>
                </c:pt>
                <c:pt idx="2695">
                  <c:v>21</c:v>
                </c:pt>
                <c:pt idx="2696">
                  <c:v>20.7</c:v>
                </c:pt>
                <c:pt idx="2697">
                  <c:v>20.5</c:v>
                </c:pt>
                <c:pt idx="2698">
                  <c:v>20.2</c:v>
                </c:pt>
                <c:pt idx="2699">
                  <c:v>19.8</c:v>
                </c:pt>
                <c:pt idx="2700">
                  <c:v>20</c:v>
                </c:pt>
                <c:pt idx="2701">
                  <c:v>20</c:v>
                </c:pt>
                <c:pt idx="2702">
                  <c:v>19.7</c:v>
                </c:pt>
                <c:pt idx="2703">
                  <c:v>19.8</c:v>
                </c:pt>
                <c:pt idx="2704">
                  <c:v>20</c:v>
                </c:pt>
                <c:pt idx="2705">
                  <c:v>19.8</c:v>
                </c:pt>
                <c:pt idx="2706">
                  <c:v>19.5</c:v>
                </c:pt>
                <c:pt idx="2707">
                  <c:v>19.399999999999999</c:v>
                </c:pt>
                <c:pt idx="2708">
                  <c:v>19.7</c:v>
                </c:pt>
                <c:pt idx="2709">
                  <c:v>20.100000000000001</c:v>
                </c:pt>
                <c:pt idx="2710">
                  <c:v>20.3</c:v>
                </c:pt>
                <c:pt idx="2711">
                  <c:v>20.9</c:v>
                </c:pt>
                <c:pt idx="2712">
                  <c:v>21.8</c:v>
                </c:pt>
                <c:pt idx="2713">
                  <c:v>22.9</c:v>
                </c:pt>
                <c:pt idx="2714">
                  <c:v>23.9</c:v>
                </c:pt>
                <c:pt idx="2715">
                  <c:v>25.5</c:v>
                </c:pt>
                <c:pt idx="2716">
                  <c:v>26.6</c:v>
                </c:pt>
                <c:pt idx="2717">
                  <c:v>27.5</c:v>
                </c:pt>
                <c:pt idx="2718">
                  <c:v>28.3</c:v>
                </c:pt>
                <c:pt idx="2719">
                  <c:v>29</c:v>
                </c:pt>
                <c:pt idx="2720">
                  <c:v>30.1</c:v>
                </c:pt>
                <c:pt idx="2721">
                  <c:v>31.1</c:v>
                </c:pt>
                <c:pt idx="2722">
                  <c:v>32.4</c:v>
                </c:pt>
                <c:pt idx="2723">
                  <c:v>34</c:v>
                </c:pt>
                <c:pt idx="2724">
                  <c:v>35.300000000000011</c:v>
                </c:pt>
                <c:pt idx="2725">
                  <c:v>36.300000000000011</c:v>
                </c:pt>
                <c:pt idx="2726">
                  <c:v>37.6</c:v>
                </c:pt>
                <c:pt idx="2727">
                  <c:v>38.300000000000011</c:v>
                </c:pt>
                <c:pt idx="2728">
                  <c:v>38.6</c:v>
                </c:pt>
                <c:pt idx="2729">
                  <c:v>38.6</c:v>
                </c:pt>
                <c:pt idx="2730">
                  <c:v>38.800000000000011</c:v>
                </c:pt>
                <c:pt idx="2731">
                  <c:v>39.1</c:v>
                </c:pt>
                <c:pt idx="2732">
                  <c:v>38.800000000000011</c:v>
                </c:pt>
                <c:pt idx="2733">
                  <c:v>39.4</c:v>
                </c:pt>
                <c:pt idx="2734">
                  <c:v>40.800000000000011</c:v>
                </c:pt>
                <c:pt idx="2735">
                  <c:v>39.6</c:v>
                </c:pt>
                <c:pt idx="2736">
                  <c:v>40.5</c:v>
                </c:pt>
                <c:pt idx="2737">
                  <c:v>40.700000000000003</c:v>
                </c:pt>
                <c:pt idx="2738">
                  <c:v>41.5</c:v>
                </c:pt>
                <c:pt idx="2739">
                  <c:v>40.800000000000011</c:v>
                </c:pt>
                <c:pt idx="2740">
                  <c:v>41.3</c:v>
                </c:pt>
                <c:pt idx="2741">
                  <c:v>41.3</c:v>
                </c:pt>
                <c:pt idx="2742">
                  <c:v>41</c:v>
                </c:pt>
                <c:pt idx="2743">
                  <c:v>41.4</c:v>
                </c:pt>
                <c:pt idx="2744">
                  <c:v>41.4</c:v>
                </c:pt>
                <c:pt idx="2745">
                  <c:v>41</c:v>
                </c:pt>
                <c:pt idx="2746">
                  <c:v>41</c:v>
                </c:pt>
                <c:pt idx="2747">
                  <c:v>40.5</c:v>
                </c:pt>
                <c:pt idx="2748">
                  <c:v>40.5</c:v>
                </c:pt>
                <c:pt idx="2749">
                  <c:v>40.5</c:v>
                </c:pt>
                <c:pt idx="2750">
                  <c:v>40.300000000000011</c:v>
                </c:pt>
                <c:pt idx="2751">
                  <c:v>40.200000000000003</c:v>
                </c:pt>
                <c:pt idx="2752">
                  <c:v>40.200000000000003</c:v>
                </c:pt>
                <c:pt idx="2753">
                  <c:v>39.800000000000011</c:v>
                </c:pt>
                <c:pt idx="2754">
                  <c:v>39.300000000000011</c:v>
                </c:pt>
                <c:pt idx="2755">
                  <c:v>38.800000000000011</c:v>
                </c:pt>
                <c:pt idx="2756">
                  <c:v>38.300000000000011</c:v>
                </c:pt>
                <c:pt idx="2757">
                  <c:v>37.700000000000003</c:v>
                </c:pt>
                <c:pt idx="2758">
                  <c:v>36.9</c:v>
                </c:pt>
                <c:pt idx="2759">
                  <c:v>36.300000000000011</c:v>
                </c:pt>
                <c:pt idx="2760">
                  <c:v>35.700000000000003</c:v>
                </c:pt>
                <c:pt idx="2761">
                  <c:v>34.800000000000011</c:v>
                </c:pt>
                <c:pt idx="2762">
                  <c:v>34</c:v>
                </c:pt>
                <c:pt idx="2763">
                  <c:v>33.1</c:v>
                </c:pt>
                <c:pt idx="2764">
                  <c:v>31.8</c:v>
                </c:pt>
                <c:pt idx="2765">
                  <c:v>30.9</c:v>
                </c:pt>
                <c:pt idx="2766">
                  <c:v>30.1</c:v>
                </c:pt>
                <c:pt idx="2767">
                  <c:v>29.6</c:v>
                </c:pt>
                <c:pt idx="2768">
                  <c:v>28.8</c:v>
                </c:pt>
                <c:pt idx="2769">
                  <c:v>28.4</c:v>
                </c:pt>
                <c:pt idx="2770">
                  <c:v>28</c:v>
                </c:pt>
                <c:pt idx="2771">
                  <c:v>27.7</c:v>
                </c:pt>
                <c:pt idx="2772">
                  <c:v>27.3</c:v>
                </c:pt>
                <c:pt idx="2773">
                  <c:v>26.4</c:v>
                </c:pt>
                <c:pt idx="2774">
                  <c:v>26.1</c:v>
                </c:pt>
                <c:pt idx="2775">
                  <c:v>26.1</c:v>
                </c:pt>
                <c:pt idx="2776">
                  <c:v>25.6</c:v>
                </c:pt>
                <c:pt idx="2777">
                  <c:v>25.3</c:v>
                </c:pt>
                <c:pt idx="2778">
                  <c:v>24.9</c:v>
                </c:pt>
                <c:pt idx="2779">
                  <c:v>24.2</c:v>
                </c:pt>
                <c:pt idx="2780">
                  <c:v>24</c:v>
                </c:pt>
                <c:pt idx="2781">
                  <c:v>23.7</c:v>
                </c:pt>
                <c:pt idx="2782">
                  <c:v>23.7</c:v>
                </c:pt>
                <c:pt idx="2783">
                  <c:v>23.3</c:v>
                </c:pt>
                <c:pt idx="2784">
                  <c:v>22.9</c:v>
                </c:pt>
                <c:pt idx="2785">
                  <c:v>22.8</c:v>
                </c:pt>
                <c:pt idx="2786">
                  <c:v>22.8</c:v>
                </c:pt>
                <c:pt idx="2787">
                  <c:v>22.4</c:v>
                </c:pt>
                <c:pt idx="2788">
                  <c:v>22.4</c:v>
                </c:pt>
                <c:pt idx="2789">
                  <c:v>22.4</c:v>
                </c:pt>
                <c:pt idx="2790">
                  <c:v>22</c:v>
                </c:pt>
                <c:pt idx="2791">
                  <c:v>22</c:v>
                </c:pt>
                <c:pt idx="2792">
                  <c:v>22</c:v>
                </c:pt>
                <c:pt idx="2793">
                  <c:v>22</c:v>
                </c:pt>
                <c:pt idx="2794">
                  <c:v>22</c:v>
                </c:pt>
                <c:pt idx="2795">
                  <c:v>22.3</c:v>
                </c:pt>
                <c:pt idx="2796">
                  <c:v>21.7</c:v>
                </c:pt>
                <c:pt idx="2797">
                  <c:v>21.9</c:v>
                </c:pt>
                <c:pt idx="2798">
                  <c:v>21.9</c:v>
                </c:pt>
                <c:pt idx="2799">
                  <c:v>22.3</c:v>
                </c:pt>
                <c:pt idx="2800">
                  <c:v>22.8</c:v>
                </c:pt>
                <c:pt idx="2801">
                  <c:v>22.9</c:v>
                </c:pt>
                <c:pt idx="2802">
                  <c:v>22.6</c:v>
                </c:pt>
                <c:pt idx="2803">
                  <c:v>22.5</c:v>
                </c:pt>
                <c:pt idx="2804">
                  <c:v>22.6</c:v>
                </c:pt>
                <c:pt idx="2805">
                  <c:v>22.8</c:v>
                </c:pt>
                <c:pt idx="2806">
                  <c:v>23.5</c:v>
                </c:pt>
                <c:pt idx="2807">
                  <c:v>24</c:v>
                </c:pt>
                <c:pt idx="2808">
                  <c:v>24.8</c:v>
                </c:pt>
                <c:pt idx="2809">
                  <c:v>25.2</c:v>
                </c:pt>
                <c:pt idx="2810">
                  <c:v>26.3</c:v>
                </c:pt>
                <c:pt idx="2811">
                  <c:v>27.6</c:v>
                </c:pt>
                <c:pt idx="2812">
                  <c:v>28.3</c:v>
                </c:pt>
                <c:pt idx="2813">
                  <c:v>29.2</c:v>
                </c:pt>
                <c:pt idx="2814">
                  <c:v>30.2</c:v>
                </c:pt>
                <c:pt idx="2815">
                  <c:v>31.7</c:v>
                </c:pt>
                <c:pt idx="2816">
                  <c:v>32.300000000000011</c:v>
                </c:pt>
                <c:pt idx="2817">
                  <c:v>33</c:v>
                </c:pt>
                <c:pt idx="2818">
                  <c:v>34.4</c:v>
                </c:pt>
                <c:pt idx="2819">
                  <c:v>35.200000000000003</c:v>
                </c:pt>
                <c:pt idx="2820">
                  <c:v>36.4</c:v>
                </c:pt>
                <c:pt idx="2821">
                  <c:v>37.200000000000003</c:v>
                </c:pt>
                <c:pt idx="2822">
                  <c:v>37.300000000000011</c:v>
                </c:pt>
                <c:pt idx="2823">
                  <c:v>37.5</c:v>
                </c:pt>
                <c:pt idx="2824">
                  <c:v>37.200000000000003</c:v>
                </c:pt>
                <c:pt idx="2825">
                  <c:v>36.800000000000011</c:v>
                </c:pt>
                <c:pt idx="2826">
                  <c:v>36.1</c:v>
                </c:pt>
                <c:pt idx="2827">
                  <c:v>36.6</c:v>
                </c:pt>
                <c:pt idx="2828">
                  <c:v>36.300000000000011</c:v>
                </c:pt>
                <c:pt idx="2829">
                  <c:v>36.200000000000003</c:v>
                </c:pt>
                <c:pt idx="2830">
                  <c:v>36.200000000000003</c:v>
                </c:pt>
                <c:pt idx="2831">
                  <c:v>36.9</c:v>
                </c:pt>
                <c:pt idx="2832">
                  <c:v>37</c:v>
                </c:pt>
                <c:pt idx="2833">
                  <c:v>36.200000000000003</c:v>
                </c:pt>
                <c:pt idx="2834">
                  <c:v>35.200000000000003</c:v>
                </c:pt>
                <c:pt idx="2835">
                  <c:v>34.6</c:v>
                </c:pt>
                <c:pt idx="2836">
                  <c:v>34.5</c:v>
                </c:pt>
                <c:pt idx="2837">
                  <c:v>35.4</c:v>
                </c:pt>
                <c:pt idx="2838">
                  <c:v>35.300000000000011</c:v>
                </c:pt>
                <c:pt idx="2839">
                  <c:v>36</c:v>
                </c:pt>
                <c:pt idx="2840">
                  <c:v>36.1</c:v>
                </c:pt>
                <c:pt idx="2841">
                  <c:v>36.300000000000011</c:v>
                </c:pt>
                <c:pt idx="2842">
                  <c:v>35.9</c:v>
                </c:pt>
                <c:pt idx="2843">
                  <c:v>35.700000000000003</c:v>
                </c:pt>
                <c:pt idx="2844">
                  <c:v>36.1</c:v>
                </c:pt>
                <c:pt idx="2845">
                  <c:v>36.6</c:v>
                </c:pt>
                <c:pt idx="2846">
                  <c:v>36.5</c:v>
                </c:pt>
                <c:pt idx="2847">
                  <c:v>36.5</c:v>
                </c:pt>
                <c:pt idx="2848">
                  <c:v>36.5</c:v>
                </c:pt>
                <c:pt idx="2849">
                  <c:v>35.9</c:v>
                </c:pt>
                <c:pt idx="2850">
                  <c:v>36</c:v>
                </c:pt>
                <c:pt idx="2851">
                  <c:v>36.300000000000011</c:v>
                </c:pt>
                <c:pt idx="2852">
                  <c:v>35.5</c:v>
                </c:pt>
                <c:pt idx="2853">
                  <c:v>35.4</c:v>
                </c:pt>
                <c:pt idx="2854">
                  <c:v>34.6</c:v>
                </c:pt>
                <c:pt idx="2855">
                  <c:v>34.300000000000011</c:v>
                </c:pt>
                <c:pt idx="2856">
                  <c:v>33.4</c:v>
                </c:pt>
                <c:pt idx="2857">
                  <c:v>33.200000000000003</c:v>
                </c:pt>
                <c:pt idx="2858">
                  <c:v>33.5</c:v>
                </c:pt>
                <c:pt idx="2859">
                  <c:v>32.9</c:v>
                </c:pt>
                <c:pt idx="2860">
                  <c:v>31.8</c:v>
                </c:pt>
                <c:pt idx="2861">
                  <c:v>31.3</c:v>
                </c:pt>
                <c:pt idx="2862">
                  <c:v>31.8</c:v>
                </c:pt>
                <c:pt idx="2863">
                  <c:v>30.6</c:v>
                </c:pt>
                <c:pt idx="2864">
                  <c:v>29.3</c:v>
                </c:pt>
                <c:pt idx="2865">
                  <c:v>28.8</c:v>
                </c:pt>
                <c:pt idx="2866">
                  <c:v>28.5</c:v>
                </c:pt>
                <c:pt idx="2867">
                  <c:v>29</c:v>
                </c:pt>
                <c:pt idx="2868">
                  <c:v>29.8</c:v>
                </c:pt>
                <c:pt idx="2869">
                  <c:v>30.4</c:v>
                </c:pt>
                <c:pt idx="2870">
                  <c:v>30.6</c:v>
                </c:pt>
                <c:pt idx="2871">
                  <c:v>30.6</c:v>
                </c:pt>
                <c:pt idx="2872">
                  <c:v>30.7</c:v>
                </c:pt>
                <c:pt idx="2873">
                  <c:v>30.6</c:v>
                </c:pt>
                <c:pt idx="2874">
                  <c:v>30.5</c:v>
                </c:pt>
                <c:pt idx="2875">
                  <c:v>30.3</c:v>
                </c:pt>
                <c:pt idx="2876">
                  <c:v>30.1</c:v>
                </c:pt>
                <c:pt idx="2877">
                  <c:v>30.3</c:v>
                </c:pt>
                <c:pt idx="2878">
                  <c:v>30.2</c:v>
                </c:pt>
                <c:pt idx="2879">
                  <c:v>30.1</c:v>
                </c:pt>
                <c:pt idx="2880">
                  <c:v>29.7</c:v>
                </c:pt>
                <c:pt idx="2881">
                  <c:v>29.9</c:v>
                </c:pt>
                <c:pt idx="2882">
                  <c:v>29.6</c:v>
                </c:pt>
                <c:pt idx="2883">
                  <c:v>29.2</c:v>
                </c:pt>
                <c:pt idx="2884">
                  <c:v>28.5</c:v>
                </c:pt>
                <c:pt idx="2885">
                  <c:v>28.2</c:v>
                </c:pt>
                <c:pt idx="2886">
                  <c:v>28</c:v>
                </c:pt>
                <c:pt idx="2887">
                  <c:v>27.8</c:v>
                </c:pt>
                <c:pt idx="2888">
                  <c:v>27.6</c:v>
                </c:pt>
                <c:pt idx="2889">
                  <c:v>27.6</c:v>
                </c:pt>
                <c:pt idx="2890">
                  <c:v>27.5</c:v>
                </c:pt>
                <c:pt idx="2891">
                  <c:v>27.2</c:v>
                </c:pt>
                <c:pt idx="2892">
                  <c:v>27.3</c:v>
                </c:pt>
                <c:pt idx="2893">
                  <c:v>27.3</c:v>
                </c:pt>
                <c:pt idx="2894">
                  <c:v>27.1</c:v>
                </c:pt>
                <c:pt idx="2895">
                  <c:v>26.9</c:v>
                </c:pt>
                <c:pt idx="2896">
                  <c:v>27.1</c:v>
                </c:pt>
                <c:pt idx="2897">
                  <c:v>27.2</c:v>
                </c:pt>
                <c:pt idx="2898">
                  <c:v>27</c:v>
                </c:pt>
                <c:pt idx="2899">
                  <c:v>27</c:v>
                </c:pt>
                <c:pt idx="2900">
                  <c:v>27.3</c:v>
                </c:pt>
                <c:pt idx="2901">
                  <c:v>27.4</c:v>
                </c:pt>
                <c:pt idx="2902">
                  <c:v>27.4</c:v>
                </c:pt>
                <c:pt idx="2903">
                  <c:v>27.6</c:v>
                </c:pt>
                <c:pt idx="2904">
                  <c:v>27.6</c:v>
                </c:pt>
                <c:pt idx="2905">
                  <c:v>27.6</c:v>
                </c:pt>
                <c:pt idx="2906">
                  <c:v>27.9</c:v>
                </c:pt>
                <c:pt idx="2907">
                  <c:v>28.1</c:v>
                </c:pt>
                <c:pt idx="2908">
                  <c:v>28.5</c:v>
                </c:pt>
                <c:pt idx="2909">
                  <c:v>29</c:v>
                </c:pt>
                <c:pt idx="2910">
                  <c:v>29.3</c:v>
                </c:pt>
                <c:pt idx="2911">
                  <c:v>29.6</c:v>
                </c:pt>
                <c:pt idx="2912">
                  <c:v>30</c:v>
                </c:pt>
                <c:pt idx="2913">
                  <c:v>30.5</c:v>
                </c:pt>
                <c:pt idx="2914">
                  <c:v>30.7</c:v>
                </c:pt>
                <c:pt idx="2915">
                  <c:v>31.5</c:v>
                </c:pt>
                <c:pt idx="2916">
                  <c:v>32.200000000000003</c:v>
                </c:pt>
                <c:pt idx="2917">
                  <c:v>31.7</c:v>
                </c:pt>
                <c:pt idx="2918">
                  <c:v>31.9</c:v>
                </c:pt>
                <c:pt idx="2919">
                  <c:v>32.6</c:v>
                </c:pt>
                <c:pt idx="2920">
                  <c:v>33</c:v>
                </c:pt>
                <c:pt idx="2921">
                  <c:v>33.4</c:v>
                </c:pt>
                <c:pt idx="2922">
                  <c:v>33.6</c:v>
                </c:pt>
                <c:pt idx="2923">
                  <c:v>33.700000000000003</c:v>
                </c:pt>
                <c:pt idx="2924">
                  <c:v>33.700000000000003</c:v>
                </c:pt>
                <c:pt idx="2925">
                  <c:v>33.6</c:v>
                </c:pt>
                <c:pt idx="2926">
                  <c:v>33.700000000000003</c:v>
                </c:pt>
                <c:pt idx="2927">
                  <c:v>33.9</c:v>
                </c:pt>
                <c:pt idx="2928">
                  <c:v>33.200000000000003</c:v>
                </c:pt>
                <c:pt idx="2929">
                  <c:v>33.800000000000011</c:v>
                </c:pt>
                <c:pt idx="2930">
                  <c:v>33.700000000000003</c:v>
                </c:pt>
                <c:pt idx="2931">
                  <c:v>33.800000000000011</c:v>
                </c:pt>
                <c:pt idx="2932">
                  <c:v>33.5</c:v>
                </c:pt>
                <c:pt idx="2933">
                  <c:v>33.5</c:v>
                </c:pt>
                <c:pt idx="2934">
                  <c:v>33.300000000000011</c:v>
                </c:pt>
                <c:pt idx="2935">
                  <c:v>33.200000000000003</c:v>
                </c:pt>
                <c:pt idx="2936">
                  <c:v>33.200000000000003</c:v>
                </c:pt>
                <c:pt idx="2937">
                  <c:v>32.4</c:v>
                </c:pt>
                <c:pt idx="2938">
                  <c:v>31.8</c:v>
                </c:pt>
                <c:pt idx="2939">
                  <c:v>31.2</c:v>
                </c:pt>
                <c:pt idx="2940">
                  <c:v>31.6</c:v>
                </c:pt>
                <c:pt idx="2941">
                  <c:v>31.2</c:v>
                </c:pt>
                <c:pt idx="2942">
                  <c:v>31</c:v>
                </c:pt>
                <c:pt idx="2943">
                  <c:v>30.6</c:v>
                </c:pt>
                <c:pt idx="2944">
                  <c:v>30.4</c:v>
                </c:pt>
                <c:pt idx="2945">
                  <c:v>29.8</c:v>
                </c:pt>
                <c:pt idx="2946">
                  <c:v>29.6</c:v>
                </c:pt>
                <c:pt idx="2947">
                  <c:v>29.1</c:v>
                </c:pt>
                <c:pt idx="2948">
                  <c:v>28.7</c:v>
                </c:pt>
                <c:pt idx="2949">
                  <c:v>28.5</c:v>
                </c:pt>
                <c:pt idx="2950">
                  <c:v>28.2</c:v>
                </c:pt>
                <c:pt idx="2951">
                  <c:v>27.8</c:v>
                </c:pt>
                <c:pt idx="2952">
                  <c:v>27.7</c:v>
                </c:pt>
                <c:pt idx="2953">
                  <c:v>27.4</c:v>
                </c:pt>
                <c:pt idx="2954">
                  <c:v>27.1</c:v>
                </c:pt>
                <c:pt idx="2955">
                  <c:v>26.6</c:v>
                </c:pt>
                <c:pt idx="2956">
                  <c:v>26.2</c:v>
                </c:pt>
                <c:pt idx="2957">
                  <c:v>26</c:v>
                </c:pt>
                <c:pt idx="2958">
                  <c:v>25.7</c:v>
                </c:pt>
                <c:pt idx="2959">
                  <c:v>25.8</c:v>
                </c:pt>
                <c:pt idx="2960">
                  <c:v>25.6</c:v>
                </c:pt>
                <c:pt idx="2961">
                  <c:v>25.5</c:v>
                </c:pt>
                <c:pt idx="2962">
                  <c:v>25.4</c:v>
                </c:pt>
                <c:pt idx="2963">
                  <c:v>25.2</c:v>
                </c:pt>
                <c:pt idx="2964">
                  <c:v>24.9</c:v>
                </c:pt>
                <c:pt idx="2965">
                  <c:v>24.9</c:v>
                </c:pt>
                <c:pt idx="2966">
                  <c:v>24.5</c:v>
                </c:pt>
                <c:pt idx="2967">
                  <c:v>24.7</c:v>
                </c:pt>
                <c:pt idx="2968">
                  <c:v>24.5</c:v>
                </c:pt>
                <c:pt idx="2969">
                  <c:v>24.5</c:v>
                </c:pt>
                <c:pt idx="2970">
                  <c:v>24.1</c:v>
                </c:pt>
                <c:pt idx="2971">
                  <c:v>23.8</c:v>
                </c:pt>
                <c:pt idx="2972">
                  <c:v>23.7</c:v>
                </c:pt>
                <c:pt idx="2973">
                  <c:v>23.6</c:v>
                </c:pt>
                <c:pt idx="2974">
                  <c:v>23.2</c:v>
                </c:pt>
                <c:pt idx="2975">
                  <c:v>23.9</c:v>
                </c:pt>
                <c:pt idx="2976">
                  <c:v>23.2</c:v>
                </c:pt>
                <c:pt idx="2977">
                  <c:v>22</c:v>
                </c:pt>
                <c:pt idx="2978">
                  <c:v>21.3</c:v>
                </c:pt>
                <c:pt idx="2979">
                  <c:v>20.6</c:v>
                </c:pt>
                <c:pt idx="2980">
                  <c:v>21.1</c:v>
                </c:pt>
                <c:pt idx="2981">
                  <c:v>21.7</c:v>
                </c:pt>
                <c:pt idx="2982">
                  <c:v>22</c:v>
                </c:pt>
                <c:pt idx="2983">
                  <c:v>21.9</c:v>
                </c:pt>
                <c:pt idx="2984">
                  <c:v>22.4</c:v>
                </c:pt>
                <c:pt idx="2985">
                  <c:v>22.4</c:v>
                </c:pt>
                <c:pt idx="2986">
                  <c:v>22</c:v>
                </c:pt>
                <c:pt idx="2987">
                  <c:v>22.4</c:v>
                </c:pt>
                <c:pt idx="2988">
                  <c:v>21.7</c:v>
                </c:pt>
                <c:pt idx="2989">
                  <c:v>20.8</c:v>
                </c:pt>
                <c:pt idx="2990">
                  <c:v>19.8</c:v>
                </c:pt>
                <c:pt idx="2991">
                  <c:v>19.3</c:v>
                </c:pt>
                <c:pt idx="2992">
                  <c:v>18.899999999999999</c:v>
                </c:pt>
                <c:pt idx="2993">
                  <c:v>19.100000000000001</c:v>
                </c:pt>
                <c:pt idx="2994">
                  <c:v>19</c:v>
                </c:pt>
                <c:pt idx="2995">
                  <c:v>19.3</c:v>
                </c:pt>
                <c:pt idx="2996">
                  <c:v>19.600000000000001</c:v>
                </c:pt>
                <c:pt idx="2997">
                  <c:v>20</c:v>
                </c:pt>
                <c:pt idx="2998">
                  <c:v>19.600000000000001</c:v>
                </c:pt>
                <c:pt idx="2999">
                  <c:v>19.8</c:v>
                </c:pt>
                <c:pt idx="3000">
                  <c:v>20.8</c:v>
                </c:pt>
                <c:pt idx="3001">
                  <c:v>22</c:v>
                </c:pt>
                <c:pt idx="3002">
                  <c:v>22.9</c:v>
                </c:pt>
                <c:pt idx="3003">
                  <c:v>24.5</c:v>
                </c:pt>
                <c:pt idx="3004">
                  <c:v>25.2</c:v>
                </c:pt>
                <c:pt idx="3005">
                  <c:v>26</c:v>
                </c:pt>
                <c:pt idx="3006">
                  <c:v>26.7</c:v>
                </c:pt>
                <c:pt idx="3007">
                  <c:v>27.3</c:v>
                </c:pt>
                <c:pt idx="3008">
                  <c:v>28.2</c:v>
                </c:pt>
                <c:pt idx="3009">
                  <c:v>29.1</c:v>
                </c:pt>
                <c:pt idx="3010">
                  <c:v>29.2</c:v>
                </c:pt>
                <c:pt idx="3011">
                  <c:v>29.6</c:v>
                </c:pt>
                <c:pt idx="3012">
                  <c:v>30</c:v>
                </c:pt>
                <c:pt idx="3013">
                  <c:v>30</c:v>
                </c:pt>
                <c:pt idx="3014">
                  <c:v>30.1</c:v>
                </c:pt>
                <c:pt idx="3015">
                  <c:v>30.4</c:v>
                </c:pt>
                <c:pt idx="3016">
                  <c:v>30.1</c:v>
                </c:pt>
                <c:pt idx="3017">
                  <c:v>30.4</c:v>
                </c:pt>
                <c:pt idx="3018">
                  <c:v>30.7</c:v>
                </c:pt>
                <c:pt idx="3019">
                  <c:v>30.5</c:v>
                </c:pt>
                <c:pt idx="3020">
                  <c:v>30.4</c:v>
                </c:pt>
                <c:pt idx="3021">
                  <c:v>30.8</c:v>
                </c:pt>
                <c:pt idx="3022">
                  <c:v>30.6</c:v>
                </c:pt>
                <c:pt idx="3023">
                  <c:v>30.5</c:v>
                </c:pt>
                <c:pt idx="3024">
                  <c:v>30.5</c:v>
                </c:pt>
                <c:pt idx="3025">
                  <c:v>30.5</c:v>
                </c:pt>
                <c:pt idx="3026">
                  <c:v>30.3</c:v>
                </c:pt>
                <c:pt idx="3027">
                  <c:v>30.6</c:v>
                </c:pt>
                <c:pt idx="3028">
                  <c:v>31</c:v>
                </c:pt>
                <c:pt idx="3029">
                  <c:v>31.1</c:v>
                </c:pt>
                <c:pt idx="3030">
                  <c:v>31.3</c:v>
                </c:pt>
                <c:pt idx="3031">
                  <c:v>31.5</c:v>
                </c:pt>
                <c:pt idx="3032">
                  <c:v>31.2</c:v>
                </c:pt>
                <c:pt idx="3033">
                  <c:v>31.2</c:v>
                </c:pt>
                <c:pt idx="3034">
                  <c:v>30.9</c:v>
                </c:pt>
                <c:pt idx="3035">
                  <c:v>30.8</c:v>
                </c:pt>
                <c:pt idx="3036">
                  <c:v>30.5</c:v>
                </c:pt>
                <c:pt idx="3037">
                  <c:v>30.1</c:v>
                </c:pt>
                <c:pt idx="3038">
                  <c:v>29.4</c:v>
                </c:pt>
                <c:pt idx="3039">
                  <c:v>29.6</c:v>
                </c:pt>
                <c:pt idx="3040">
                  <c:v>29.5</c:v>
                </c:pt>
                <c:pt idx="3041">
                  <c:v>29.2</c:v>
                </c:pt>
                <c:pt idx="3042">
                  <c:v>28.9</c:v>
                </c:pt>
                <c:pt idx="3043">
                  <c:v>28.7</c:v>
                </c:pt>
                <c:pt idx="3044">
                  <c:v>28.7</c:v>
                </c:pt>
                <c:pt idx="3045">
                  <c:v>28.2</c:v>
                </c:pt>
                <c:pt idx="3046">
                  <c:v>28</c:v>
                </c:pt>
                <c:pt idx="3047">
                  <c:v>27.9</c:v>
                </c:pt>
                <c:pt idx="3048">
                  <c:v>27.6</c:v>
                </c:pt>
                <c:pt idx="3049">
                  <c:v>27.4</c:v>
                </c:pt>
                <c:pt idx="3050">
                  <c:v>27</c:v>
                </c:pt>
                <c:pt idx="3051">
                  <c:v>26.5</c:v>
                </c:pt>
                <c:pt idx="3052">
                  <c:v>25.8</c:v>
                </c:pt>
                <c:pt idx="3053">
                  <c:v>25.3</c:v>
                </c:pt>
                <c:pt idx="3054">
                  <c:v>25.1</c:v>
                </c:pt>
                <c:pt idx="3055">
                  <c:v>25</c:v>
                </c:pt>
                <c:pt idx="3056">
                  <c:v>24.9</c:v>
                </c:pt>
                <c:pt idx="3057">
                  <c:v>24.5</c:v>
                </c:pt>
                <c:pt idx="3058">
                  <c:v>24</c:v>
                </c:pt>
                <c:pt idx="3059">
                  <c:v>23.9</c:v>
                </c:pt>
                <c:pt idx="3060">
                  <c:v>24.3</c:v>
                </c:pt>
                <c:pt idx="3061">
                  <c:v>23.4</c:v>
                </c:pt>
                <c:pt idx="3062">
                  <c:v>23.2</c:v>
                </c:pt>
                <c:pt idx="3063">
                  <c:v>23.2</c:v>
                </c:pt>
                <c:pt idx="3064">
                  <c:v>22.5</c:v>
                </c:pt>
                <c:pt idx="3065">
                  <c:v>22.4</c:v>
                </c:pt>
                <c:pt idx="3066">
                  <c:v>22</c:v>
                </c:pt>
                <c:pt idx="3067">
                  <c:v>22.1</c:v>
                </c:pt>
                <c:pt idx="3068">
                  <c:v>22.5</c:v>
                </c:pt>
                <c:pt idx="3069">
                  <c:v>22.7</c:v>
                </c:pt>
                <c:pt idx="3070">
                  <c:v>22.3</c:v>
                </c:pt>
                <c:pt idx="3071">
                  <c:v>21.9</c:v>
                </c:pt>
                <c:pt idx="3072">
                  <c:v>21.5</c:v>
                </c:pt>
                <c:pt idx="3073">
                  <c:v>20.6</c:v>
                </c:pt>
                <c:pt idx="3074">
                  <c:v>20.100000000000001</c:v>
                </c:pt>
                <c:pt idx="3075">
                  <c:v>19.600000000000001</c:v>
                </c:pt>
                <c:pt idx="3076">
                  <c:v>19.100000000000001</c:v>
                </c:pt>
                <c:pt idx="3077">
                  <c:v>18.899999999999999</c:v>
                </c:pt>
                <c:pt idx="3078">
                  <c:v>18.7</c:v>
                </c:pt>
                <c:pt idx="3079">
                  <c:v>18.600000000000001</c:v>
                </c:pt>
                <c:pt idx="3080">
                  <c:v>18.5</c:v>
                </c:pt>
                <c:pt idx="3081">
                  <c:v>18.399999999999999</c:v>
                </c:pt>
                <c:pt idx="3082">
                  <c:v>18.2</c:v>
                </c:pt>
                <c:pt idx="3083">
                  <c:v>18</c:v>
                </c:pt>
                <c:pt idx="3084">
                  <c:v>18</c:v>
                </c:pt>
                <c:pt idx="3085">
                  <c:v>17.8</c:v>
                </c:pt>
                <c:pt idx="3086">
                  <c:v>18</c:v>
                </c:pt>
                <c:pt idx="3087">
                  <c:v>17.8</c:v>
                </c:pt>
                <c:pt idx="3088">
                  <c:v>17.7</c:v>
                </c:pt>
                <c:pt idx="3089">
                  <c:v>17.7</c:v>
                </c:pt>
                <c:pt idx="3090">
                  <c:v>17.8</c:v>
                </c:pt>
                <c:pt idx="3091">
                  <c:v>17.7</c:v>
                </c:pt>
                <c:pt idx="3092">
                  <c:v>17.7</c:v>
                </c:pt>
                <c:pt idx="3093">
                  <c:v>18.399999999999999</c:v>
                </c:pt>
                <c:pt idx="3094">
                  <c:v>19.3</c:v>
                </c:pt>
                <c:pt idx="3095">
                  <c:v>19.7</c:v>
                </c:pt>
                <c:pt idx="3096">
                  <c:v>20.5</c:v>
                </c:pt>
                <c:pt idx="3097">
                  <c:v>21.2</c:v>
                </c:pt>
                <c:pt idx="3098">
                  <c:v>22.8</c:v>
                </c:pt>
                <c:pt idx="3099">
                  <c:v>24.9</c:v>
                </c:pt>
                <c:pt idx="3100">
                  <c:v>25.7</c:v>
                </c:pt>
                <c:pt idx="3101">
                  <c:v>26.4</c:v>
                </c:pt>
                <c:pt idx="3102">
                  <c:v>27.3</c:v>
                </c:pt>
                <c:pt idx="3103">
                  <c:v>27.8</c:v>
                </c:pt>
                <c:pt idx="3104">
                  <c:v>28.6</c:v>
                </c:pt>
                <c:pt idx="3105">
                  <c:v>28.8</c:v>
                </c:pt>
                <c:pt idx="3106">
                  <c:v>29.3</c:v>
                </c:pt>
                <c:pt idx="3107">
                  <c:v>30.1</c:v>
                </c:pt>
                <c:pt idx="3108">
                  <c:v>30.7</c:v>
                </c:pt>
                <c:pt idx="3109">
                  <c:v>31.1</c:v>
                </c:pt>
                <c:pt idx="3110">
                  <c:v>31.1</c:v>
                </c:pt>
                <c:pt idx="3111">
                  <c:v>31.8</c:v>
                </c:pt>
                <c:pt idx="3112">
                  <c:v>32.300000000000011</c:v>
                </c:pt>
                <c:pt idx="3113">
                  <c:v>32.700000000000003</c:v>
                </c:pt>
                <c:pt idx="3114">
                  <c:v>32.1</c:v>
                </c:pt>
                <c:pt idx="3115">
                  <c:v>32</c:v>
                </c:pt>
                <c:pt idx="3116">
                  <c:v>32.6</c:v>
                </c:pt>
                <c:pt idx="3117">
                  <c:v>32.700000000000003</c:v>
                </c:pt>
                <c:pt idx="3118">
                  <c:v>32.4</c:v>
                </c:pt>
                <c:pt idx="3119">
                  <c:v>32.4</c:v>
                </c:pt>
                <c:pt idx="3120">
                  <c:v>32.4</c:v>
                </c:pt>
                <c:pt idx="3121">
                  <c:v>32.6</c:v>
                </c:pt>
                <c:pt idx="3122">
                  <c:v>32.5</c:v>
                </c:pt>
                <c:pt idx="3123">
                  <c:v>33</c:v>
                </c:pt>
                <c:pt idx="3124">
                  <c:v>32.9</c:v>
                </c:pt>
                <c:pt idx="3125">
                  <c:v>32.9</c:v>
                </c:pt>
                <c:pt idx="3126">
                  <c:v>32.800000000000011</c:v>
                </c:pt>
                <c:pt idx="3127">
                  <c:v>33.200000000000003</c:v>
                </c:pt>
                <c:pt idx="3128">
                  <c:v>32.9</c:v>
                </c:pt>
                <c:pt idx="3129">
                  <c:v>32.4</c:v>
                </c:pt>
                <c:pt idx="3130">
                  <c:v>32.200000000000003</c:v>
                </c:pt>
                <c:pt idx="3131">
                  <c:v>32.1</c:v>
                </c:pt>
                <c:pt idx="3132">
                  <c:v>32</c:v>
                </c:pt>
                <c:pt idx="3133">
                  <c:v>32</c:v>
                </c:pt>
                <c:pt idx="3134">
                  <c:v>32</c:v>
                </c:pt>
                <c:pt idx="3135">
                  <c:v>31.7</c:v>
                </c:pt>
                <c:pt idx="3136">
                  <c:v>31.7</c:v>
                </c:pt>
                <c:pt idx="3137">
                  <c:v>31.4</c:v>
                </c:pt>
                <c:pt idx="3138">
                  <c:v>31.3</c:v>
                </c:pt>
                <c:pt idx="3139">
                  <c:v>31.1</c:v>
                </c:pt>
                <c:pt idx="3140">
                  <c:v>31.1</c:v>
                </c:pt>
                <c:pt idx="3141">
                  <c:v>31.1</c:v>
                </c:pt>
                <c:pt idx="3142">
                  <c:v>31.1</c:v>
                </c:pt>
                <c:pt idx="3143">
                  <c:v>30.8</c:v>
                </c:pt>
                <c:pt idx="3144">
                  <c:v>30.4</c:v>
                </c:pt>
                <c:pt idx="3145">
                  <c:v>29.9</c:v>
                </c:pt>
                <c:pt idx="3146">
                  <c:v>29.3</c:v>
                </c:pt>
                <c:pt idx="3147">
                  <c:v>28.3</c:v>
                </c:pt>
                <c:pt idx="3148">
                  <c:v>27.3</c:v>
                </c:pt>
                <c:pt idx="3149">
                  <c:v>27.3</c:v>
                </c:pt>
                <c:pt idx="3150">
                  <c:v>27.2</c:v>
                </c:pt>
                <c:pt idx="3151">
                  <c:v>26.1</c:v>
                </c:pt>
                <c:pt idx="3152">
                  <c:v>25.6</c:v>
                </c:pt>
                <c:pt idx="3153">
                  <c:v>24.5</c:v>
                </c:pt>
                <c:pt idx="3154">
                  <c:v>25</c:v>
                </c:pt>
                <c:pt idx="3155">
                  <c:v>25.9</c:v>
                </c:pt>
                <c:pt idx="3156">
                  <c:v>25.6</c:v>
                </c:pt>
                <c:pt idx="3157">
                  <c:v>24.9</c:v>
                </c:pt>
                <c:pt idx="3158">
                  <c:v>24.7</c:v>
                </c:pt>
                <c:pt idx="3159">
                  <c:v>24.1</c:v>
                </c:pt>
                <c:pt idx="3160">
                  <c:v>23.4</c:v>
                </c:pt>
                <c:pt idx="3161">
                  <c:v>23.6</c:v>
                </c:pt>
                <c:pt idx="3162">
                  <c:v>24.1</c:v>
                </c:pt>
                <c:pt idx="3163">
                  <c:v>24</c:v>
                </c:pt>
                <c:pt idx="3164">
                  <c:v>23.8</c:v>
                </c:pt>
                <c:pt idx="3165">
                  <c:v>22.5</c:v>
                </c:pt>
                <c:pt idx="3166">
                  <c:v>21.4</c:v>
                </c:pt>
                <c:pt idx="3167">
                  <c:v>20.8</c:v>
                </c:pt>
                <c:pt idx="3168">
                  <c:v>20.3</c:v>
                </c:pt>
                <c:pt idx="3169">
                  <c:v>20</c:v>
                </c:pt>
                <c:pt idx="3170">
                  <c:v>19.600000000000001</c:v>
                </c:pt>
                <c:pt idx="3171">
                  <c:v>19.399999999999999</c:v>
                </c:pt>
                <c:pt idx="3172">
                  <c:v>19.100000000000001</c:v>
                </c:pt>
                <c:pt idx="3173">
                  <c:v>18.7</c:v>
                </c:pt>
                <c:pt idx="3174">
                  <c:v>18.399999999999999</c:v>
                </c:pt>
                <c:pt idx="3175">
                  <c:v>18.3</c:v>
                </c:pt>
                <c:pt idx="3176">
                  <c:v>18.2</c:v>
                </c:pt>
                <c:pt idx="3177">
                  <c:v>17.899999999999999</c:v>
                </c:pt>
                <c:pt idx="3178">
                  <c:v>18</c:v>
                </c:pt>
                <c:pt idx="3179">
                  <c:v>17.899999999999999</c:v>
                </c:pt>
                <c:pt idx="3180">
                  <c:v>17.600000000000001</c:v>
                </c:pt>
                <c:pt idx="3181">
                  <c:v>17.600000000000001</c:v>
                </c:pt>
                <c:pt idx="3182">
                  <c:v>18.5</c:v>
                </c:pt>
                <c:pt idx="3183">
                  <c:v>19.100000000000001</c:v>
                </c:pt>
                <c:pt idx="3184">
                  <c:v>18.399999999999999</c:v>
                </c:pt>
                <c:pt idx="3185">
                  <c:v>18.3</c:v>
                </c:pt>
                <c:pt idx="3186">
                  <c:v>18</c:v>
                </c:pt>
                <c:pt idx="3187">
                  <c:v>17.8</c:v>
                </c:pt>
                <c:pt idx="3188">
                  <c:v>17.3</c:v>
                </c:pt>
                <c:pt idx="3189">
                  <c:v>18</c:v>
                </c:pt>
                <c:pt idx="3190">
                  <c:v>19.399999999999999</c:v>
                </c:pt>
                <c:pt idx="3191">
                  <c:v>20.3</c:v>
                </c:pt>
                <c:pt idx="3192">
                  <c:v>20.5</c:v>
                </c:pt>
                <c:pt idx="3193">
                  <c:v>21.3</c:v>
                </c:pt>
                <c:pt idx="3194">
                  <c:v>22.2</c:v>
                </c:pt>
                <c:pt idx="3195">
                  <c:v>23.5</c:v>
                </c:pt>
                <c:pt idx="3196">
                  <c:v>24.9</c:v>
                </c:pt>
                <c:pt idx="3197">
                  <c:v>26.8</c:v>
                </c:pt>
                <c:pt idx="3198">
                  <c:v>28</c:v>
                </c:pt>
                <c:pt idx="3199">
                  <c:v>28.8</c:v>
                </c:pt>
                <c:pt idx="3200">
                  <c:v>29.7</c:v>
                </c:pt>
                <c:pt idx="3201">
                  <c:v>30.6</c:v>
                </c:pt>
                <c:pt idx="3202">
                  <c:v>31.4</c:v>
                </c:pt>
                <c:pt idx="3203">
                  <c:v>32.200000000000003</c:v>
                </c:pt>
                <c:pt idx="3204">
                  <c:v>32.700000000000003</c:v>
                </c:pt>
                <c:pt idx="3205">
                  <c:v>33.700000000000003</c:v>
                </c:pt>
                <c:pt idx="3206">
                  <c:v>34.1</c:v>
                </c:pt>
                <c:pt idx="3207">
                  <c:v>34.5</c:v>
                </c:pt>
                <c:pt idx="3208">
                  <c:v>34.4</c:v>
                </c:pt>
                <c:pt idx="3209">
                  <c:v>35.1</c:v>
                </c:pt>
                <c:pt idx="3210">
                  <c:v>35.4</c:v>
                </c:pt>
                <c:pt idx="3211">
                  <c:v>36.800000000000011</c:v>
                </c:pt>
                <c:pt idx="3212">
                  <c:v>36</c:v>
                </c:pt>
                <c:pt idx="3213">
                  <c:v>35.700000000000003</c:v>
                </c:pt>
                <c:pt idx="3214">
                  <c:v>34.9</c:v>
                </c:pt>
                <c:pt idx="3215">
                  <c:v>35</c:v>
                </c:pt>
                <c:pt idx="3216">
                  <c:v>35</c:v>
                </c:pt>
                <c:pt idx="3217">
                  <c:v>35.300000000000011</c:v>
                </c:pt>
                <c:pt idx="3218">
                  <c:v>35.4</c:v>
                </c:pt>
                <c:pt idx="3219">
                  <c:v>35.5</c:v>
                </c:pt>
                <c:pt idx="3220">
                  <c:v>35.700000000000003</c:v>
                </c:pt>
                <c:pt idx="3221">
                  <c:v>36.4</c:v>
                </c:pt>
                <c:pt idx="3222">
                  <c:v>36.200000000000003</c:v>
                </c:pt>
                <c:pt idx="3223">
                  <c:v>36.800000000000011</c:v>
                </c:pt>
                <c:pt idx="3224">
                  <c:v>36</c:v>
                </c:pt>
                <c:pt idx="3225">
                  <c:v>35.800000000000011</c:v>
                </c:pt>
                <c:pt idx="3226">
                  <c:v>36.1</c:v>
                </c:pt>
                <c:pt idx="3227">
                  <c:v>35.700000000000003</c:v>
                </c:pt>
                <c:pt idx="3228">
                  <c:v>35.4</c:v>
                </c:pt>
                <c:pt idx="3229">
                  <c:v>34</c:v>
                </c:pt>
                <c:pt idx="3230">
                  <c:v>33.5</c:v>
                </c:pt>
                <c:pt idx="3231">
                  <c:v>33.200000000000003</c:v>
                </c:pt>
                <c:pt idx="3232">
                  <c:v>33.200000000000003</c:v>
                </c:pt>
                <c:pt idx="3233">
                  <c:v>33.200000000000003</c:v>
                </c:pt>
                <c:pt idx="3234">
                  <c:v>32.700000000000003</c:v>
                </c:pt>
                <c:pt idx="3235">
                  <c:v>32.1</c:v>
                </c:pt>
                <c:pt idx="3236">
                  <c:v>31.9</c:v>
                </c:pt>
                <c:pt idx="3237">
                  <c:v>31.6</c:v>
                </c:pt>
                <c:pt idx="3238">
                  <c:v>31.5</c:v>
                </c:pt>
                <c:pt idx="3239">
                  <c:v>31.1</c:v>
                </c:pt>
                <c:pt idx="3240">
                  <c:v>31</c:v>
                </c:pt>
                <c:pt idx="3241">
                  <c:v>30.6</c:v>
                </c:pt>
                <c:pt idx="3242">
                  <c:v>30.1</c:v>
                </c:pt>
                <c:pt idx="3243">
                  <c:v>29.5</c:v>
                </c:pt>
                <c:pt idx="3244">
                  <c:v>28.9</c:v>
                </c:pt>
                <c:pt idx="3245">
                  <c:v>28.6</c:v>
                </c:pt>
                <c:pt idx="3246">
                  <c:v>27.6</c:v>
                </c:pt>
                <c:pt idx="3247">
                  <c:v>26.7</c:v>
                </c:pt>
                <c:pt idx="3248">
                  <c:v>26.2</c:v>
                </c:pt>
                <c:pt idx="3249">
                  <c:v>26.3</c:v>
                </c:pt>
                <c:pt idx="3250">
                  <c:v>25.7</c:v>
                </c:pt>
                <c:pt idx="3251">
                  <c:v>26.1</c:v>
                </c:pt>
                <c:pt idx="3252">
                  <c:v>25.9</c:v>
                </c:pt>
                <c:pt idx="3253">
                  <c:v>25.8</c:v>
                </c:pt>
                <c:pt idx="3254">
                  <c:v>25.2</c:v>
                </c:pt>
                <c:pt idx="3255">
                  <c:v>24.6</c:v>
                </c:pt>
                <c:pt idx="3256">
                  <c:v>25</c:v>
                </c:pt>
                <c:pt idx="3257">
                  <c:v>24.1</c:v>
                </c:pt>
                <c:pt idx="3258">
                  <c:v>23.9</c:v>
                </c:pt>
                <c:pt idx="3259">
                  <c:v>23.5</c:v>
                </c:pt>
                <c:pt idx="3260">
                  <c:v>23.1</c:v>
                </c:pt>
                <c:pt idx="3261">
                  <c:v>23</c:v>
                </c:pt>
                <c:pt idx="3262">
                  <c:v>23.1</c:v>
                </c:pt>
                <c:pt idx="3263">
                  <c:v>24.3</c:v>
                </c:pt>
                <c:pt idx="3264">
                  <c:v>25.1</c:v>
                </c:pt>
                <c:pt idx="3265">
                  <c:v>25.1</c:v>
                </c:pt>
                <c:pt idx="3266">
                  <c:v>24</c:v>
                </c:pt>
                <c:pt idx="3267">
                  <c:v>24.6</c:v>
                </c:pt>
                <c:pt idx="3268">
                  <c:v>23.7</c:v>
                </c:pt>
                <c:pt idx="3269">
                  <c:v>22</c:v>
                </c:pt>
                <c:pt idx="3270">
                  <c:v>21.7</c:v>
                </c:pt>
                <c:pt idx="3271">
                  <c:v>22.2</c:v>
                </c:pt>
                <c:pt idx="3272">
                  <c:v>22</c:v>
                </c:pt>
                <c:pt idx="3273">
                  <c:v>21.7</c:v>
                </c:pt>
                <c:pt idx="3274">
                  <c:v>23.8</c:v>
                </c:pt>
                <c:pt idx="3275">
                  <c:v>24.9</c:v>
                </c:pt>
                <c:pt idx="3276">
                  <c:v>24.8</c:v>
                </c:pt>
                <c:pt idx="3277">
                  <c:v>24.3</c:v>
                </c:pt>
                <c:pt idx="3278">
                  <c:v>23.6</c:v>
                </c:pt>
                <c:pt idx="3279">
                  <c:v>22.9</c:v>
                </c:pt>
                <c:pt idx="3280">
                  <c:v>22.9</c:v>
                </c:pt>
                <c:pt idx="3281">
                  <c:v>24.5</c:v>
                </c:pt>
                <c:pt idx="3282">
                  <c:v>23.4</c:v>
                </c:pt>
                <c:pt idx="3283">
                  <c:v>22.5</c:v>
                </c:pt>
                <c:pt idx="3284">
                  <c:v>22.8</c:v>
                </c:pt>
                <c:pt idx="3285">
                  <c:v>23.5</c:v>
                </c:pt>
                <c:pt idx="3286">
                  <c:v>23.6</c:v>
                </c:pt>
                <c:pt idx="3287">
                  <c:v>24</c:v>
                </c:pt>
                <c:pt idx="3288">
                  <c:v>24.3</c:v>
                </c:pt>
                <c:pt idx="3289">
                  <c:v>24.8</c:v>
                </c:pt>
                <c:pt idx="3290">
                  <c:v>25.3</c:v>
                </c:pt>
                <c:pt idx="3291">
                  <c:v>26.7</c:v>
                </c:pt>
                <c:pt idx="3292">
                  <c:v>27.1</c:v>
                </c:pt>
                <c:pt idx="3293">
                  <c:v>27.4</c:v>
                </c:pt>
                <c:pt idx="3294">
                  <c:v>28.2</c:v>
                </c:pt>
                <c:pt idx="3295">
                  <c:v>29</c:v>
                </c:pt>
                <c:pt idx="3296">
                  <c:v>29.4</c:v>
                </c:pt>
                <c:pt idx="3297">
                  <c:v>29.5</c:v>
                </c:pt>
                <c:pt idx="3298">
                  <c:v>29.8</c:v>
                </c:pt>
                <c:pt idx="3299">
                  <c:v>30.3</c:v>
                </c:pt>
                <c:pt idx="3300">
                  <c:v>30.6</c:v>
                </c:pt>
                <c:pt idx="3301">
                  <c:v>30.6</c:v>
                </c:pt>
                <c:pt idx="3302">
                  <c:v>31.5</c:v>
                </c:pt>
                <c:pt idx="3303">
                  <c:v>31.6</c:v>
                </c:pt>
                <c:pt idx="3304">
                  <c:v>32.200000000000003</c:v>
                </c:pt>
                <c:pt idx="3305">
                  <c:v>32.5</c:v>
                </c:pt>
                <c:pt idx="3306">
                  <c:v>30.6</c:v>
                </c:pt>
                <c:pt idx="3307">
                  <c:v>30.2</c:v>
                </c:pt>
                <c:pt idx="3308">
                  <c:v>31.4</c:v>
                </c:pt>
                <c:pt idx="3309">
                  <c:v>32.4</c:v>
                </c:pt>
                <c:pt idx="3310">
                  <c:v>32.200000000000003</c:v>
                </c:pt>
                <c:pt idx="3311">
                  <c:v>32.700000000000003</c:v>
                </c:pt>
                <c:pt idx="3312">
                  <c:v>33.1</c:v>
                </c:pt>
                <c:pt idx="3313">
                  <c:v>32.6</c:v>
                </c:pt>
                <c:pt idx="3314">
                  <c:v>32.6</c:v>
                </c:pt>
                <c:pt idx="3315">
                  <c:v>32.4</c:v>
                </c:pt>
                <c:pt idx="3316">
                  <c:v>32.4</c:v>
                </c:pt>
                <c:pt idx="3317">
                  <c:v>32.9</c:v>
                </c:pt>
                <c:pt idx="3318">
                  <c:v>32.700000000000003</c:v>
                </c:pt>
                <c:pt idx="3319">
                  <c:v>33.200000000000003</c:v>
                </c:pt>
                <c:pt idx="3320">
                  <c:v>33.200000000000003</c:v>
                </c:pt>
                <c:pt idx="3321">
                  <c:v>32.700000000000003</c:v>
                </c:pt>
                <c:pt idx="3322">
                  <c:v>32.5</c:v>
                </c:pt>
                <c:pt idx="3323">
                  <c:v>32.6</c:v>
                </c:pt>
                <c:pt idx="3324">
                  <c:v>32.6</c:v>
                </c:pt>
                <c:pt idx="3325">
                  <c:v>32.5</c:v>
                </c:pt>
                <c:pt idx="3326">
                  <c:v>32.200000000000003</c:v>
                </c:pt>
                <c:pt idx="3327">
                  <c:v>32.4</c:v>
                </c:pt>
                <c:pt idx="3328">
                  <c:v>32.5</c:v>
                </c:pt>
                <c:pt idx="3329">
                  <c:v>31.9</c:v>
                </c:pt>
                <c:pt idx="3330">
                  <c:v>31.6</c:v>
                </c:pt>
                <c:pt idx="3331">
                  <c:v>31.5</c:v>
                </c:pt>
                <c:pt idx="3332">
                  <c:v>31.2</c:v>
                </c:pt>
                <c:pt idx="3333">
                  <c:v>31.1</c:v>
                </c:pt>
                <c:pt idx="3334">
                  <c:v>30.9</c:v>
                </c:pt>
                <c:pt idx="3335">
                  <c:v>30.5</c:v>
                </c:pt>
                <c:pt idx="3336">
                  <c:v>30</c:v>
                </c:pt>
                <c:pt idx="3337">
                  <c:v>29.7</c:v>
                </c:pt>
                <c:pt idx="3338">
                  <c:v>29.3</c:v>
                </c:pt>
                <c:pt idx="3339">
                  <c:v>28.7</c:v>
                </c:pt>
                <c:pt idx="3340">
                  <c:v>28.1</c:v>
                </c:pt>
                <c:pt idx="3341">
                  <c:v>27.7</c:v>
                </c:pt>
                <c:pt idx="3342">
                  <c:v>27.5</c:v>
                </c:pt>
                <c:pt idx="3343">
                  <c:v>27</c:v>
                </c:pt>
                <c:pt idx="3344">
                  <c:v>26.4</c:v>
                </c:pt>
                <c:pt idx="3345">
                  <c:v>26</c:v>
                </c:pt>
                <c:pt idx="3346">
                  <c:v>26</c:v>
                </c:pt>
                <c:pt idx="3347">
                  <c:v>25.9</c:v>
                </c:pt>
                <c:pt idx="3348">
                  <c:v>25.8</c:v>
                </c:pt>
                <c:pt idx="3349">
                  <c:v>25.5</c:v>
                </c:pt>
                <c:pt idx="3350">
                  <c:v>25.4</c:v>
                </c:pt>
                <c:pt idx="3351">
                  <c:v>25.2</c:v>
                </c:pt>
                <c:pt idx="3352">
                  <c:v>25</c:v>
                </c:pt>
                <c:pt idx="3353">
                  <c:v>24.9</c:v>
                </c:pt>
                <c:pt idx="3354">
                  <c:v>24.8</c:v>
                </c:pt>
                <c:pt idx="3355">
                  <c:v>24.7</c:v>
                </c:pt>
                <c:pt idx="3356">
                  <c:v>24.5</c:v>
                </c:pt>
                <c:pt idx="3357">
                  <c:v>24.3</c:v>
                </c:pt>
                <c:pt idx="3358">
                  <c:v>24.3</c:v>
                </c:pt>
                <c:pt idx="3359">
                  <c:v>23.7</c:v>
                </c:pt>
                <c:pt idx="3360">
                  <c:v>22.9</c:v>
                </c:pt>
                <c:pt idx="3361">
                  <c:v>22.5</c:v>
                </c:pt>
                <c:pt idx="3362">
                  <c:v>22.2</c:v>
                </c:pt>
                <c:pt idx="3363">
                  <c:v>21.7</c:v>
                </c:pt>
                <c:pt idx="3364">
                  <c:v>21.2</c:v>
                </c:pt>
                <c:pt idx="3365">
                  <c:v>21</c:v>
                </c:pt>
                <c:pt idx="3366">
                  <c:v>21</c:v>
                </c:pt>
                <c:pt idx="3367">
                  <c:v>20.8</c:v>
                </c:pt>
                <c:pt idx="3368">
                  <c:v>20.6</c:v>
                </c:pt>
                <c:pt idx="3369">
                  <c:v>20.399999999999999</c:v>
                </c:pt>
                <c:pt idx="3370">
                  <c:v>20.3</c:v>
                </c:pt>
                <c:pt idx="3371">
                  <c:v>20.2</c:v>
                </c:pt>
                <c:pt idx="3372">
                  <c:v>19.899999999999999</c:v>
                </c:pt>
                <c:pt idx="3373">
                  <c:v>19.8</c:v>
                </c:pt>
                <c:pt idx="3374">
                  <c:v>19.7</c:v>
                </c:pt>
                <c:pt idx="3375">
                  <c:v>19.600000000000001</c:v>
                </c:pt>
                <c:pt idx="3376">
                  <c:v>19.600000000000001</c:v>
                </c:pt>
                <c:pt idx="3377">
                  <c:v>19.5</c:v>
                </c:pt>
                <c:pt idx="3378">
                  <c:v>19.3</c:v>
                </c:pt>
                <c:pt idx="3379">
                  <c:v>19.2</c:v>
                </c:pt>
                <c:pt idx="3380">
                  <c:v>19.600000000000001</c:v>
                </c:pt>
                <c:pt idx="3381">
                  <c:v>20.5</c:v>
                </c:pt>
                <c:pt idx="3382">
                  <c:v>21.1</c:v>
                </c:pt>
                <c:pt idx="3383">
                  <c:v>21.9</c:v>
                </c:pt>
                <c:pt idx="3384">
                  <c:v>22.7</c:v>
                </c:pt>
                <c:pt idx="3385">
                  <c:v>23.1</c:v>
                </c:pt>
                <c:pt idx="3386">
                  <c:v>23.8</c:v>
                </c:pt>
                <c:pt idx="3387">
                  <c:v>24.7</c:v>
                </c:pt>
                <c:pt idx="3388">
                  <c:v>25.2</c:v>
                </c:pt>
                <c:pt idx="3389">
                  <c:v>25.6</c:v>
                </c:pt>
                <c:pt idx="3390">
                  <c:v>26.5</c:v>
                </c:pt>
                <c:pt idx="3391">
                  <c:v>27.1</c:v>
                </c:pt>
                <c:pt idx="3392">
                  <c:v>28</c:v>
                </c:pt>
                <c:pt idx="3393">
                  <c:v>28.9</c:v>
                </c:pt>
                <c:pt idx="3394">
                  <c:v>29.6</c:v>
                </c:pt>
                <c:pt idx="3395">
                  <c:v>30.3</c:v>
                </c:pt>
                <c:pt idx="3396">
                  <c:v>31</c:v>
                </c:pt>
                <c:pt idx="3397">
                  <c:v>32</c:v>
                </c:pt>
                <c:pt idx="3398">
                  <c:v>32.300000000000011</c:v>
                </c:pt>
                <c:pt idx="3399">
                  <c:v>32.800000000000011</c:v>
                </c:pt>
                <c:pt idx="3400">
                  <c:v>33.1</c:v>
                </c:pt>
                <c:pt idx="3401">
                  <c:v>33.6</c:v>
                </c:pt>
                <c:pt idx="3402">
                  <c:v>33.9</c:v>
                </c:pt>
                <c:pt idx="3403">
                  <c:v>34.4</c:v>
                </c:pt>
                <c:pt idx="3404">
                  <c:v>34.1</c:v>
                </c:pt>
                <c:pt idx="3405">
                  <c:v>34.1</c:v>
                </c:pt>
                <c:pt idx="3406">
                  <c:v>35</c:v>
                </c:pt>
                <c:pt idx="3407">
                  <c:v>34.9</c:v>
                </c:pt>
                <c:pt idx="3408">
                  <c:v>35</c:v>
                </c:pt>
                <c:pt idx="3409">
                  <c:v>35.4</c:v>
                </c:pt>
                <c:pt idx="3410">
                  <c:v>36.200000000000003</c:v>
                </c:pt>
                <c:pt idx="3411">
                  <c:v>36.5</c:v>
                </c:pt>
                <c:pt idx="3412">
                  <c:v>36.200000000000003</c:v>
                </c:pt>
                <c:pt idx="3413">
                  <c:v>36.1</c:v>
                </c:pt>
                <c:pt idx="3414">
                  <c:v>36</c:v>
                </c:pt>
                <c:pt idx="3415">
                  <c:v>35.5</c:v>
                </c:pt>
                <c:pt idx="3416">
                  <c:v>35</c:v>
                </c:pt>
                <c:pt idx="3417">
                  <c:v>34.700000000000003</c:v>
                </c:pt>
                <c:pt idx="3418">
                  <c:v>34.800000000000011</c:v>
                </c:pt>
                <c:pt idx="3419">
                  <c:v>34.800000000000011</c:v>
                </c:pt>
                <c:pt idx="3420">
                  <c:v>34.5</c:v>
                </c:pt>
                <c:pt idx="3421">
                  <c:v>34.5</c:v>
                </c:pt>
                <c:pt idx="3422">
                  <c:v>34.4</c:v>
                </c:pt>
                <c:pt idx="3423">
                  <c:v>34.6</c:v>
                </c:pt>
                <c:pt idx="3424">
                  <c:v>34.300000000000011</c:v>
                </c:pt>
                <c:pt idx="3425">
                  <c:v>34</c:v>
                </c:pt>
                <c:pt idx="3426">
                  <c:v>34.300000000000011</c:v>
                </c:pt>
                <c:pt idx="3427">
                  <c:v>33.9</c:v>
                </c:pt>
                <c:pt idx="3428">
                  <c:v>33.6</c:v>
                </c:pt>
                <c:pt idx="3429">
                  <c:v>33.5</c:v>
                </c:pt>
                <c:pt idx="3430">
                  <c:v>33.200000000000003</c:v>
                </c:pt>
                <c:pt idx="3431">
                  <c:v>32.6</c:v>
                </c:pt>
                <c:pt idx="3432">
                  <c:v>32.4</c:v>
                </c:pt>
                <c:pt idx="3433">
                  <c:v>32.200000000000003</c:v>
                </c:pt>
                <c:pt idx="3434">
                  <c:v>31.8</c:v>
                </c:pt>
                <c:pt idx="3435">
                  <c:v>31</c:v>
                </c:pt>
                <c:pt idx="3436">
                  <c:v>30.2</c:v>
                </c:pt>
                <c:pt idx="3437">
                  <c:v>29.6</c:v>
                </c:pt>
                <c:pt idx="3438">
                  <c:v>28.9</c:v>
                </c:pt>
                <c:pt idx="3439">
                  <c:v>28.7</c:v>
                </c:pt>
                <c:pt idx="3440">
                  <c:v>28.4</c:v>
                </c:pt>
                <c:pt idx="3441">
                  <c:v>27.6</c:v>
                </c:pt>
                <c:pt idx="3442">
                  <c:v>27.6</c:v>
                </c:pt>
                <c:pt idx="3443">
                  <c:v>27.2</c:v>
                </c:pt>
                <c:pt idx="3444">
                  <c:v>26.6</c:v>
                </c:pt>
                <c:pt idx="3445">
                  <c:v>26</c:v>
                </c:pt>
                <c:pt idx="3446">
                  <c:v>25.2</c:v>
                </c:pt>
                <c:pt idx="3447">
                  <c:v>24.6</c:v>
                </c:pt>
                <c:pt idx="3448">
                  <c:v>24.3</c:v>
                </c:pt>
                <c:pt idx="3449">
                  <c:v>24</c:v>
                </c:pt>
                <c:pt idx="3450">
                  <c:v>23.6</c:v>
                </c:pt>
                <c:pt idx="3451">
                  <c:v>23.3</c:v>
                </c:pt>
                <c:pt idx="3452">
                  <c:v>23.1</c:v>
                </c:pt>
                <c:pt idx="3453">
                  <c:v>22.9</c:v>
                </c:pt>
                <c:pt idx="3454">
                  <c:v>22.5</c:v>
                </c:pt>
                <c:pt idx="3455">
                  <c:v>22.3</c:v>
                </c:pt>
                <c:pt idx="3456">
                  <c:v>22.1</c:v>
                </c:pt>
                <c:pt idx="3457">
                  <c:v>21.9</c:v>
                </c:pt>
                <c:pt idx="3458">
                  <c:v>21.7</c:v>
                </c:pt>
                <c:pt idx="3459">
                  <c:v>21.4</c:v>
                </c:pt>
                <c:pt idx="3460">
                  <c:v>21.2</c:v>
                </c:pt>
                <c:pt idx="3461">
                  <c:v>21.2</c:v>
                </c:pt>
                <c:pt idx="3462">
                  <c:v>21</c:v>
                </c:pt>
                <c:pt idx="3463">
                  <c:v>21</c:v>
                </c:pt>
                <c:pt idx="3464">
                  <c:v>20.8</c:v>
                </c:pt>
                <c:pt idx="3465">
                  <c:v>20.5</c:v>
                </c:pt>
                <c:pt idx="3466">
                  <c:v>20.3</c:v>
                </c:pt>
                <c:pt idx="3467">
                  <c:v>20.7</c:v>
                </c:pt>
                <c:pt idx="3468">
                  <c:v>20.8</c:v>
                </c:pt>
                <c:pt idx="3469">
                  <c:v>20.3</c:v>
                </c:pt>
                <c:pt idx="3470">
                  <c:v>19.899999999999999</c:v>
                </c:pt>
                <c:pt idx="3471">
                  <c:v>19.7</c:v>
                </c:pt>
                <c:pt idx="3472">
                  <c:v>19.600000000000001</c:v>
                </c:pt>
                <c:pt idx="3473">
                  <c:v>19.399999999999999</c:v>
                </c:pt>
                <c:pt idx="3474">
                  <c:v>19.3</c:v>
                </c:pt>
                <c:pt idx="3475">
                  <c:v>19.3</c:v>
                </c:pt>
                <c:pt idx="3476">
                  <c:v>19.600000000000001</c:v>
                </c:pt>
                <c:pt idx="3477">
                  <c:v>20.3</c:v>
                </c:pt>
                <c:pt idx="3478">
                  <c:v>20.8</c:v>
                </c:pt>
                <c:pt idx="3479">
                  <c:v>21.4</c:v>
                </c:pt>
                <c:pt idx="3480">
                  <c:v>22.2</c:v>
                </c:pt>
                <c:pt idx="3481">
                  <c:v>22.8</c:v>
                </c:pt>
                <c:pt idx="3482">
                  <c:v>23</c:v>
                </c:pt>
                <c:pt idx="3483">
                  <c:v>24</c:v>
                </c:pt>
                <c:pt idx="3484">
                  <c:v>24.5</c:v>
                </c:pt>
                <c:pt idx="3485">
                  <c:v>25.2</c:v>
                </c:pt>
                <c:pt idx="3486">
                  <c:v>25.9</c:v>
                </c:pt>
                <c:pt idx="3487">
                  <c:v>26.5</c:v>
                </c:pt>
                <c:pt idx="3488">
                  <c:v>27.5</c:v>
                </c:pt>
                <c:pt idx="3489">
                  <c:v>28.4</c:v>
                </c:pt>
                <c:pt idx="3490">
                  <c:v>29.6</c:v>
                </c:pt>
                <c:pt idx="3491">
                  <c:v>30.2</c:v>
                </c:pt>
                <c:pt idx="3492">
                  <c:v>31.4</c:v>
                </c:pt>
                <c:pt idx="3493">
                  <c:v>31.8</c:v>
                </c:pt>
                <c:pt idx="3494">
                  <c:v>32</c:v>
                </c:pt>
                <c:pt idx="3495">
                  <c:v>33.6</c:v>
                </c:pt>
                <c:pt idx="3496">
                  <c:v>33.5</c:v>
                </c:pt>
                <c:pt idx="3497">
                  <c:v>34.200000000000003</c:v>
                </c:pt>
                <c:pt idx="3498">
                  <c:v>34.700000000000003</c:v>
                </c:pt>
                <c:pt idx="3499">
                  <c:v>34.700000000000003</c:v>
                </c:pt>
                <c:pt idx="3500">
                  <c:v>35.6</c:v>
                </c:pt>
                <c:pt idx="3501">
                  <c:v>36.1</c:v>
                </c:pt>
                <c:pt idx="3502">
                  <c:v>36.5</c:v>
                </c:pt>
                <c:pt idx="3503">
                  <c:v>36.9</c:v>
                </c:pt>
                <c:pt idx="3504">
                  <c:v>37.5</c:v>
                </c:pt>
                <c:pt idx="3505">
                  <c:v>37.9</c:v>
                </c:pt>
                <c:pt idx="3506">
                  <c:v>37.6</c:v>
                </c:pt>
                <c:pt idx="3507">
                  <c:v>38.1</c:v>
                </c:pt>
                <c:pt idx="3508">
                  <c:v>37.800000000000011</c:v>
                </c:pt>
                <c:pt idx="3509">
                  <c:v>38.300000000000011</c:v>
                </c:pt>
                <c:pt idx="3510">
                  <c:v>38.300000000000011</c:v>
                </c:pt>
                <c:pt idx="3511">
                  <c:v>38.200000000000003</c:v>
                </c:pt>
                <c:pt idx="3512">
                  <c:v>38.1</c:v>
                </c:pt>
                <c:pt idx="3513">
                  <c:v>38</c:v>
                </c:pt>
                <c:pt idx="3514">
                  <c:v>38</c:v>
                </c:pt>
                <c:pt idx="3515">
                  <c:v>37.9</c:v>
                </c:pt>
                <c:pt idx="3516">
                  <c:v>37.800000000000011</c:v>
                </c:pt>
                <c:pt idx="3517">
                  <c:v>37.6</c:v>
                </c:pt>
                <c:pt idx="3518">
                  <c:v>37.6</c:v>
                </c:pt>
                <c:pt idx="3519">
                  <c:v>37.4</c:v>
                </c:pt>
                <c:pt idx="3520">
                  <c:v>37.1</c:v>
                </c:pt>
                <c:pt idx="3521">
                  <c:v>36.800000000000011</c:v>
                </c:pt>
                <c:pt idx="3522">
                  <c:v>36.4</c:v>
                </c:pt>
                <c:pt idx="3523">
                  <c:v>36.200000000000003</c:v>
                </c:pt>
                <c:pt idx="3524">
                  <c:v>35.9</c:v>
                </c:pt>
                <c:pt idx="3525">
                  <c:v>35.800000000000011</c:v>
                </c:pt>
                <c:pt idx="3526">
                  <c:v>35.4</c:v>
                </c:pt>
                <c:pt idx="3527">
                  <c:v>35</c:v>
                </c:pt>
                <c:pt idx="3528">
                  <c:v>34.5</c:v>
                </c:pt>
                <c:pt idx="3529">
                  <c:v>33.9</c:v>
                </c:pt>
                <c:pt idx="3530">
                  <c:v>33.200000000000003</c:v>
                </c:pt>
                <c:pt idx="3531">
                  <c:v>32</c:v>
                </c:pt>
                <c:pt idx="3532">
                  <c:v>31.1</c:v>
                </c:pt>
                <c:pt idx="3533">
                  <c:v>30.1</c:v>
                </c:pt>
                <c:pt idx="3534">
                  <c:v>29.6</c:v>
                </c:pt>
                <c:pt idx="3535">
                  <c:v>29.1</c:v>
                </c:pt>
                <c:pt idx="3536">
                  <c:v>28.3</c:v>
                </c:pt>
                <c:pt idx="3537">
                  <c:v>27.6</c:v>
                </c:pt>
                <c:pt idx="3538">
                  <c:v>27</c:v>
                </c:pt>
                <c:pt idx="3539">
                  <c:v>26.6</c:v>
                </c:pt>
                <c:pt idx="3540">
                  <c:v>26.3</c:v>
                </c:pt>
                <c:pt idx="3541">
                  <c:v>25.8</c:v>
                </c:pt>
                <c:pt idx="3542">
                  <c:v>25.3</c:v>
                </c:pt>
                <c:pt idx="3543">
                  <c:v>24.9</c:v>
                </c:pt>
                <c:pt idx="3544">
                  <c:v>24.6</c:v>
                </c:pt>
                <c:pt idx="3545">
                  <c:v>24.3</c:v>
                </c:pt>
                <c:pt idx="3546">
                  <c:v>24.1</c:v>
                </c:pt>
                <c:pt idx="3547">
                  <c:v>23.8</c:v>
                </c:pt>
                <c:pt idx="3548">
                  <c:v>23.4</c:v>
                </c:pt>
                <c:pt idx="3549">
                  <c:v>23.2</c:v>
                </c:pt>
                <c:pt idx="3550">
                  <c:v>23.1</c:v>
                </c:pt>
                <c:pt idx="3551">
                  <c:v>22.8</c:v>
                </c:pt>
                <c:pt idx="3552">
                  <c:v>22.5</c:v>
                </c:pt>
                <c:pt idx="3553">
                  <c:v>22.2</c:v>
                </c:pt>
                <c:pt idx="3554">
                  <c:v>21.9</c:v>
                </c:pt>
                <c:pt idx="3555">
                  <c:v>21.9</c:v>
                </c:pt>
                <c:pt idx="3556">
                  <c:v>21.7</c:v>
                </c:pt>
                <c:pt idx="3557">
                  <c:v>21.5</c:v>
                </c:pt>
                <c:pt idx="3558">
                  <c:v>21.3</c:v>
                </c:pt>
                <c:pt idx="3559">
                  <c:v>21.1</c:v>
                </c:pt>
                <c:pt idx="3560">
                  <c:v>21</c:v>
                </c:pt>
                <c:pt idx="3561">
                  <c:v>21</c:v>
                </c:pt>
                <c:pt idx="3562">
                  <c:v>20.9</c:v>
                </c:pt>
                <c:pt idx="3563">
                  <c:v>20.5</c:v>
                </c:pt>
                <c:pt idx="3564">
                  <c:v>20.3</c:v>
                </c:pt>
                <c:pt idx="3565">
                  <c:v>20.2</c:v>
                </c:pt>
                <c:pt idx="3566">
                  <c:v>20.2</c:v>
                </c:pt>
                <c:pt idx="3567">
                  <c:v>20</c:v>
                </c:pt>
                <c:pt idx="3568">
                  <c:v>19.899999999999999</c:v>
                </c:pt>
                <c:pt idx="3569">
                  <c:v>19.7</c:v>
                </c:pt>
                <c:pt idx="3570">
                  <c:v>19.399999999999999</c:v>
                </c:pt>
                <c:pt idx="3571">
                  <c:v>19.3</c:v>
                </c:pt>
                <c:pt idx="3572">
                  <c:v>19.3</c:v>
                </c:pt>
                <c:pt idx="3573">
                  <c:v>19.899999999999999</c:v>
                </c:pt>
                <c:pt idx="3574">
                  <c:v>20.7</c:v>
                </c:pt>
                <c:pt idx="3575">
                  <c:v>21.5</c:v>
                </c:pt>
                <c:pt idx="3576">
                  <c:v>21.7</c:v>
                </c:pt>
                <c:pt idx="3577">
                  <c:v>21.7</c:v>
                </c:pt>
                <c:pt idx="3578">
                  <c:v>22.3</c:v>
                </c:pt>
                <c:pt idx="3579">
                  <c:v>23.4</c:v>
                </c:pt>
                <c:pt idx="3580">
                  <c:v>24.5</c:v>
                </c:pt>
                <c:pt idx="3581">
                  <c:v>25.1</c:v>
                </c:pt>
                <c:pt idx="3582">
                  <c:v>26.1</c:v>
                </c:pt>
                <c:pt idx="3583">
                  <c:v>27.2</c:v>
                </c:pt>
                <c:pt idx="3584">
                  <c:v>28.1</c:v>
                </c:pt>
                <c:pt idx="3585">
                  <c:v>29</c:v>
                </c:pt>
                <c:pt idx="3586">
                  <c:v>30.1</c:v>
                </c:pt>
                <c:pt idx="3587">
                  <c:v>31.3</c:v>
                </c:pt>
                <c:pt idx="3588">
                  <c:v>32.9</c:v>
                </c:pt>
                <c:pt idx="3589">
                  <c:v>34</c:v>
                </c:pt>
                <c:pt idx="3590">
                  <c:v>33.9</c:v>
                </c:pt>
                <c:pt idx="3591">
                  <c:v>34.700000000000003</c:v>
                </c:pt>
                <c:pt idx="3592">
                  <c:v>35.200000000000003</c:v>
                </c:pt>
                <c:pt idx="3593">
                  <c:v>35.700000000000003</c:v>
                </c:pt>
                <c:pt idx="3594">
                  <c:v>36.800000000000011</c:v>
                </c:pt>
                <c:pt idx="3595">
                  <c:v>36.700000000000003</c:v>
                </c:pt>
                <c:pt idx="3596">
                  <c:v>37.800000000000011</c:v>
                </c:pt>
                <c:pt idx="3597">
                  <c:v>38.1</c:v>
                </c:pt>
                <c:pt idx="3598">
                  <c:v>38.9</c:v>
                </c:pt>
                <c:pt idx="3599">
                  <c:v>38.700000000000003</c:v>
                </c:pt>
                <c:pt idx="3600">
                  <c:v>39.300000000000011</c:v>
                </c:pt>
                <c:pt idx="3601">
                  <c:v>39.9</c:v>
                </c:pt>
                <c:pt idx="3602">
                  <c:v>40</c:v>
                </c:pt>
                <c:pt idx="3603">
                  <c:v>39.6</c:v>
                </c:pt>
                <c:pt idx="3604">
                  <c:v>39.6</c:v>
                </c:pt>
                <c:pt idx="3605">
                  <c:v>40</c:v>
                </c:pt>
                <c:pt idx="3606">
                  <c:v>39.6</c:v>
                </c:pt>
                <c:pt idx="3607">
                  <c:v>40.1</c:v>
                </c:pt>
                <c:pt idx="3608">
                  <c:v>39.700000000000003</c:v>
                </c:pt>
                <c:pt idx="3609">
                  <c:v>39.6</c:v>
                </c:pt>
                <c:pt idx="3610">
                  <c:v>39.5</c:v>
                </c:pt>
                <c:pt idx="3611">
                  <c:v>39.1</c:v>
                </c:pt>
                <c:pt idx="3612">
                  <c:v>38.700000000000003</c:v>
                </c:pt>
                <c:pt idx="3613">
                  <c:v>38.800000000000011</c:v>
                </c:pt>
                <c:pt idx="3614">
                  <c:v>38.6</c:v>
                </c:pt>
                <c:pt idx="3615">
                  <c:v>38.6</c:v>
                </c:pt>
                <c:pt idx="3616">
                  <c:v>38.200000000000003</c:v>
                </c:pt>
                <c:pt idx="3617">
                  <c:v>38.1</c:v>
                </c:pt>
                <c:pt idx="3618">
                  <c:v>37.6</c:v>
                </c:pt>
                <c:pt idx="3619">
                  <c:v>37.200000000000003</c:v>
                </c:pt>
                <c:pt idx="3620">
                  <c:v>36.700000000000003</c:v>
                </c:pt>
                <c:pt idx="3621">
                  <c:v>36.300000000000011</c:v>
                </c:pt>
                <c:pt idx="3622">
                  <c:v>36.1</c:v>
                </c:pt>
                <c:pt idx="3623">
                  <c:v>35.6</c:v>
                </c:pt>
                <c:pt idx="3624">
                  <c:v>35.300000000000011</c:v>
                </c:pt>
                <c:pt idx="3625">
                  <c:v>34.200000000000003</c:v>
                </c:pt>
                <c:pt idx="3626">
                  <c:v>33.200000000000003</c:v>
                </c:pt>
                <c:pt idx="3627">
                  <c:v>32.200000000000003</c:v>
                </c:pt>
                <c:pt idx="3628">
                  <c:v>32</c:v>
                </c:pt>
                <c:pt idx="3629">
                  <c:v>31.1</c:v>
                </c:pt>
                <c:pt idx="3630">
                  <c:v>29.7</c:v>
                </c:pt>
                <c:pt idx="3631">
                  <c:v>29</c:v>
                </c:pt>
                <c:pt idx="3632">
                  <c:v>28.2</c:v>
                </c:pt>
                <c:pt idx="3633">
                  <c:v>27.9</c:v>
                </c:pt>
                <c:pt idx="3634">
                  <c:v>27.6</c:v>
                </c:pt>
                <c:pt idx="3635">
                  <c:v>27.2</c:v>
                </c:pt>
                <c:pt idx="3636">
                  <c:v>26.9</c:v>
                </c:pt>
                <c:pt idx="3637">
                  <c:v>26.8</c:v>
                </c:pt>
                <c:pt idx="3638">
                  <c:v>26.6</c:v>
                </c:pt>
                <c:pt idx="3639">
                  <c:v>26.1</c:v>
                </c:pt>
                <c:pt idx="3640">
                  <c:v>25.8</c:v>
                </c:pt>
                <c:pt idx="3641">
                  <c:v>25.9</c:v>
                </c:pt>
                <c:pt idx="3642">
                  <c:v>25.6</c:v>
                </c:pt>
                <c:pt idx="3643">
                  <c:v>25.4</c:v>
                </c:pt>
                <c:pt idx="3644">
                  <c:v>25.2</c:v>
                </c:pt>
                <c:pt idx="3645">
                  <c:v>26.1</c:v>
                </c:pt>
                <c:pt idx="3646">
                  <c:v>26.6</c:v>
                </c:pt>
                <c:pt idx="3647">
                  <c:v>26.2</c:v>
                </c:pt>
                <c:pt idx="3648">
                  <c:v>25.6</c:v>
                </c:pt>
                <c:pt idx="3649">
                  <c:v>24.8</c:v>
                </c:pt>
                <c:pt idx="3650">
                  <c:v>24.2</c:v>
                </c:pt>
                <c:pt idx="3651">
                  <c:v>24</c:v>
                </c:pt>
                <c:pt idx="3652">
                  <c:v>24</c:v>
                </c:pt>
                <c:pt idx="3653">
                  <c:v>23.9</c:v>
                </c:pt>
                <c:pt idx="3654">
                  <c:v>23.5</c:v>
                </c:pt>
                <c:pt idx="3655">
                  <c:v>23.2</c:v>
                </c:pt>
                <c:pt idx="3656">
                  <c:v>23</c:v>
                </c:pt>
                <c:pt idx="3657">
                  <c:v>23</c:v>
                </c:pt>
                <c:pt idx="3658">
                  <c:v>22.7</c:v>
                </c:pt>
                <c:pt idx="3659">
                  <c:v>22.3</c:v>
                </c:pt>
                <c:pt idx="3660">
                  <c:v>22</c:v>
                </c:pt>
                <c:pt idx="3661">
                  <c:v>22.1</c:v>
                </c:pt>
                <c:pt idx="3662">
                  <c:v>22</c:v>
                </c:pt>
                <c:pt idx="3663">
                  <c:v>21.7</c:v>
                </c:pt>
                <c:pt idx="3664">
                  <c:v>21.4</c:v>
                </c:pt>
                <c:pt idx="3665">
                  <c:v>21.4</c:v>
                </c:pt>
                <c:pt idx="3666">
                  <c:v>21.3</c:v>
                </c:pt>
                <c:pt idx="3667">
                  <c:v>21.3</c:v>
                </c:pt>
                <c:pt idx="3668">
                  <c:v>21.3</c:v>
                </c:pt>
                <c:pt idx="3669">
                  <c:v>21.6</c:v>
                </c:pt>
                <c:pt idx="3670">
                  <c:v>22.5</c:v>
                </c:pt>
                <c:pt idx="3671">
                  <c:v>22.8</c:v>
                </c:pt>
                <c:pt idx="3672">
                  <c:v>23.5</c:v>
                </c:pt>
                <c:pt idx="3673">
                  <c:v>26.1</c:v>
                </c:pt>
                <c:pt idx="3674">
                  <c:v>28.1</c:v>
                </c:pt>
                <c:pt idx="3675">
                  <c:v>29.1</c:v>
                </c:pt>
                <c:pt idx="3676">
                  <c:v>29.6</c:v>
                </c:pt>
                <c:pt idx="3677">
                  <c:v>30.2</c:v>
                </c:pt>
                <c:pt idx="3678">
                  <c:v>30.9</c:v>
                </c:pt>
                <c:pt idx="3679">
                  <c:v>31.7</c:v>
                </c:pt>
                <c:pt idx="3680">
                  <c:v>32.200000000000003</c:v>
                </c:pt>
                <c:pt idx="3681">
                  <c:v>32.800000000000011</c:v>
                </c:pt>
                <c:pt idx="3682">
                  <c:v>33.700000000000003</c:v>
                </c:pt>
                <c:pt idx="3683">
                  <c:v>34.6</c:v>
                </c:pt>
                <c:pt idx="3684">
                  <c:v>35.5</c:v>
                </c:pt>
                <c:pt idx="3685">
                  <c:v>36.4</c:v>
                </c:pt>
                <c:pt idx="3686">
                  <c:v>36.9</c:v>
                </c:pt>
                <c:pt idx="3687">
                  <c:v>37.4</c:v>
                </c:pt>
                <c:pt idx="3688">
                  <c:v>38.1</c:v>
                </c:pt>
                <c:pt idx="3689">
                  <c:v>38.1</c:v>
                </c:pt>
                <c:pt idx="3690">
                  <c:v>38.6</c:v>
                </c:pt>
                <c:pt idx="3691">
                  <c:v>39</c:v>
                </c:pt>
                <c:pt idx="3692">
                  <c:v>39.6</c:v>
                </c:pt>
                <c:pt idx="3693">
                  <c:v>38.9</c:v>
                </c:pt>
                <c:pt idx="3694">
                  <c:v>39.700000000000003</c:v>
                </c:pt>
                <c:pt idx="3695">
                  <c:v>39.9</c:v>
                </c:pt>
                <c:pt idx="3696">
                  <c:v>40.300000000000011</c:v>
                </c:pt>
                <c:pt idx="3697">
                  <c:v>40.300000000000011</c:v>
                </c:pt>
                <c:pt idx="3698">
                  <c:v>40</c:v>
                </c:pt>
                <c:pt idx="3699">
                  <c:v>41.4</c:v>
                </c:pt>
                <c:pt idx="3700">
                  <c:v>41.3</c:v>
                </c:pt>
                <c:pt idx="3701">
                  <c:v>40.6</c:v>
                </c:pt>
                <c:pt idx="3702">
                  <c:v>40.4</c:v>
                </c:pt>
                <c:pt idx="3703">
                  <c:v>39.9</c:v>
                </c:pt>
                <c:pt idx="3704">
                  <c:v>39.6</c:v>
                </c:pt>
                <c:pt idx="3705">
                  <c:v>38.1</c:v>
                </c:pt>
                <c:pt idx="3706">
                  <c:v>38.5</c:v>
                </c:pt>
                <c:pt idx="3707">
                  <c:v>38.6</c:v>
                </c:pt>
                <c:pt idx="3708">
                  <c:v>37.800000000000011</c:v>
                </c:pt>
                <c:pt idx="3709">
                  <c:v>36.800000000000011</c:v>
                </c:pt>
                <c:pt idx="3710">
                  <c:v>36.6</c:v>
                </c:pt>
                <c:pt idx="3711">
                  <c:v>36.300000000000011</c:v>
                </c:pt>
                <c:pt idx="3712">
                  <c:v>35.5</c:v>
                </c:pt>
                <c:pt idx="3713">
                  <c:v>35.200000000000003</c:v>
                </c:pt>
                <c:pt idx="3714">
                  <c:v>34.9</c:v>
                </c:pt>
                <c:pt idx="3715">
                  <c:v>34.700000000000003</c:v>
                </c:pt>
                <c:pt idx="3716">
                  <c:v>34.5</c:v>
                </c:pt>
                <c:pt idx="3717">
                  <c:v>34.6</c:v>
                </c:pt>
                <c:pt idx="3718">
                  <c:v>33.700000000000003</c:v>
                </c:pt>
                <c:pt idx="3719">
                  <c:v>33</c:v>
                </c:pt>
                <c:pt idx="3720">
                  <c:v>32.6</c:v>
                </c:pt>
                <c:pt idx="3721">
                  <c:v>32.6</c:v>
                </c:pt>
                <c:pt idx="3722">
                  <c:v>31.9</c:v>
                </c:pt>
                <c:pt idx="3723">
                  <c:v>31.2</c:v>
                </c:pt>
                <c:pt idx="3724">
                  <c:v>30.5</c:v>
                </c:pt>
                <c:pt idx="3725">
                  <c:v>30</c:v>
                </c:pt>
                <c:pt idx="3726">
                  <c:v>29.7</c:v>
                </c:pt>
                <c:pt idx="3727">
                  <c:v>29.1</c:v>
                </c:pt>
                <c:pt idx="3728">
                  <c:v>29</c:v>
                </c:pt>
                <c:pt idx="3729">
                  <c:v>28.7</c:v>
                </c:pt>
                <c:pt idx="3730">
                  <c:v>28.6</c:v>
                </c:pt>
                <c:pt idx="3731">
                  <c:v>28.3</c:v>
                </c:pt>
                <c:pt idx="3732">
                  <c:v>28.1</c:v>
                </c:pt>
                <c:pt idx="3733">
                  <c:v>27.7</c:v>
                </c:pt>
                <c:pt idx="3734">
                  <c:v>27.5</c:v>
                </c:pt>
                <c:pt idx="3735">
                  <c:v>27.3</c:v>
                </c:pt>
                <c:pt idx="3736">
                  <c:v>27.2</c:v>
                </c:pt>
                <c:pt idx="3737">
                  <c:v>27</c:v>
                </c:pt>
                <c:pt idx="3738">
                  <c:v>26.8</c:v>
                </c:pt>
                <c:pt idx="3739">
                  <c:v>26.7</c:v>
                </c:pt>
                <c:pt idx="3740">
                  <c:v>26.5</c:v>
                </c:pt>
                <c:pt idx="3741">
                  <c:v>26.3</c:v>
                </c:pt>
                <c:pt idx="3742">
                  <c:v>26.1</c:v>
                </c:pt>
                <c:pt idx="3743">
                  <c:v>25.8</c:v>
                </c:pt>
                <c:pt idx="3744">
                  <c:v>25.6</c:v>
                </c:pt>
                <c:pt idx="3745">
                  <c:v>25.4</c:v>
                </c:pt>
                <c:pt idx="3746">
                  <c:v>25.3</c:v>
                </c:pt>
                <c:pt idx="3747">
                  <c:v>25</c:v>
                </c:pt>
                <c:pt idx="3748">
                  <c:v>24.7</c:v>
                </c:pt>
                <c:pt idx="3749">
                  <c:v>24.5</c:v>
                </c:pt>
                <c:pt idx="3750">
                  <c:v>24.6</c:v>
                </c:pt>
                <c:pt idx="3751">
                  <c:v>24.5</c:v>
                </c:pt>
                <c:pt idx="3752">
                  <c:v>24.3</c:v>
                </c:pt>
                <c:pt idx="3753">
                  <c:v>24.1</c:v>
                </c:pt>
                <c:pt idx="3754">
                  <c:v>23.9</c:v>
                </c:pt>
                <c:pt idx="3755">
                  <c:v>23.7</c:v>
                </c:pt>
                <c:pt idx="3756">
                  <c:v>23.3</c:v>
                </c:pt>
                <c:pt idx="3757">
                  <c:v>23.1</c:v>
                </c:pt>
                <c:pt idx="3758">
                  <c:v>22.9</c:v>
                </c:pt>
                <c:pt idx="3759">
                  <c:v>23</c:v>
                </c:pt>
                <c:pt idx="3760">
                  <c:v>23.1</c:v>
                </c:pt>
                <c:pt idx="3761">
                  <c:v>22.2</c:v>
                </c:pt>
                <c:pt idx="3762">
                  <c:v>21.5</c:v>
                </c:pt>
                <c:pt idx="3763">
                  <c:v>21</c:v>
                </c:pt>
                <c:pt idx="3764">
                  <c:v>20.5</c:v>
                </c:pt>
                <c:pt idx="3765">
                  <c:v>20.5</c:v>
                </c:pt>
                <c:pt idx="3766">
                  <c:v>21.3</c:v>
                </c:pt>
                <c:pt idx="3767">
                  <c:v>21.8</c:v>
                </c:pt>
                <c:pt idx="3768">
                  <c:v>22.9</c:v>
                </c:pt>
                <c:pt idx="3769">
                  <c:v>23.8</c:v>
                </c:pt>
                <c:pt idx="3770">
                  <c:v>24.5</c:v>
                </c:pt>
                <c:pt idx="3771">
                  <c:v>25.3</c:v>
                </c:pt>
                <c:pt idx="3772">
                  <c:v>26.1</c:v>
                </c:pt>
                <c:pt idx="3773">
                  <c:v>26.9</c:v>
                </c:pt>
                <c:pt idx="3774">
                  <c:v>27.6</c:v>
                </c:pt>
                <c:pt idx="3775">
                  <c:v>28.3</c:v>
                </c:pt>
                <c:pt idx="3776">
                  <c:v>28.9</c:v>
                </c:pt>
                <c:pt idx="3777">
                  <c:v>29.7</c:v>
                </c:pt>
                <c:pt idx="3778">
                  <c:v>30.4</c:v>
                </c:pt>
                <c:pt idx="3779">
                  <c:v>31.4</c:v>
                </c:pt>
                <c:pt idx="3780">
                  <c:v>32.4</c:v>
                </c:pt>
                <c:pt idx="3781">
                  <c:v>32.800000000000011</c:v>
                </c:pt>
                <c:pt idx="3782">
                  <c:v>34</c:v>
                </c:pt>
                <c:pt idx="3783">
                  <c:v>33.800000000000011</c:v>
                </c:pt>
                <c:pt idx="3784">
                  <c:v>33.9</c:v>
                </c:pt>
                <c:pt idx="3785">
                  <c:v>33.800000000000011</c:v>
                </c:pt>
                <c:pt idx="3786">
                  <c:v>33.700000000000003</c:v>
                </c:pt>
                <c:pt idx="3787">
                  <c:v>33.800000000000011</c:v>
                </c:pt>
                <c:pt idx="3788">
                  <c:v>34.4</c:v>
                </c:pt>
                <c:pt idx="3789">
                  <c:v>33.800000000000011</c:v>
                </c:pt>
                <c:pt idx="3790">
                  <c:v>33.200000000000003</c:v>
                </c:pt>
                <c:pt idx="3791">
                  <c:v>33</c:v>
                </c:pt>
                <c:pt idx="3792">
                  <c:v>33.300000000000011</c:v>
                </c:pt>
                <c:pt idx="3793">
                  <c:v>32.9</c:v>
                </c:pt>
                <c:pt idx="3794">
                  <c:v>33.1</c:v>
                </c:pt>
                <c:pt idx="3795">
                  <c:v>33.6</c:v>
                </c:pt>
                <c:pt idx="3796">
                  <c:v>33.5</c:v>
                </c:pt>
                <c:pt idx="3797">
                  <c:v>33.700000000000003</c:v>
                </c:pt>
                <c:pt idx="3798">
                  <c:v>33.4</c:v>
                </c:pt>
                <c:pt idx="3799">
                  <c:v>33.800000000000011</c:v>
                </c:pt>
                <c:pt idx="3800">
                  <c:v>33.5</c:v>
                </c:pt>
                <c:pt idx="3801">
                  <c:v>33.4</c:v>
                </c:pt>
                <c:pt idx="3802">
                  <c:v>33.4</c:v>
                </c:pt>
                <c:pt idx="3803">
                  <c:v>33.200000000000003</c:v>
                </c:pt>
                <c:pt idx="3804">
                  <c:v>33.200000000000003</c:v>
                </c:pt>
                <c:pt idx="3805">
                  <c:v>32.9</c:v>
                </c:pt>
                <c:pt idx="3806">
                  <c:v>32.800000000000011</c:v>
                </c:pt>
                <c:pt idx="3807">
                  <c:v>32.5</c:v>
                </c:pt>
                <c:pt idx="3808">
                  <c:v>32.800000000000011</c:v>
                </c:pt>
                <c:pt idx="3809">
                  <c:v>32.800000000000011</c:v>
                </c:pt>
                <c:pt idx="3810">
                  <c:v>31.7</c:v>
                </c:pt>
                <c:pt idx="3811">
                  <c:v>31.6</c:v>
                </c:pt>
                <c:pt idx="3812">
                  <c:v>31.2</c:v>
                </c:pt>
                <c:pt idx="3813">
                  <c:v>30.8</c:v>
                </c:pt>
                <c:pt idx="3814">
                  <c:v>30.5</c:v>
                </c:pt>
                <c:pt idx="3815">
                  <c:v>30.2</c:v>
                </c:pt>
                <c:pt idx="3816">
                  <c:v>29.9</c:v>
                </c:pt>
                <c:pt idx="3817">
                  <c:v>29.6</c:v>
                </c:pt>
                <c:pt idx="3818">
                  <c:v>29</c:v>
                </c:pt>
                <c:pt idx="3819">
                  <c:v>28.5</c:v>
                </c:pt>
                <c:pt idx="3820">
                  <c:v>27.8</c:v>
                </c:pt>
                <c:pt idx="3821">
                  <c:v>27.2</c:v>
                </c:pt>
                <c:pt idx="3822">
                  <c:v>26.3</c:v>
                </c:pt>
                <c:pt idx="3823">
                  <c:v>25.9</c:v>
                </c:pt>
                <c:pt idx="3824">
                  <c:v>25.7</c:v>
                </c:pt>
                <c:pt idx="3825">
                  <c:v>24.9</c:v>
                </c:pt>
                <c:pt idx="3826">
                  <c:v>24.8</c:v>
                </c:pt>
                <c:pt idx="3827">
                  <c:v>24.8</c:v>
                </c:pt>
                <c:pt idx="3828">
                  <c:v>24.7</c:v>
                </c:pt>
                <c:pt idx="3829">
                  <c:v>24.4</c:v>
                </c:pt>
                <c:pt idx="3830">
                  <c:v>24</c:v>
                </c:pt>
                <c:pt idx="3831">
                  <c:v>24</c:v>
                </c:pt>
                <c:pt idx="3832">
                  <c:v>24.3</c:v>
                </c:pt>
                <c:pt idx="3833">
                  <c:v>24.1</c:v>
                </c:pt>
                <c:pt idx="3834">
                  <c:v>23.7</c:v>
                </c:pt>
                <c:pt idx="3835">
                  <c:v>23.5</c:v>
                </c:pt>
                <c:pt idx="3836">
                  <c:v>23.3</c:v>
                </c:pt>
                <c:pt idx="3837">
                  <c:v>23.3</c:v>
                </c:pt>
                <c:pt idx="3838">
                  <c:v>23.4</c:v>
                </c:pt>
                <c:pt idx="3839">
                  <c:v>23.2</c:v>
                </c:pt>
                <c:pt idx="3840">
                  <c:v>23.1</c:v>
                </c:pt>
                <c:pt idx="3841">
                  <c:v>22.8</c:v>
                </c:pt>
                <c:pt idx="3842">
                  <c:v>21.6</c:v>
                </c:pt>
                <c:pt idx="3843">
                  <c:v>20.9</c:v>
                </c:pt>
                <c:pt idx="3844">
                  <c:v>20.3</c:v>
                </c:pt>
                <c:pt idx="3845">
                  <c:v>19.5</c:v>
                </c:pt>
                <c:pt idx="3846">
                  <c:v>18.899999999999999</c:v>
                </c:pt>
                <c:pt idx="3847">
                  <c:v>18.600000000000001</c:v>
                </c:pt>
                <c:pt idx="3848">
                  <c:v>18.5</c:v>
                </c:pt>
                <c:pt idx="3849">
                  <c:v>18.100000000000001</c:v>
                </c:pt>
                <c:pt idx="3850">
                  <c:v>17.899999999999999</c:v>
                </c:pt>
                <c:pt idx="3851">
                  <c:v>17.7</c:v>
                </c:pt>
                <c:pt idx="3852">
                  <c:v>17.5</c:v>
                </c:pt>
                <c:pt idx="3853">
                  <c:v>17.5</c:v>
                </c:pt>
                <c:pt idx="3854">
                  <c:v>17.5</c:v>
                </c:pt>
                <c:pt idx="3855">
                  <c:v>17.399999999999999</c:v>
                </c:pt>
                <c:pt idx="3856">
                  <c:v>17.3</c:v>
                </c:pt>
                <c:pt idx="3857">
                  <c:v>17.2</c:v>
                </c:pt>
                <c:pt idx="3858">
                  <c:v>17.100000000000001</c:v>
                </c:pt>
                <c:pt idx="3859">
                  <c:v>17</c:v>
                </c:pt>
                <c:pt idx="3860">
                  <c:v>17.2</c:v>
                </c:pt>
                <c:pt idx="3861">
                  <c:v>17.600000000000001</c:v>
                </c:pt>
                <c:pt idx="3862">
                  <c:v>18.7</c:v>
                </c:pt>
                <c:pt idx="3863">
                  <c:v>18.899999999999999</c:v>
                </c:pt>
                <c:pt idx="3864">
                  <c:v>19.7</c:v>
                </c:pt>
                <c:pt idx="3865">
                  <c:v>22.7</c:v>
                </c:pt>
                <c:pt idx="3866">
                  <c:v>23.8</c:v>
                </c:pt>
                <c:pt idx="3867">
                  <c:v>24.6</c:v>
                </c:pt>
                <c:pt idx="3868">
                  <c:v>25.4</c:v>
                </c:pt>
                <c:pt idx="3869">
                  <c:v>26</c:v>
                </c:pt>
                <c:pt idx="3870">
                  <c:v>26.6</c:v>
                </c:pt>
                <c:pt idx="3871">
                  <c:v>27.2</c:v>
                </c:pt>
                <c:pt idx="3872">
                  <c:v>27.7</c:v>
                </c:pt>
                <c:pt idx="3873">
                  <c:v>28.1</c:v>
                </c:pt>
                <c:pt idx="3874">
                  <c:v>28.9</c:v>
                </c:pt>
                <c:pt idx="3875">
                  <c:v>29.6</c:v>
                </c:pt>
                <c:pt idx="3876">
                  <c:v>30.5</c:v>
                </c:pt>
                <c:pt idx="3877">
                  <c:v>30.9</c:v>
                </c:pt>
                <c:pt idx="3878">
                  <c:v>31.6</c:v>
                </c:pt>
                <c:pt idx="3879">
                  <c:v>31.8</c:v>
                </c:pt>
                <c:pt idx="3880">
                  <c:v>32.1</c:v>
                </c:pt>
                <c:pt idx="3881">
                  <c:v>32.300000000000011</c:v>
                </c:pt>
                <c:pt idx="3882">
                  <c:v>32.300000000000011</c:v>
                </c:pt>
                <c:pt idx="3883">
                  <c:v>32.700000000000003</c:v>
                </c:pt>
                <c:pt idx="3884">
                  <c:v>32.9</c:v>
                </c:pt>
                <c:pt idx="3885">
                  <c:v>33.1</c:v>
                </c:pt>
                <c:pt idx="3886">
                  <c:v>33.300000000000011</c:v>
                </c:pt>
                <c:pt idx="3887">
                  <c:v>33.800000000000011</c:v>
                </c:pt>
                <c:pt idx="3888">
                  <c:v>33.5</c:v>
                </c:pt>
                <c:pt idx="3889">
                  <c:v>34</c:v>
                </c:pt>
                <c:pt idx="3890">
                  <c:v>33.800000000000011</c:v>
                </c:pt>
                <c:pt idx="3891">
                  <c:v>34</c:v>
                </c:pt>
                <c:pt idx="3892">
                  <c:v>34.700000000000003</c:v>
                </c:pt>
                <c:pt idx="3893">
                  <c:v>34.5</c:v>
                </c:pt>
                <c:pt idx="3894">
                  <c:v>34.6</c:v>
                </c:pt>
                <c:pt idx="3895">
                  <c:v>34.6</c:v>
                </c:pt>
                <c:pt idx="3896">
                  <c:v>34.5</c:v>
                </c:pt>
                <c:pt idx="3897">
                  <c:v>34.700000000000003</c:v>
                </c:pt>
                <c:pt idx="3898">
                  <c:v>34.700000000000003</c:v>
                </c:pt>
                <c:pt idx="3899">
                  <c:v>34.700000000000003</c:v>
                </c:pt>
                <c:pt idx="3900">
                  <c:v>33.200000000000003</c:v>
                </c:pt>
                <c:pt idx="3901">
                  <c:v>32.700000000000003</c:v>
                </c:pt>
                <c:pt idx="3902">
                  <c:v>32.5</c:v>
                </c:pt>
                <c:pt idx="3903">
                  <c:v>32.4</c:v>
                </c:pt>
                <c:pt idx="3904">
                  <c:v>32.200000000000003</c:v>
                </c:pt>
                <c:pt idx="3905">
                  <c:v>32.200000000000003</c:v>
                </c:pt>
                <c:pt idx="3906">
                  <c:v>31.7</c:v>
                </c:pt>
                <c:pt idx="3907">
                  <c:v>31.4</c:v>
                </c:pt>
                <c:pt idx="3908">
                  <c:v>31.5</c:v>
                </c:pt>
                <c:pt idx="3909">
                  <c:v>31.2</c:v>
                </c:pt>
                <c:pt idx="3910">
                  <c:v>30.5</c:v>
                </c:pt>
                <c:pt idx="3911">
                  <c:v>30.1</c:v>
                </c:pt>
                <c:pt idx="3912">
                  <c:v>29.6</c:v>
                </c:pt>
                <c:pt idx="3913">
                  <c:v>29.4</c:v>
                </c:pt>
                <c:pt idx="3914">
                  <c:v>28.6</c:v>
                </c:pt>
                <c:pt idx="3915">
                  <c:v>28.1</c:v>
                </c:pt>
                <c:pt idx="3916">
                  <c:v>27.8</c:v>
                </c:pt>
                <c:pt idx="3917">
                  <c:v>27.5</c:v>
                </c:pt>
                <c:pt idx="3918">
                  <c:v>27.1</c:v>
                </c:pt>
                <c:pt idx="3919">
                  <c:v>26.6</c:v>
                </c:pt>
                <c:pt idx="3920">
                  <c:v>26.2</c:v>
                </c:pt>
                <c:pt idx="3921">
                  <c:v>25.7</c:v>
                </c:pt>
                <c:pt idx="3922">
                  <c:v>25.5</c:v>
                </c:pt>
                <c:pt idx="3923">
                  <c:v>25.3</c:v>
                </c:pt>
                <c:pt idx="3924">
                  <c:v>25</c:v>
                </c:pt>
                <c:pt idx="3925">
                  <c:v>24.8</c:v>
                </c:pt>
                <c:pt idx="3926">
                  <c:v>24.6</c:v>
                </c:pt>
                <c:pt idx="3927">
                  <c:v>24.5</c:v>
                </c:pt>
                <c:pt idx="3928">
                  <c:v>24.4</c:v>
                </c:pt>
                <c:pt idx="3929">
                  <c:v>24.4</c:v>
                </c:pt>
                <c:pt idx="3930">
                  <c:v>24.2</c:v>
                </c:pt>
                <c:pt idx="3931">
                  <c:v>24</c:v>
                </c:pt>
                <c:pt idx="3932">
                  <c:v>23.8</c:v>
                </c:pt>
                <c:pt idx="3933">
                  <c:v>23.7</c:v>
                </c:pt>
                <c:pt idx="3934">
                  <c:v>23.4</c:v>
                </c:pt>
                <c:pt idx="3935">
                  <c:v>23.2</c:v>
                </c:pt>
                <c:pt idx="3936">
                  <c:v>23.2</c:v>
                </c:pt>
                <c:pt idx="3937">
                  <c:v>23</c:v>
                </c:pt>
                <c:pt idx="3938">
                  <c:v>22.9</c:v>
                </c:pt>
                <c:pt idx="3939">
                  <c:v>22.8</c:v>
                </c:pt>
                <c:pt idx="3940">
                  <c:v>22.8</c:v>
                </c:pt>
                <c:pt idx="3941">
                  <c:v>22.6</c:v>
                </c:pt>
                <c:pt idx="3942">
                  <c:v>22.7</c:v>
                </c:pt>
                <c:pt idx="3943">
                  <c:v>22.5</c:v>
                </c:pt>
                <c:pt idx="3944">
                  <c:v>22.5</c:v>
                </c:pt>
                <c:pt idx="3945">
                  <c:v>22.5</c:v>
                </c:pt>
                <c:pt idx="3946">
                  <c:v>22.2</c:v>
                </c:pt>
                <c:pt idx="3947">
                  <c:v>21.6</c:v>
                </c:pt>
                <c:pt idx="3948">
                  <c:v>20.8</c:v>
                </c:pt>
                <c:pt idx="3949">
                  <c:v>20.100000000000001</c:v>
                </c:pt>
                <c:pt idx="3950">
                  <c:v>20</c:v>
                </c:pt>
                <c:pt idx="3951">
                  <c:v>21.3</c:v>
                </c:pt>
                <c:pt idx="3952">
                  <c:v>21.7</c:v>
                </c:pt>
                <c:pt idx="3953">
                  <c:v>21.6</c:v>
                </c:pt>
                <c:pt idx="3954">
                  <c:v>20.399999999999999</c:v>
                </c:pt>
                <c:pt idx="3955">
                  <c:v>19.399999999999999</c:v>
                </c:pt>
                <c:pt idx="3956">
                  <c:v>18.8</c:v>
                </c:pt>
                <c:pt idx="3957">
                  <c:v>19</c:v>
                </c:pt>
                <c:pt idx="3958">
                  <c:v>20.100000000000001</c:v>
                </c:pt>
                <c:pt idx="3959">
                  <c:v>20.5</c:v>
                </c:pt>
                <c:pt idx="3960">
                  <c:v>21.1</c:v>
                </c:pt>
                <c:pt idx="3961">
                  <c:v>21.4</c:v>
                </c:pt>
                <c:pt idx="3962">
                  <c:v>22.7</c:v>
                </c:pt>
                <c:pt idx="3963">
                  <c:v>24</c:v>
                </c:pt>
                <c:pt idx="3964">
                  <c:v>25</c:v>
                </c:pt>
                <c:pt idx="3965">
                  <c:v>25.4</c:v>
                </c:pt>
                <c:pt idx="3966">
                  <c:v>26.1</c:v>
                </c:pt>
                <c:pt idx="3967">
                  <c:v>27.1</c:v>
                </c:pt>
                <c:pt idx="3968">
                  <c:v>27.8</c:v>
                </c:pt>
                <c:pt idx="3969">
                  <c:v>28.6</c:v>
                </c:pt>
                <c:pt idx="3970">
                  <c:v>29.3</c:v>
                </c:pt>
                <c:pt idx="3971">
                  <c:v>30.4</c:v>
                </c:pt>
                <c:pt idx="3972">
                  <c:v>31.3</c:v>
                </c:pt>
                <c:pt idx="3973">
                  <c:v>32.4</c:v>
                </c:pt>
                <c:pt idx="3974">
                  <c:v>32.4</c:v>
                </c:pt>
                <c:pt idx="3975">
                  <c:v>32.200000000000003</c:v>
                </c:pt>
                <c:pt idx="3976">
                  <c:v>33.4</c:v>
                </c:pt>
                <c:pt idx="3977">
                  <c:v>34.300000000000011</c:v>
                </c:pt>
                <c:pt idx="3978">
                  <c:v>34.700000000000003</c:v>
                </c:pt>
                <c:pt idx="3979">
                  <c:v>34.6</c:v>
                </c:pt>
                <c:pt idx="3980">
                  <c:v>35.800000000000011</c:v>
                </c:pt>
                <c:pt idx="3981">
                  <c:v>35.300000000000011</c:v>
                </c:pt>
                <c:pt idx="3982">
                  <c:v>35.800000000000011</c:v>
                </c:pt>
                <c:pt idx="3983">
                  <c:v>36.700000000000003</c:v>
                </c:pt>
                <c:pt idx="3984">
                  <c:v>37</c:v>
                </c:pt>
                <c:pt idx="3985">
                  <c:v>36.9</c:v>
                </c:pt>
                <c:pt idx="3986">
                  <c:v>36.1</c:v>
                </c:pt>
                <c:pt idx="3987">
                  <c:v>36.9</c:v>
                </c:pt>
                <c:pt idx="3988">
                  <c:v>37</c:v>
                </c:pt>
                <c:pt idx="3989">
                  <c:v>36</c:v>
                </c:pt>
                <c:pt idx="3990">
                  <c:v>36.300000000000011</c:v>
                </c:pt>
                <c:pt idx="3991">
                  <c:v>36.200000000000003</c:v>
                </c:pt>
                <c:pt idx="3992">
                  <c:v>36.200000000000003</c:v>
                </c:pt>
                <c:pt idx="3993">
                  <c:v>36</c:v>
                </c:pt>
                <c:pt idx="3994">
                  <c:v>35.6</c:v>
                </c:pt>
                <c:pt idx="3995">
                  <c:v>35.6</c:v>
                </c:pt>
                <c:pt idx="3996">
                  <c:v>35.700000000000003</c:v>
                </c:pt>
                <c:pt idx="3997">
                  <c:v>35.4</c:v>
                </c:pt>
                <c:pt idx="3998">
                  <c:v>35.200000000000003</c:v>
                </c:pt>
                <c:pt idx="3999">
                  <c:v>35.1</c:v>
                </c:pt>
                <c:pt idx="4000">
                  <c:v>35</c:v>
                </c:pt>
                <c:pt idx="4001">
                  <c:v>34.4</c:v>
                </c:pt>
                <c:pt idx="4002">
                  <c:v>34.200000000000003</c:v>
                </c:pt>
                <c:pt idx="4003">
                  <c:v>33.9</c:v>
                </c:pt>
                <c:pt idx="4004">
                  <c:v>33.6</c:v>
                </c:pt>
                <c:pt idx="4005">
                  <c:v>32.9</c:v>
                </c:pt>
                <c:pt idx="4006">
                  <c:v>32.700000000000003</c:v>
                </c:pt>
                <c:pt idx="4007">
                  <c:v>32.5</c:v>
                </c:pt>
                <c:pt idx="4008">
                  <c:v>32.200000000000003</c:v>
                </c:pt>
                <c:pt idx="4009">
                  <c:v>31.9</c:v>
                </c:pt>
                <c:pt idx="4010">
                  <c:v>31.1</c:v>
                </c:pt>
                <c:pt idx="4011">
                  <c:v>30.3</c:v>
                </c:pt>
                <c:pt idx="4012">
                  <c:v>29.5</c:v>
                </c:pt>
                <c:pt idx="4013">
                  <c:v>29.2</c:v>
                </c:pt>
                <c:pt idx="4014">
                  <c:v>28.6</c:v>
                </c:pt>
                <c:pt idx="4015">
                  <c:v>28.1</c:v>
                </c:pt>
                <c:pt idx="4016">
                  <c:v>27.9</c:v>
                </c:pt>
                <c:pt idx="4017">
                  <c:v>27.8</c:v>
                </c:pt>
                <c:pt idx="4018">
                  <c:v>27.7</c:v>
                </c:pt>
                <c:pt idx="4019">
                  <c:v>27.4</c:v>
                </c:pt>
                <c:pt idx="4020">
                  <c:v>27.3</c:v>
                </c:pt>
                <c:pt idx="4021">
                  <c:v>27.1</c:v>
                </c:pt>
                <c:pt idx="4022">
                  <c:v>25.2</c:v>
                </c:pt>
                <c:pt idx="4023">
                  <c:v>24.1</c:v>
                </c:pt>
                <c:pt idx="4024">
                  <c:v>23.5</c:v>
                </c:pt>
                <c:pt idx="4025">
                  <c:v>23.1</c:v>
                </c:pt>
                <c:pt idx="4026">
                  <c:v>22.7</c:v>
                </c:pt>
                <c:pt idx="4027">
                  <c:v>22.3</c:v>
                </c:pt>
                <c:pt idx="4028">
                  <c:v>21.9</c:v>
                </c:pt>
                <c:pt idx="4029">
                  <c:v>21.7</c:v>
                </c:pt>
                <c:pt idx="4030">
                  <c:v>21.3</c:v>
                </c:pt>
                <c:pt idx="4031">
                  <c:v>21</c:v>
                </c:pt>
                <c:pt idx="4032">
                  <c:v>20.9</c:v>
                </c:pt>
                <c:pt idx="4033">
                  <c:v>20.9</c:v>
                </c:pt>
                <c:pt idx="4034">
                  <c:v>20.3</c:v>
                </c:pt>
                <c:pt idx="4035">
                  <c:v>20.100000000000001</c:v>
                </c:pt>
                <c:pt idx="4036">
                  <c:v>20</c:v>
                </c:pt>
                <c:pt idx="4037">
                  <c:v>19.7</c:v>
                </c:pt>
                <c:pt idx="4038">
                  <c:v>19.399999999999999</c:v>
                </c:pt>
                <c:pt idx="4039">
                  <c:v>19.2</c:v>
                </c:pt>
                <c:pt idx="4040">
                  <c:v>19</c:v>
                </c:pt>
                <c:pt idx="4041">
                  <c:v>18.8</c:v>
                </c:pt>
                <c:pt idx="4042">
                  <c:v>18.7</c:v>
                </c:pt>
                <c:pt idx="4043">
                  <c:v>18.600000000000001</c:v>
                </c:pt>
                <c:pt idx="4044">
                  <c:v>18.600000000000001</c:v>
                </c:pt>
                <c:pt idx="4045">
                  <c:v>18.399999999999999</c:v>
                </c:pt>
                <c:pt idx="4046">
                  <c:v>18</c:v>
                </c:pt>
                <c:pt idx="4047">
                  <c:v>17.8</c:v>
                </c:pt>
                <c:pt idx="4048">
                  <c:v>17.8</c:v>
                </c:pt>
                <c:pt idx="4049">
                  <c:v>17.7</c:v>
                </c:pt>
                <c:pt idx="4050">
                  <c:v>17.8</c:v>
                </c:pt>
                <c:pt idx="4051">
                  <c:v>17.600000000000001</c:v>
                </c:pt>
                <c:pt idx="4052">
                  <c:v>17.600000000000001</c:v>
                </c:pt>
                <c:pt idx="4053">
                  <c:v>18</c:v>
                </c:pt>
                <c:pt idx="4054">
                  <c:v>18.399999999999999</c:v>
                </c:pt>
                <c:pt idx="4055">
                  <c:v>18.8</c:v>
                </c:pt>
                <c:pt idx="4056">
                  <c:v>19.5</c:v>
                </c:pt>
                <c:pt idx="4057">
                  <c:v>20.3</c:v>
                </c:pt>
                <c:pt idx="4058">
                  <c:v>20.8</c:v>
                </c:pt>
                <c:pt idx="4059">
                  <c:v>21.5</c:v>
                </c:pt>
                <c:pt idx="4060">
                  <c:v>22.8</c:v>
                </c:pt>
                <c:pt idx="4061">
                  <c:v>23.1</c:v>
                </c:pt>
                <c:pt idx="4062">
                  <c:v>23.8</c:v>
                </c:pt>
                <c:pt idx="4063">
                  <c:v>24.8</c:v>
                </c:pt>
                <c:pt idx="4064">
                  <c:v>26.1</c:v>
                </c:pt>
                <c:pt idx="4065">
                  <c:v>27.3</c:v>
                </c:pt>
                <c:pt idx="4066">
                  <c:v>28.5</c:v>
                </c:pt>
                <c:pt idx="4067">
                  <c:v>30.4</c:v>
                </c:pt>
                <c:pt idx="4068">
                  <c:v>31.4</c:v>
                </c:pt>
                <c:pt idx="4069">
                  <c:v>32</c:v>
                </c:pt>
                <c:pt idx="4070">
                  <c:v>33.300000000000011</c:v>
                </c:pt>
                <c:pt idx="4071">
                  <c:v>34</c:v>
                </c:pt>
                <c:pt idx="4072">
                  <c:v>34.6</c:v>
                </c:pt>
                <c:pt idx="4073">
                  <c:v>34.700000000000003</c:v>
                </c:pt>
                <c:pt idx="4074">
                  <c:v>35</c:v>
                </c:pt>
                <c:pt idx="4075">
                  <c:v>36</c:v>
                </c:pt>
                <c:pt idx="4076">
                  <c:v>36</c:v>
                </c:pt>
                <c:pt idx="4077">
                  <c:v>36.800000000000011</c:v>
                </c:pt>
                <c:pt idx="4078">
                  <c:v>37.1</c:v>
                </c:pt>
                <c:pt idx="4079">
                  <c:v>37.700000000000003</c:v>
                </c:pt>
                <c:pt idx="4080">
                  <c:v>38.200000000000003</c:v>
                </c:pt>
                <c:pt idx="4081">
                  <c:v>38.300000000000011</c:v>
                </c:pt>
                <c:pt idx="4082">
                  <c:v>38.700000000000003</c:v>
                </c:pt>
                <c:pt idx="4083">
                  <c:v>39.1</c:v>
                </c:pt>
                <c:pt idx="4084">
                  <c:v>39</c:v>
                </c:pt>
                <c:pt idx="4085">
                  <c:v>39.200000000000003</c:v>
                </c:pt>
                <c:pt idx="4086">
                  <c:v>39.300000000000011</c:v>
                </c:pt>
                <c:pt idx="4087">
                  <c:v>38.9</c:v>
                </c:pt>
                <c:pt idx="4088">
                  <c:v>38.700000000000003</c:v>
                </c:pt>
                <c:pt idx="4089">
                  <c:v>39</c:v>
                </c:pt>
                <c:pt idx="4090">
                  <c:v>38.5</c:v>
                </c:pt>
                <c:pt idx="4091">
                  <c:v>38.200000000000003</c:v>
                </c:pt>
                <c:pt idx="4092">
                  <c:v>37.9</c:v>
                </c:pt>
                <c:pt idx="4093">
                  <c:v>38</c:v>
                </c:pt>
                <c:pt idx="4094">
                  <c:v>38.1</c:v>
                </c:pt>
                <c:pt idx="4095">
                  <c:v>37.6</c:v>
                </c:pt>
                <c:pt idx="4096">
                  <c:v>37.300000000000011</c:v>
                </c:pt>
                <c:pt idx="4097">
                  <c:v>36.700000000000003</c:v>
                </c:pt>
                <c:pt idx="4098">
                  <c:v>36.300000000000011</c:v>
                </c:pt>
                <c:pt idx="4099">
                  <c:v>35.700000000000003</c:v>
                </c:pt>
                <c:pt idx="4100">
                  <c:v>35.1</c:v>
                </c:pt>
                <c:pt idx="4101">
                  <c:v>35</c:v>
                </c:pt>
                <c:pt idx="4102">
                  <c:v>34.6</c:v>
                </c:pt>
                <c:pt idx="4103">
                  <c:v>33.800000000000011</c:v>
                </c:pt>
                <c:pt idx="4104">
                  <c:v>33.200000000000003</c:v>
                </c:pt>
                <c:pt idx="4105">
                  <c:v>32.4</c:v>
                </c:pt>
                <c:pt idx="4106">
                  <c:v>32.200000000000003</c:v>
                </c:pt>
                <c:pt idx="4107">
                  <c:v>32</c:v>
                </c:pt>
                <c:pt idx="4108">
                  <c:v>31.6</c:v>
                </c:pt>
                <c:pt idx="4109">
                  <c:v>31.4</c:v>
                </c:pt>
                <c:pt idx="4110">
                  <c:v>31</c:v>
                </c:pt>
                <c:pt idx="4111">
                  <c:v>29.5</c:v>
                </c:pt>
                <c:pt idx="4112">
                  <c:v>28.3</c:v>
                </c:pt>
                <c:pt idx="4113">
                  <c:v>26.9</c:v>
                </c:pt>
                <c:pt idx="4114">
                  <c:v>27.2</c:v>
                </c:pt>
                <c:pt idx="4115">
                  <c:v>27</c:v>
                </c:pt>
                <c:pt idx="4116">
                  <c:v>26.4</c:v>
                </c:pt>
                <c:pt idx="4117">
                  <c:v>25.8</c:v>
                </c:pt>
                <c:pt idx="4118">
                  <c:v>25.3</c:v>
                </c:pt>
                <c:pt idx="4119">
                  <c:v>25.2</c:v>
                </c:pt>
                <c:pt idx="4120">
                  <c:v>25.2</c:v>
                </c:pt>
                <c:pt idx="4121">
                  <c:v>24.7</c:v>
                </c:pt>
                <c:pt idx="4122">
                  <c:v>24.6</c:v>
                </c:pt>
                <c:pt idx="4123">
                  <c:v>24.2</c:v>
                </c:pt>
                <c:pt idx="4124">
                  <c:v>23.9</c:v>
                </c:pt>
                <c:pt idx="4125">
                  <c:v>24</c:v>
                </c:pt>
                <c:pt idx="4126">
                  <c:v>24.5</c:v>
                </c:pt>
                <c:pt idx="4127">
                  <c:v>25.9</c:v>
                </c:pt>
                <c:pt idx="4128">
                  <c:v>26.6</c:v>
                </c:pt>
                <c:pt idx="4129">
                  <c:v>25.4</c:v>
                </c:pt>
                <c:pt idx="4130">
                  <c:v>26.7</c:v>
                </c:pt>
                <c:pt idx="4131">
                  <c:v>25.2</c:v>
                </c:pt>
                <c:pt idx="4132">
                  <c:v>24</c:v>
                </c:pt>
                <c:pt idx="4133">
                  <c:v>23.3</c:v>
                </c:pt>
                <c:pt idx="4134">
                  <c:v>23.1</c:v>
                </c:pt>
                <c:pt idx="4135">
                  <c:v>23</c:v>
                </c:pt>
                <c:pt idx="4136">
                  <c:v>22.6</c:v>
                </c:pt>
                <c:pt idx="4137">
                  <c:v>22.4</c:v>
                </c:pt>
                <c:pt idx="4138">
                  <c:v>22.4</c:v>
                </c:pt>
                <c:pt idx="4139">
                  <c:v>22.2</c:v>
                </c:pt>
                <c:pt idx="4140">
                  <c:v>22</c:v>
                </c:pt>
                <c:pt idx="4141">
                  <c:v>21.8</c:v>
                </c:pt>
                <c:pt idx="4142">
                  <c:v>24.9</c:v>
                </c:pt>
                <c:pt idx="4143">
                  <c:v>27.3</c:v>
                </c:pt>
                <c:pt idx="4144">
                  <c:v>27.5</c:v>
                </c:pt>
                <c:pt idx="4145">
                  <c:v>27.2</c:v>
                </c:pt>
                <c:pt idx="4146">
                  <c:v>26.8</c:v>
                </c:pt>
                <c:pt idx="4147">
                  <c:v>25.7</c:v>
                </c:pt>
                <c:pt idx="4148">
                  <c:v>24.5</c:v>
                </c:pt>
                <c:pt idx="4149">
                  <c:v>24.6</c:v>
                </c:pt>
                <c:pt idx="4150">
                  <c:v>25.9</c:v>
                </c:pt>
                <c:pt idx="4151">
                  <c:v>26.8</c:v>
                </c:pt>
                <c:pt idx="4152">
                  <c:v>27.1</c:v>
                </c:pt>
                <c:pt idx="4153">
                  <c:v>27.4</c:v>
                </c:pt>
                <c:pt idx="4154">
                  <c:v>27.9</c:v>
                </c:pt>
                <c:pt idx="4155">
                  <c:v>28.5</c:v>
                </c:pt>
                <c:pt idx="4156">
                  <c:v>28.8</c:v>
                </c:pt>
                <c:pt idx="4157">
                  <c:v>29.2</c:v>
                </c:pt>
                <c:pt idx="4158">
                  <c:v>29.7</c:v>
                </c:pt>
                <c:pt idx="4159">
                  <c:v>30</c:v>
                </c:pt>
                <c:pt idx="4160">
                  <c:v>30.5</c:v>
                </c:pt>
                <c:pt idx="4161">
                  <c:v>30.9</c:v>
                </c:pt>
                <c:pt idx="4162">
                  <c:v>31.1</c:v>
                </c:pt>
                <c:pt idx="4163">
                  <c:v>31.9</c:v>
                </c:pt>
                <c:pt idx="4164">
                  <c:v>31.9</c:v>
                </c:pt>
                <c:pt idx="4165">
                  <c:v>31.7</c:v>
                </c:pt>
                <c:pt idx="4166">
                  <c:v>32.200000000000003</c:v>
                </c:pt>
                <c:pt idx="4167">
                  <c:v>32.9</c:v>
                </c:pt>
                <c:pt idx="4168">
                  <c:v>32.6</c:v>
                </c:pt>
                <c:pt idx="4169">
                  <c:v>32.5</c:v>
                </c:pt>
                <c:pt idx="4170">
                  <c:v>32.9</c:v>
                </c:pt>
                <c:pt idx="4171">
                  <c:v>32.800000000000011</c:v>
                </c:pt>
                <c:pt idx="4172">
                  <c:v>32.5</c:v>
                </c:pt>
                <c:pt idx="4173">
                  <c:v>33.4</c:v>
                </c:pt>
                <c:pt idx="4174">
                  <c:v>32.6</c:v>
                </c:pt>
                <c:pt idx="4175">
                  <c:v>33.1</c:v>
                </c:pt>
                <c:pt idx="4176">
                  <c:v>32.9</c:v>
                </c:pt>
                <c:pt idx="4177">
                  <c:v>33.6</c:v>
                </c:pt>
                <c:pt idx="4178">
                  <c:v>33.4</c:v>
                </c:pt>
                <c:pt idx="4179">
                  <c:v>33.300000000000011</c:v>
                </c:pt>
                <c:pt idx="4180">
                  <c:v>32.700000000000003</c:v>
                </c:pt>
                <c:pt idx="4181">
                  <c:v>33.4</c:v>
                </c:pt>
                <c:pt idx="4182">
                  <c:v>32.9</c:v>
                </c:pt>
                <c:pt idx="4183">
                  <c:v>32.1</c:v>
                </c:pt>
                <c:pt idx="4184">
                  <c:v>32.4</c:v>
                </c:pt>
                <c:pt idx="4185">
                  <c:v>32.300000000000011</c:v>
                </c:pt>
                <c:pt idx="4186">
                  <c:v>31.7</c:v>
                </c:pt>
                <c:pt idx="4187">
                  <c:v>31.5</c:v>
                </c:pt>
                <c:pt idx="4188">
                  <c:v>31.7</c:v>
                </c:pt>
                <c:pt idx="4189">
                  <c:v>30.9</c:v>
                </c:pt>
                <c:pt idx="4190">
                  <c:v>31.1</c:v>
                </c:pt>
                <c:pt idx="4191">
                  <c:v>31.1</c:v>
                </c:pt>
                <c:pt idx="4192">
                  <c:v>30.7</c:v>
                </c:pt>
                <c:pt idx="4193">
                  <c:v>30.6</c:v>
                </c:pt>
                <c:pt idx="4194">
                  <c:v>30.5</c:v>
                </c:pt>
                <c:pt idx="4195">
                  <c:v>30.3</c:v>
                </c:pt>
                <c:pt idx="4196">
                  <c:v>29.9</c:v>
                </c:pt>
                <c:pt idx="4197">
                  <c:v>29.8</c:v>
                </c:pt>
                <c:pt idx="4198">
                  <c:v>29.5</c:v>
                </c:pt>
                <c:pt idx="4199">
                  <c:v>28.9</c:v>
                </c:pt>
                <c:pt idx="4200">
                  <c:v>28.1</c:v>
                </c:pt>
                <c:pt idx="4201">
                  <c:v>27.8</c:v>
                </c:pt>
                <c:pt idx="4202">
                  <c:v>27.4</c:v>
                </c:pt>
                <c:pt idx="4203">
                  <c:v>27.1</c:v>
                </c:pt>
                <c:pt idx="4204">
                  <c:v>26.7</c:v>
                </c:pt>
                <c:pt idx="4205">
                  <c:v>26.3</c:v>
                </c:pt>
                <c:pt idx="4206">
                  <c:v>25.9</c:v>
                </c:pt>
                <c:pt idx="4207">
                  <c:v>25.5</c:v>
                </c:pt>
                <c:pt idx="4208">
                  <c:v>25.1</c:v>
                </c:pt>
                <c:pt idx="4209">
                  <c:v>24.8</c:v>
                </c:pt>
                <c:pt idx="4210">
                  <c:v>24.5</c:v>
                </c:pt>
                <c:pt idx="4211">
                  <c:v>24</c:v>
                </c:pt>
                <c:pt idx="4212">
                  <c:v>23.9</c:v>
                </c:pt>
                <c:pt idx="4213">
                  <c:v>23</c:v>
                </c:pt>
                <c:pt idx="4214">
                  <c:v>22.8</c:v>
                </c:pt>
                <c:pt idx="4215">
                  <c:v>22.8</c:v>
                </c:pt>
                <c:pt idx="4216">
                  <c:v>22.3</c:v>
                </c:pt>
                <c:pt idx="4217">
                  <c:v>22.2</c:v>
                </c:pt>
                <c:pt idx="4218">
                  <c:v>22</c:v>
                </c:pt>
                <c:pt idx="4219">
                  <c:v>22.3</c:v>
                </c:pt>
                <c:pt idx="4220">
                  <c:v>22.2</c:v>
                </c:pt>
                <c:pt idx="4221">
                  <c:v>22.5</c:v>
                </c:pt>
                <c:pt idx="4222">
                  <c:v>21.8</c:v>
                </c:pt>
                <c:pt idx="4223">
                  <c:v>21.8</c:v>
                </c:pt>
                <c:pt idx="4224">
                  <c:v>21.6</c:v>
                </c:pt>
                <c:pt idx="4225">
                  <c:v>22.4</c:v>
                </c:pt>
                <c:pt idx="4226">
                  <c:v>22.4</c:v>
                </c:pt>
                <c:pt idx="4227">
                  <c:v>22.3</c:v>
                </c:pt>
                <c:pt idx="4228">
                  <c:v>22</c:v>
                </c:pt>
                <c:pt idx="4229">
                  <c:v>21.7</c:v>
                </c:pt>
                <c:pt idx="4230">
                  <c:v>20.6</c:v>
                </c:pt>
                <c:pt idx="4231">
                  <c:v>19.7</c:v>
                </c:pt>
                <c:pt idx="4232">
                  <c:v>19.100000000000001</c:v>
                </c:pt>
                <c:pt idx="4233">
                  <c:v>19</c:v>
                </c:pt>
                <c:pt idx="4234">
                  <c:v>18.7</c:v>
                </c:pt>
                <c:pt idx="4235">
                  <c:v>18.8</c:v>
                </c:pt>
                <c:pt idx="4236">
                  <c:v>19.100000000000001</c:v>
                </c:pt>
                <c:pt idx="4237">
                  <c:v>19.3</c:v>
                </c:pt>
                <c:pt idx="4238">
                  <c:v>19.399999999999999</c:v>
                </c:pt>
                <c:pt idx="4239">
                  <c:v>19.600000000000001</c:v>
                </c:pt>
                <c:pt idx="4240">
                  <c:v>19.2</c:v>
                </c:pt>
                <c:pt idx="4241">
                  <c:v>18.399999999999999</c:v>
                </c:pt>
                <c:pt idx="4242">
                  <c:v>17.600000000000001</c:v>
                </c:pt>
                <c:pt idx="4243">
                  <c:v>19.8</c:v>
                </c:pt>
                <c:pt idx="4244">
                  <c:v>19.3</c:v>
                </c:pt>
                <c:pt idx="4245">
                  <c:v>20.6</c:v>
                </c:pt>
                <c:pt idx="4246">
                  <c:v>21.5</c:v>
                </c:pt>
                <c:pt idx="4247">
                  <c:v>21.8</c:v>
                </c:pt>
                <c:pt idx="4248">
                  <c:v>22.5</c:v>
                </c:pt>
                <c:pt idx="4249">
                  <c:v>22.6</c:v>
                </c:pt>
                <c:pt idx="4250">
                  <c:v>23</c:v>
                </c:pt>
                <c:pt idx="4251">
                  <c:v>23.9</c:v>
                </c:pt>
                <c:pt idx="4252">
                  <c:v>24.6</c:v>
                </c:pt>
                <c:pt idx="4253">
                  <c:v>25.3</c:v>
                </c:pt>
                <c:pt idx="4254">
                  <c:v>25.8</c:v>
                </c:pt>
                <c:pt idx="4255">
                  <c:v>26.6</c:v>
                </c:pt>
                <c:pt idx="4256">
                  <c:v>26.9</c:v>
                </c:pt>
                <c:pt idx="4257">
                  <c:v>27.4</c:v>
                </c:pt>
                <c:pt idx="4258">
                  <c:v>27.9</c:v>
                </c:pt>
                <c:pt idx="4259">
                  <c:v>28.3</c:v>
                </c:pt>
                <c:pt idx="4260">
                  <c:v>28.5</c:v>
                </c:pt>
                <c:pt idx="4261">
                  <c:v>29</c:v>
                </c:pt>
                <c:pt idx="4262">
                  <c:v>30.3</c:v>
                </c:pt>
                <c:pt idx="4263">
                  <c:v>30.1</c:v>
                </c:pt>
                <c:pt idx="4264">
                  <c:v>29.6</c:v>
                </c:pt>
                <c:pt idx="4265">
                  <c:v>29.5</c:v>
                </c:pt>
                <c:pt idx="4266">
                  <c:v>29.8</c:v>
                </c:pt>
                <c:pt idx="4267">
                  <c:v>29.7</c:v>
                </c:pt>
                <c:pt idx="4268">
                  <c:v>30.1</c:v>
                </c:pt>
                <c:pt idx="4269">
                  <c:v>29.6</c:v>
                </c:pt>
                <c:pt idx="4270">
                  <c:v>30.1</c:v>
                </c:pt>
                <c:pt idx="4271">
                  <c:v>30.1</c:v>
                </c:pt>
                <c:pt idx="4272">
                  <c:v>30</c:v>
                </c:pt>
                <c:pt idx="4273">
                  <c:v>30.2</c:v>
                </c:pt>
                <c:pt idx="4274">
                  <c:v>29.9</c:v>
                </c:pt>
                <c:pt idx="4275">
                  <c:v>30.1</c:v>
                </c:pt>
                <c:pt idx="4276">
                  <c:v>30.1</c:v>
                </c:pt>
                <c:pt idx="4277">
                  <c:v>30.4</c:v>
                </c:pt>
                <c:pt idx="4278">
                  <c:v>29.5</c:v>
                </c:pt>
                <c:pt idx="4279">
                  <c:v>29.6</c:v>
                </c:pt>
                <c:pt idx="4280">
                  <c:v>29.6</c:v>
                </c:pt>
                <c:pt idx="4281">
                  <c:v>29.3</c:v>
                </c:pt>
                <c:pt idx="4282">
                  <c:v>28.7</c:v>
                </c:pt>
                <c:pt idx="4283">
                  <c:v>29.2</c:v>
                </c:pt>
                <c:pt idx="4284">
                  <c:v>29.1</c:v>
                </c:pt>
                <c:pt idx="4285">
                  <c:v>28.8</c:v>
                </c:pt>
                <c:pt idx="4286">
                  <c:v>28.4</c:v>
                </c:pt>
                <c:pt idx="4287">
                  <c:v>28.5</c:v>
                </c:pt>
                <c:pt idx="4288">
                  <c:v>28.6</c:v>
                </c:pt>
                <c:pt idx="4289">
                  <c:v>28.7</c:v>
                </c:pt>
                <c:pt idx="4290">
                  <c:v>28.4</c:v>
                </c:pt>
                <c:pt idx="4291">
                  <c:v>28.6</c:v>
                </c:pt>
                <c:pt idx="4292">
                  <c:v>28.1</c:v>
                </c:pt>
                <c:pt idx="4293">
                  <c:v>27.9</c:v>
                </c:pt>
                <c:pt idx="4294">
                  <c:v>27.4</c:v>
                </c:pt>
                <c:pt idx="4295">
                  <c:v>27.1</c:v>
                </c:pt>
                <c:pt idx="4296">
                  <c:v>27.1</c:v>
                </c:pt>
                <c:pt idx="4297">
                  <c:v>26.8</c:v>
                </c:pt>
                <c:pt idx="4298">
                  <c:v>26.2</c:v>
                </c:pt>
                <c:pt idx="4299">
                  <c:v>25.5</c:v>
                </c:pt>
                <c:pt idx="4300">
                  <c:v>24.8</c:v>
                </c:pt>
                <c:pt idx="4301">
                  <c:v>23.9</c:v>
                </c:pt>
                <c:pt idx="4302">
                  <c:v>23</c:v>
                </c:pt>
                <c:pt idx="4303">
                  <c:v>22.3</c:v>
                </c:pt>
                <c:pt idx="4304">
                  <c:v>22.9</c:v>
                </c:pt>
                <c:pt idx="4305">
                  <c:v>22.9</c:v>
                </c:pt>
                <c:pt idx="4306">
                  <c:v>22.9</c:v>
                </c:pt>
                <c:pt idx="4307">
                  <c:v>23</c:v>
                </c:pt>
                <c:pt idx="4308">
                  <c:v>22.5</c:v>
                </c:pt>
                <c:pt idx="4309">
                  <c:v>22.6</c:v>
                </c:pt>
                <c:pt idx="4310">
                  <c:v>22.5</c:v>
                </c:pt>
                <c:pt idx="4311">
                  <c:v>21.9</c:v>
                </c:pt>
                <c:pt idx="4312">
                  <c:v>21.6</c:v>
                </c:pt>
                <c:pt idx="4313">
                  <c:v>21.5</c:v>
                </c:pt>
                <c:pt idx="4314">
                  <c:v>21.8</c:v>
                </c:pt>
                <c:pt idx="4315">
                  <c:v>21.5</c:v>
                </c:pt>
                <c:pt idx="4316">
                  <c:v>21.8</c:v>
                </c:pt>
                <c:pt idx="4317">
                  <c:v>21.9</c:v>
                </c:pt>
                <c:pt idx="4318">
                  <c:v>21.7</c:v>
                </c:pt>
                <c:pt idx="4319">
                  <c:v>21.2</c:v>
                </c:pt>
                <c:pt idx="4320">
                  <c:v>21.1</c:v>
                </c:pt>
                <c:pt idx="4321">
                  <c:v>21</c:v>
                </c:pt>
                <c:pt idx="4322">
                  <c:v>20.7</c:v>
                </c:pt>
                <c:pt idx="4323">
                  <c:v>20.3</c:v>
                </c:pt>
                <c:pt idx="4324">
                  <c:v>19.899999999999999</c:v>
                </c:pt>
                <c:pt idx="4325">
                  <c:v>19.8</c:v>
                </c:pt>
                <c:pt idx="4326">
                  <c:v>20.2</c:v>
                </c:pt>
                <c:pt idx="4327">
                  <c:v>20.6</c:v>
                </c:pt>
                <c:pt idx="4328">
                  <c:v>20.6</c:v>
                </c:pt>
                <c:pt idx="4329">
                  <c:v>20.399999999999999</c:v>
                </c:pt>
                <c:pt idx="4330">
                  <c:v>20.3</c:v>
                </c:pt>
                <c:pt idx="4331">
                  <c:v>20.6</c:v>
                </c:pt>
                <c:pt idx="4332">
                  <c:v>20.5</c:v>
                </c:pt>
                <c:pt idx="4333">
                  <c:v>20.399999999999999</c:v>
                </c:pt>
                <c:pt idx="4334">
                  <c:v>19.899999999999999</c:v>
                </c:pt>
                <c:pt idx="4335">
                  <c:v>19.8</c:v>
                </c:pt>
                <c:pt idx="4336">
                  <c:v>19.899999999999999</c:v>
                </c:pt>
                <c:pt idx="4337">
                  <c:v>20.6</c:v>
                </c:pt>
                <c:pt idx="4338">
                  <c:v>20.399999999999999</c:v>
                </c:pt>
                <c:pt idx="4339">
                  <c:v>20.5</c:v>
                </c:pt>
                <c:pt idx="4340">
                  <c:v>20.7</c:v>
                </c:pt>
                <c:pt idx="4341">
                  <c:v>20.9</c:v>
                </c:pt>
                <c:pt idx="4342">
                  <c:v>22.1</c:v>
                </c:pt>
                <c:pt idx="4343">
                  <c:v>22.3</c:v>
                </c:pt>
                <c:pt idx="4344">
                  <c:v>22.3</c:v>
                </c:pt>
                <c:pt idx="4345">
                  <c:v>22.7</c:v>
                </c:pt>
                <c:pt idx="4346">
                  <c:v>23.3</c:v>
                </c:pt>
                <c:pt idx="4347">
                  <c:v>24.2</c:v>
                </c:pt>
                <c:pt idx="4348">
                  <c:v>24.3</c:v>
                </c:pt>
                <c:pt idx="4349">
                  <c:v>24</c:v>
                </c:pt>
                <c:pt idx="4350">
                  <c:v>24.6</c:v>
                </c:pt>
                <c:pt idx="4351">
                  <c:v>25.6</c:v>
                </c:pt>
                <c:pt idx="4352">
                  <c:v>26.4</c:v>
                </c:pt>
                <c:pt idx="4353">
                  <c:v>27.1</c:v>
                </c:pt>
                <c:pt idx="4354">
                  <c:v>27.4</c:v>
                </c:pt>
                <c:pt idx="4355">
                  <c:v>28.1</c:v>
                </c:pt>
                <c:pt idx="4356">
                  <c:v>28.5</c:v>
                </c:pt>
                <c:pt idx="4357">
                  <c:v>28.5</c:v>
                </c:pt>
                <c:pt idx="4358">
                  <c:v>28.7</c:v>
                </c:pt>
                <c:pt idx="4359">
                  <c:v>28.9</c:v>
                </c:pt>
                <c:pt idx="4360">
                  <c:v>28.6</c:v>
                </c:pt>
                <c:pt idx="4361">
                  <c:v>28.8</c:v>
                </c:pt>
                <c:pt idx="4362">
                  <c:v>29.4</c:v>
                </c:pt>
                <c:pt idx="4363">
                  <c:v>29</c:v>
                </c:pt>
                <c:pt idx="4364">
                  <c:v>28.9</c:v>
                </c:pt>
                <c:pt idx="4365">
                  <c:v>29.5</c:v>
                </c:pt>
                <c:pt idx="4366">
                  <c:v>29.8</c:v>
                </c:pt>
                <c:pt idx="4367">
                  <c:v>29.4</c:v>
                </c:pt>
                <c:pt idx="4368">
                  <c:v>29.5</c:v>
                </c:pt>
                <c:pt idx="4369">
                  <c:v>29</c:v>
                </c:pt>
                <c:pt idx="4370">
                  <c:v>29.7</c:v>
                </c:pt>
                <c:pt idx="4371">
                  <c:v>29.4</c:v>
                </c:pt>
                <c:pt idx="4372">
                  <c:v>29.4</c:v>
                </c:pt>
                <c:pt idx="4373">
                  <c:v>29.5</c:v>
                </c:pt>
                <c:pt idx="4374">
                  <c:v>29.4</c:v>
                </c:pt>
                <c:pt idx="4375">
                  <c:v>29</c:v>
                </c:pt>
                <c:pt idx="4376">
                  <c:v>27.8</c:v>
                </c:pt>
                <c:pt idx="4377">
                  <c:v>27.1</c:v>
                </c:pt>
                <c:pt idx="4378">
                  <c:v>28.3</c:v>
                </c:pt>
                <c:pt idx="4379">
                  <c:v>28.7</c:v>
                </c:pt>
                <c:pt idx="4380">
                  <c:v>28.8</c:v>
                </c:pt>
                <c:pt idx="4381">
                  <c:v>28.9</c:v>
                </c:pt>
                <c:pt idx="4382">
                  <c:v>28.4</c:v>
                </c:pt>
                <c:pt idx="4383">
                  <c:v>28.4</c:v>
                </c:pt>
                <c:pt idx="4384">
                  <c:v>28</c:v>
                </c:pt>
                <c:pt idx="4385">
                  <c:v>27.6</c:v>
                </c:pt>
                <c:pt idx="4386">
                  <c:v>27.7</c:v>
                </c:pt>
                <c:pt idx="4387">
                  <c:v>27.7</c:v>
                </c:pt>
                <c:pt idx="4388">
                  <c:v>27.6</c:v>
                </c:pt>
                <c:pt idx="4389">
                  <c:v>27.3</c:v>
                </c:pt>
                <c:pt idx="4390">
                  <c:v>27.2</c:v>
                </c:pt>
                <c:pt idx="4391">
                  <c:v>27</c:v>
                </c:pt>
                <c:pt idx="4392">
                  <c:v>26.6</c:v>
                </c:pt>
                <c:pt idx="4393">
                  <c:v>26.2</c:v>
                </c:pt>
                <c:pt idx="4394">
                  <c:v>25.8</c:v>
                </c:pt>
                <c:pt idx="4395">
                  <c:v>25.5</c:v>
                </c:pt>
                <c:pt idx="4396">
                  <c:v>25</c:v>
                </c:pt>
                <c:pt idx="4397">
                  <c:v>24.7</c:v>
                </c:pt>
                <c:pt idx="4398">
                  <c:v>24.4</c:v>
                </c:pt>
                <c:pt idx="4399">
                  <c:v>23.8</c:v>
                </c:pt>
                <c:pt idx="4400">
                  <c:v>23.5</c:v>
                </c:pt>
                <c:pt idx="4401">
                  <c:v>22.9</c:v>
                </c:pt>
                <c:pt idx="4402">
                  <c:v>22.8</c:v>
                </c:pt>
                <c:pt idx="4403">
                  <c:v>23.2</c:v>
                </c:pt>
                <c:pt idx="4404">
                  <c:v>22.7</c:v>
                </c:pt>
                <c:pt idx="4405">
                  <c:v>21.9</c:v>
                </c:pt>
                <c:pt idx="4406">
                  <c:v>21.5</c:v>
                </c:pt>
                <c:pt idx="4407">
                  <c:v>21.1</c:v>
                </c:pt>
                <c:pt idx="4408">
                  <c:v>20.9</c:v>
                </c:pt>
                <c:pt idx="4409">
                  <c:v>21.1</c:v>
                </c:pt>
                <c:pt idx="4410">
                  <c:v>21.2</c:v>
                </c:pt>
                <c:pt idx="4411">
                  <c:v>21</c:v>
                </c:pt>
                <c:pt idx="4412">
                  <c:v>21.2</c:v>
                </c:pt>
                <c:pt idx="4413">
                  <c:v>21.1</c:v>
                </c:pt>
                <c:pt idx="4414">
                  <c:v>21.3</c:v>
                </c:pt>
                <c:pt idx="4415">
                  <c:v>20.3</c:v>
                </c:pt>
                <c:pt idx="4416">
                  <c:v>20</c:v>
                </c:pt>
                <c:pt idx="4417">
                  <c:v>19.8</c:v>
                </c:pt>
                <c:pt idx="4418">
                  <c:v>20.3</c:v>
                </c:pt>
                <c:pt idx="4419">
                  <c:v>20.8</c:v>
                </c:pt>
                <c:pt idx="4420">
                  <c:v>20.9</c:v>
                </c:pt>
                <c:pt idx="4421">
                  <c:v>19.7</c:v>
                </c:pt>
                <c:pt idx="4422">
                  <c:v>19</c:v>
                </c:pt>
                <c:pt idx="4423">
                  <c:v>18.399999999999999</c:v>
                </c:pt>
                <c:pt idx="4424">
                  <c:v>18.100000000000001</c:v>
                </c:pt>
                <c:pt idx="4425">
                  <c:v>18.100000000000001</c:v>
                </c:pt>
                <c:pt idx="4426">
                  <c:v>17.8</c:v>
                </c:pt>
                <c:pt idx="4427">
                  <c:v>17.600000000000001</c:v>
                </c:pt>
                <c:pt idx="4428">
                  <c:v>17.5</c:v>
                </c:pt>
                <c:pt idx="4429">
                  <c:v>17.3</c:v>
                </c:pt>
                <c:pt idx="4430">
                  <c:v>17.2</c:v>
                </c:pt>
                <c:pt idx="4431">
                  <c:v>17.100000000000001</c:v>
                </c:pt>
                <c:pt idx="4432">
                  <c:v>17.100000000000001</c:v>
                </c:pt>
                <c:pt idx="4433">
                  <c:v>17</c:v>
                </c:pt>
                <c:pt idx="4434">
                  <c:v>17</c:v>
                </c:pt>
                <c:pt idx="4435">
                  <c:v>17</c:v>
                </c:pt>
                <c:pt idx="4436">
                  <c:v>17.2</c:v>
                </c:pt>
                <c:pt idx="4437">
                  <c:v>17.600000000000001</c:v>
                </c:pt>
                <c:pt idx="4438">
                  <c:v>18.7</c:v>
                </c:pt>
                <c:pt idx="4439">
                  <c:v>19.7</c:v>
                </c:pt>
                <c:pt idx="4440">
                  <c:v>20.399999999999999</c:v>
                </c:pt>
                <c:pt idx="4441">
                  <c:v>21.8</c:v>
                </c:pt>
                <c:pt idx="4442">
                  <c:v>22.8</c:v>
                </c:pt>
                <c:pt idx="4443">
                  <c:v>23.5</c:v>
                </c:pt>
                <c:pt idx="4444">
                  <c:v>24</c:v>
                </c:pt>
                <c:pt idx="4445">
                  <c:v>24.6</c:v>
                </c:pt>
                <c:pt idx="4446">
                  <c:v>25.9</c:v>
                </c:pt>
                <c:pt idx="4447">
                  <c:v>26.5</c:v>
                </c:pt>
                <c:pt idx="4448">
                  <c:v>25.7</c:v>
                </c:pt>
                <c:pt idx="4449">
                  <c:v>25.9</c:v>
                </c:pt>
                <c:pt idx="4450">
                  <c:v>25.9</c:v>
                </c:pt>
                <c:pt idx="4451">
                  <c:v>26</c:v>
                </c:pt>
                <c:pt idx="4452">
                  <c:v>26.3</c:v>
                </c:pt>
                <c:pt idx="4453">
                  <c:v>26</c:v>
                </c:pt>
                <c:pt idx="4454">
                  <c:v>27.9</c:v>
                </c:pt>
                <c:pt idx="4455">
                  <c:v>27.7</c:v>
                </c:pt>
                <c:pt idx="4456">
                  <c:v>27.6</c:v>
                </c:pt>
                <c:pt idx="4457">
                  <c:v>29</c:v>
                </c:pt>
                <c:pt idx="4458">
                  <c:v>28.6</c:v>
                </c:pt>
                <c:pt idx="4459">
                  <c:v>28.5</c:v>
                </c:pt>
                <c:pt idx="4460">
                  <c:v>28.6</c:v>
                </c:pt>
                <c:pt idx="4461">
                  <c:v>29.1</c:v>
                </c:pt>
                <c:pt idx="4462">
                  <c:v>28.6</c:v>
                </c:pt>
                <c:pt idx="4463">
                  <c:v>29.3</c:v>
                </c:pt>
                <c:pt idx="4464">
                  <c:v>28.2</c:v>
                </c:pt>
                <c:pt idx="4465">
                  <c:v>28.1</c:v>
                </c:pt>
                <c:pt idx="4466">
                  <c:v>27.9</c:v>
                </c:pt>
                <c:pt idx="4467">
                  <c:v>28.1</c:v>
                </c:pt>
                <c:pt idx="4468">
                  <c:v>27.4</c:v>
                </c:pt>
                <c:pt idx="4469">
                  <c:v>27.6</c:v>
                </c:pt>
                <c:pt idx="4470">
                  <c:v>28.1</c:v>
                </c:pt>
                <c:pt idx="4471">
                  <c:v>28.1</c:v>
                </c:pt>
                <c:pt idx="4472">
                  <c:v>28.7</c:v>
                </c:pt>
                <c:pt idx="4473">
                  <c:v>29.1</c:v>
                </c:pt>
                <c:pt idx="4474">
                  <c:v>29.3</c:v>
                </c:pt>
                <c:pt idx="4475">
                  <c:v>28.9</c:v>
                </c:pt>
                <c:pt idx="4476">
                  <c:v>28.4</c:v>
                </c:pt>
                <c:pt idx="4477">
                  <c:v>28.3</c:v>
                </c:pt>
                <c:pt idx="4478">
                  <c:v>28.2</c:v>
                </c:pt>
                <c:pt idx="4479">
                  <c:v>28</c:v>
                </c:pt>
                <c:pt idx="4480">
                  <c:v>26.9</c:v>
                </c:pt>
                <c:pt idx="4481">
                  <c:v>26.5</c:v>
                </c:pt>
                <c:pt idx="4482">
                  <c:v>27</c:v>
                </c:pt>
                <c:pt idx="4483">
                  <c:v>27.1</c:v>
                </c:pt>
                <c:pt idx="4484">
                  <c:v>26.4</c:v>
                </c:pt>
                <c:pt idx="4485">
                  <c:v>26.3</c:v>
                </c:pt>
                <c:pt idx="4486">
                  <c:v>25.7</c:v>
                </c:pt>
                <c:pt idx="4487">
                  <c:v>25.5</c:v>
                </c:pt>
                <c:pt idx="4488">
                  <c:v>25.6</c:v>
                </c:pt>
                <c:pt idx="4489">
                  <c:v>25.6</c:v>
                </c:pt>
                <c:pt idx="4490">
                  <c:v>24.8</c:v>
                </c:pt>
                <c:pt idx="4491">
                  <c:v>24.1</c:v>
                </c:pt>
                <c:pt idx="4492">
                  <c:v>23.5</c:v>
                </c:pt>
                <c:pt idx="4493">
                  <c:v>23.3</c:v>
                </c:pt>
                <c:pt idx="4494">
                  <c:v>23.5</c:v>
                </c:pt>
                <c:pt idx="4495">
                  <c:v>23.5</c:v>
                </c:pt>
                <c:pt idx="4496">
                  <c:v>23.3</c:v>
                </c:pt>
                <c:pt idx="4497">
                  <c:v>22.9</c:v>
                </c:pt>
                <c:pt idx="4498">
                  <c:v>22.5</c:v>
                </c:pt>
                <c:pt idx="4499">
                  <c:v>22.4</c:v>
                </c:pt>
                <c:pt idx="4500">
                  <c:v>22.1</c:v>
                </c:pt>
                <c:pt idx="4501">
                  <c:v>22</c:v>
                </c:pt>
                <c:pt idx="4502">
                  <c:v>21.6</c:v>
                </c:pt>
                <c:pt idx="4503">
                  <c:v>21.9</c:v>
                </c:pt>
                <c:pt idx="4504">
                  <c:v>21.8</c:v>
                </c:pt>
                <c:pt idx="4505">
                  <c:v>21.7</c:v>
                </c:pt>
                <c:pt idx="4506">
                  <c:v>21.4</c:v>
                </c:pt>
                <c:pt idx="4507">
                  <c:v>21.3</c:v>
                </c:pt>
                <c:pt idx="4508">
                  <c:v>21.4</c:v>
                </c:pt>
                <c:pt idx="4509">
                  <c:v>21.3</c:v>
                </c:pt>
                <c:pt idx="4510">
                  <c:v>20.7</c:v>
                </c:pt>
                <c:pt idx="4511">
                  <c:v>20.2</c:v>
                </c:pt>
                <c:pt idx="4512">
                  <c:v>19.8</c:v>
                </c:pt>
                <c:pt idx="4513">
                  <c:v>19.899999999999999</c:v>
                </c:pt>
                <c:pt idx="4514">
                  <c:v>20.2</c:v>
                </c:pt>
                <c:pt idx="4515">
                  <c:v>20.3</c:v>
                </c:pt>
                <c:pt idx="4516">
                  <c:v>19.3</c:v>
                </c:pt>
                <c:pt idx="4517">
                  <c:v>18.8</c:v>
                </c:pt>
                <c:pt idx="4518">
                  <c:v>18.399999999999999</c:v>
                </c:pt>
                <c:pt idx="4519">
                  <c:v>18.100000000000001</c:v>
                </c:pt>
                <c:pt idx="4520">
                  <c:v>17.8</c:v>
                </c:pt>
                <c:pt idx="4521">
                  <c:v>17.600000000000001</c:v>
                </c:pt>
                <c:pt idx="4522">
                  <c:v>17.5</c:v>
                </c:pt>
                <c:pt idx="4523">
                  <c:v>17.399999999999999</c:v>
                </c:pt>
                <c:pt idx="4524">
                  <c:v>17.2</c:v>
                </c:pt>
                <c:pt idx="4525">
                  <c:v>16.899999999999999</c:v>
                </c:pt>
                <c:pt idx="4526">
                  <c:v>16.8</c:v>
                </c:pt>
                <c:pt idx="4527">
                  <c:v>16.7</c:v>
                </c:pt>
                <c:pt idx="4528">
                  <c:v>16.8</c:v>
                </c:pt>
                <c:pt idx="4529">
                  <c:v>16.8</c:v>
                </c:pt>
                <c:pt idx="4530">
                  <c:v>16.8</c:v>
                </c:pt>
                <c:pt idx="4531">
                  <c:v>16.7</c:v>
                </c:pt>
                <c:pt idx="4532">
                  <c:v>16.7</c:v>
                </c:pt>
                <c:pt idx="4533">
                  <c:v>17.100000000000001</c:v>
                </c:pt>
                <c:pt idx="4534">
                  <c:v>18.100000000000001</c:v>
                </c:pt>
                <c:pt idx="4535">
                  <c:v>18.7</c:v>
                </c:pt>
                <c:pt idx="4536">
                  <c:v>19.3</c:v>
                </c:pt>
                <c:pt idx="4537">
                  <c:v>20</c:v>
                </c:pt>
                <c:pt idx="4538">
                  <c:v>20.6</c:v>
                </c:pt>
                <c:pt idx="4539">
                  <c:v>21.1</c:v>
                </c:pt>
                <c:pt idx="4540">
                  <c:v>21.7</c:v>
                </c:pt>
                <c:pt idx="4541">
                  <c:v>22.4</c:v>
                </c:pt>
                <c:pt idx="4542">
                  <c:v>22.8</c:v>
                </c:pt>
                <c:pt idx="4543">
                  <c:v>23.1</c:v>
                </c:pt>
                <c:pt idx="4544">
                  <c:v>23.7</c:v>
                </c:pt>
                <c:pt idx="4545">
                  <c:v>24</c:v>
                </c:pt>
                <c:pt idx="4546">
                  <c:v>25.1</c:v>
                </c:pt>
                <c:pt idx="4547">
                  <c:v>25.6</c:v>
                </c:pt>
                <c:pt idx="4548">
                  <c:v>26</c:v>
                </c:pt>
                <c:pt idx="4549">
                  <c:v>26.8</c:v>
                </c:pt>
                <c:pt idx="4550">
                  <c:v>27</c:v>
                </c:pt>
                <c:pt idx="4551">
                  <c:v>27.1</c:v>
                </c:pt>
                <c:pt idx="4552">
                  <c:v>28</c:v>
                </c:pt>
                <c:pt idx="4553">
                  <c:v>28.1</c:v>
                </c:pt>
                <c:pt idx="4554">
                  <c:v>28.3</c:v>
                </c:pt>
                <c:pt idx="4555">
                  <c:v>29.1</c:v>
                </c:pt>
                <c:pt idx="4556">
                  <c:v>29</c:v>
                </c:pt>
                <c:pt idx="4557">
                  <c:v>29.3</c:v>
                </c:pt>
                <c:pt idx="4558">
                  <c:v>29.5</c:v>
                </c:pt>
                <c:pt idx="4559">
                  <c:v>29.2</c:v>
                </c:pt>
                <c:pt idx="4560">
                  <c:v>29.8</c:v>
                </c:pt>
                <c:pt idx="4561">
                  <c:v>29.6</c:v>
                </c:pt>
                <c:pt idx="4562">
                  <c:v>30.1</c:v>
                </c:pt>
                <c:pt idx="4563">
                  <c:v>30.4</c:v>
                </c:pt>
                <c:pt idx="4564">
                  <c:v>30.6</c:v>
                </c:pt>
                <c:pt idx="4565">
                  <c:v>30.3</c:v>
                </c:pt>
                <c:pt idx="4566">
                  <c:v>31</c:v>
                </c:pt>
                <c:pt idx="4567">
                  <c:v>29.4</c:v>
                </c:pt>
                <c:pt idx="4568">
                  <c:v>27.4</c:v>
                </c:pt>
                <c:pt idx="4569">
                  <c:v>26.6</c:v>
                </c:pt>
                <c:pt idx="4570">
                  <c:v>26.6</c:v>
                </c:pt>
                <c:pt idx="4571">
                  <c:v>26.6</c:v>
                </c:pt>
                <c:pt idx="4572">
                  <c:v>26.9</c:v>
                </c:pt>
                <c:pt idx="4573">
                  <c:v>27.7</c:v>
                </c:pt>
                <c:pt idx="4574">
                  <c:v>27.9</c:v>
                </c:pt>
                <c:pt idx="4575">
                  <c:v>25.8</c:v>
                </c:pt>
                <c:pt idx="4576">
                  <c:v>25.3</c:v>
                </c:pt>
                <c:pt idx="4577">
                  <c:v>25.1</c:v>
                </c:pt>
                <c:pt idx="4578">
                  <c:v>24.6</c:v>
                </c:pt>
                <c:pt idx="4579">
                  <c:v>24.4</c:v>
                </c:pt>
                <c:pt idx="4580">
                  <c:v>20.7</c:v>
                </c:pt>
                <c:pt idx="4581">
                  <c:v>19.100000000000001</c:v>
                </c:pt>
                <c:pt idx="4582">
                  <c:v>19</c:v>
                </c:pt>
                <c:pt idx="4583">
                  <c:v>19.3</c:v>
                </c:pt>
                <c:pt idx="4584">
                  <c:v>19.100000000000001</c:v>
                </c:pt>
                <c:pt idx="4585">
                  <c:v>18.899999999999999</c:v>
                </c:pt>
                <c:pt idx="4586">
                  <c:v>18.8</c:v>
                </c:pt>
                <c:pt idx="4587">
                  <c:v>18.7</c:v>
                </c:pt>
                <c:pt idx="4588">
                  <c:v>18.8</c:v>
                </c:pt>
                <c:pt idx="4589">
                  <c:v>18.899999999999999</c:v>
                </c:pt>
                <c:pt idx="4590">
                  <c:v>19</c:v>
                </c:pt>
                <c:pt idx="4591">
                  <c:v>18.899999999999999</c:v>
                </c:pt>
                <c:pt idx="4592">
                  <c:v>18.8</c:v>
                </c:pt>
                <c:pt idx="4593">
                  <c:v>18.600000000000001</c:v>
                </c:pt>
                <c:pt idx="4594">
                  <c:v>18.7</c:v>
                </c:pt>
                <c:pt idx="4595">
                  <c:v>18.8</c:v>
                </c:pt>
                <c:pt idx="4596">
                  <c:v>18.7</c:v>
                </c:pt>
                <c:pt idx="4597">
                  <c:v>18.7</c:v>
                </c:pt>
                <c:pt idx="4598">
                  <c:v>18.600000000000001</c:v>
                </c:pt>
                <c:pt idx="4599">
                  <c:v>18.600000000000001</c:v>
                </c:pt>
                <c:pt idx="4600">
                  <c:v>18.600000000000001</c:v>
                </c:pt>
                <c:pt idx="4601">
                  <c:v>18.5</c:v>
                </c:pt>
                <c:pt idx="4602">
                  <c:v>18.5</c:v>
                </c:pt>
                <c:pt idx="4603">
                  <c:v>18.3</c:v>
                </c:pt>
                <c:pt idx="4604">
                  <c:v>18.5</c:v>
                </c:pt>
                <c:pt idx="4605">
                  <c:v>18.2</c:v>
                </c:pt>
                <c:pt idx="4606">
                  <c:v>18.100000000000001</c:v>
                </c:pt>
                <c:pt idx="4607">
                  <c:v>18.100000000000001</c:v>
                </c:pt>
                <c:pt idx="4608">
                  <c:v>18.100000000000001</c:v>
                </c:pt>
                <c:pt idx="4609">
                  <c:v>18.2</c:v>
                </c:pt>
                <c:pt idx="4610">
                  <c:v>18.3</c:v>
                </c:pt>
                <c:pt idx="4611">
                  <c:v>18.2</c:v>
                </c:pt>
                <c:pt idx="4612">
                  <c:v>18.100000000000001</c:v>
                </c:pt>
                <c:pt idx="4613">
                  <c:v>18.100000000000001</c:v>
                </c:pt>
                <c:pt idx="4614">
                  <c:v>18.2</c:v>
                </c:pt>
                <c:pt idx="4615">
                  <c:v>18.100000000000001</c:v>
                </c:pt>
                <c:pt idx="4616">
                  <c:v>17.899999999999999</c:v>
                </c:pt>
                <c:pt idx="4617">
                  <c:v>17.899999999999999</c:v>
                </c:pt>
                <c:pt idx="4618">
                  <c:v>17.600000000000001</c:v>
                </c:pt>
                <c:pt idx="4619">
                  <c:v>17.399999999999999</c:v>
                </c:pt>
                <c:pt idx="4620">
                  <c:v>17.3</c:v>
                </c:pt>
                <c:pt idx="4621">
                  <c:v>17.2</c:v>
                </c:pt>
                <c:pt idx="4622">
                  <c:v>17.100000000000001</c:v>
                </c:pt>
                <c:pt idx="4623">
                  <c:v>17</c:v>
                </c:pt>
                <c:pt idx="4624">
                  <c:v>16.899999999999999</c:v>
                </c:pt>
                <c:pt idx="4625">
                  <c:v>16.899999999999999</c:v>
                </c:pt>
                <c:pt idx="4626">
                  <c:v>16.8</c:v>
                </c:pt>
                <c:pt idx="4627">
                  <c:v>16.600000000000001</c:v>
                </c:pt>
                <c:pt idx="4628">
                  <c:v>16.600000000000001</c:v>
                </c:pt>
                <c:pt idx="4629">
                  <c:v>16.899999999999999</c:v>
                </c:pt>
                <c:pt idx="4630">
                  <c:v>17.100000000000001</c:v>
                </c:pt>
                <c:pt idx="4631">
                  <c:v>17.5</c:v>
                </c:pt>
                <c:pt idx="4632">
                  <c:v>17.899999999999999</c:v>
                </c:pt>
                <c:pt idx="4633">
                  <c:v>18.2</c:v>
                </c:pt>
                <c:pt idx="4634">
                  <c:v>18.899999999999999</c:v>
                </c:pt>
                <c:pt idx="4635">
                  <c:v>19.899999999999999</c:v>
                </c:pt>
                <c:pt idx="4636">
                  <c:v>21</c:v>
                </c:pt>
                <c:pt idx="4637">
                  <c:v>21.5</c:v>
                </c:pt>
                <c:pt idx="4638">
                  <c:v>21.9</c:v>
                </c:pt>
                <c:pt idx="4639">
                  <c:v>22.3</c:v>
                </c:pt>
                <c:pt idx="4640">
                  <c:v>23.1</c:v>
                </c:pt>
                <c:pt idx="4641">
                  <c:v>24.1</c:v>
                </c:pt>
                <c:pt idx="4642">
                  <c:v>25.2</c:v>
                </c:pt>
                <c:pt idx="4643">
                  <c:v>26.2</c:v>
                </c:pt>
                <c:pt idx="4644">
                  <c:v>27.5</c:v>
                </c:pt>
                <c:pt idx="4645">
                  <c:v>28.3</c:v>
                </c:pt>
                <c:pt idx="4646">
                  <c:v>29.2</c:v>
                </c:pt>
                <c:pt idx="4647">
                  <c:v>29.3</c:v>
                </c:pt>
                <c:pt idx="4648">
                  <c:v>30</c:v>
                </c:pt>
                <c:pt idx="4649">
                  <c:v>30.2</c:v>
                </c:pt>
                <c:pt idx="4650">
                  <c:v>30.7</c:v>
                </c:pt>
                <c:pt idx="4651">
                  <c:v>31.1</c:v>
                </c:pt>
                <c:pt idx="4652">
                  <c:v>30.5</c:v>
                </c:pt>
                <c:pt idx="4653">
                  <c:v>30.6</c:v>
                </c:pt>
                <c:pt idx="4654">
                  <c:v>31.9</c:v>
                </c:pt>
                <c:pt idx="4655">
                  <c:v>29.6</c:v>
                </c:pt>
                <c:pt idx="4656">
                  <c:v>30.8</c:v>
                </c:pt>
                <c:pt idx="4657">
                  <c:v>30.7</c:v>
                </c:pt>
                <c:pt idx="4658">
                  <c:v>31.1</c:v>
                </c:pt>
                <c:pt idx="4659">
                  <c:v>31.9</c:v>
                </c:pt>
                <c:pt idx="4660">
                  <c:v>30.7</c:v>
                </c:pt>
                <c:pt idx="4661">
                  <c:v>30.7</c:v>
                </c:pt>
                <c:pt idx="4662">
                  <c:v>29.5</c:v>
                </c:pt>
                <c:pt idx="4663">
                  <c:v>30.7</c:v>
                </c:pt>
                <c:pt idx="4664">
                  <c:v>30.6</c:v>
                </c:pt>
                <c:pt idx="4665">
                  <c:v>29.8</c:v>
                </c:pt>
                <c:pt idx="4666">
                  <c:v>27</c:v>
                </c:pt>
                <c:pt idx="4667">
                  <c:v>27.1</c:v>
                </c:pt>
                <c:pt idx="4668">
                  <c:v>27.5</c:v>
                </c:pt>
                <c:pt idx="4669">
                  <c:v>28.3</c:v>
                </c:pt>
                <c:pt idx="4670">
                  <c:v>28.7</c:v>
                </c:pt>
                <c:pt idx="4671">
                  <c:v>28.9</c:v>
                </c:pt>
                <c:pt idx="4672">
                  <c:v>29.1</c:v>
                </c:pt>
                <c:pt idx="4673">
                  <c:v>28.6</c:v>
                </c:pt>
                <c:pt idx="4674">
                  <c:v>28.3</c:v>
                </c:pt>
                <c:pt idx="4675">
                  <c:v>27.4</c:v>
                </c:pt>
                <c:pt idx="4676">
                  <c:v>27.4</c:v>
                </c:pt>
                <c:pt idx="4677">
                  <c:v>27.3</c:v>
                </c:pt>
                <c:pt idx="4678">
                  <c:v>26.9</c:v>
                </c:pt>
                <c:pt idx="4679">
                  <c:v>26.6</c:v>
                </c:pt>
                <c:pt idx="4680">
                  <c:v>26.6</c:v>
                </c:pt>
                <c:pt idx="4681">
                  <c:v>26.7</c:v>
                </c:pt>
                <c:pt idx="4682">
                  <c:v>26.6</c:v>
                </c:pt>
                <c:pt idx="4683">
                  <c:v>26.2</c:v>
                </c:pt>
                <c:pt idx="4684">
                  <c:v>25.5</c:v>
                </c:pt>
                <c:pt idx="4685">
                  <c:v>24.8</c:v>
                </c:pt>
                <c:pt idx="4686">
                  <c:v>24.2</c:v>
                </c:pt>
                <c:pt idx="4687">
                  <c:v>24</c:v>
                </c:pt>
                <c:pt idx="4688">
                  <c:v>23.8</c:v>
                </c:pt>
                <c:pt idx="4689">
                  <c:v>23.5</c:v>
                </c:pt>
                <c:pt idx="4690">
                  <c:v>23.3</c:v>
                </c:pt>
                <c:pt idx="4691">
                  <c:v>23.2</c:v>
                </c:pt>
                <c:pt idx="4692">
                  <c:v>23.1</c:v>
                </c:pt>
                <c:pt idx="4693">
                  <c:v>23</c:v>
                </c:pt>
                <c:pt idx="4694">
                  <c:v>22.9</c:v>
                </c:pt>
                <c:pt idx="4695">
                  <c:v>22.6</c:v>
                </c:pt>
                <c:pt idx="4696">
                  <c:v>22.4</c:v>
                </c:pt>
                <c:pt idx="4697">
                  <c:v>22</c:v>
                </c:pt>
                <c:pt idx="4698">
                  <c:v>21.6</c:v>
                </c:pt>
                <c:pt idx="4699">
                  <c:v>21.4</c:v>
                </c:pt>
                <c:pt idx="4700">
                  <c:v>21.1</c:v>
                </c:pt>
                <c:pt idx="4701">
                  <c:v>20.9</c:v>
                </c:pt>
                <c:pt idx="4702">
                  <c:v>20.7</c:v>
                </c:pt>
                <c:pt idx="4703">
                  <c:v>20.399999999999999</c:v>
                </c:pt>
                <c:pt idx="4704">
                  <c:v>20.2</c:v>
                </c:pt>
                <c:pt idx="4705">
                  <c:v>20</c:v>
                </c:pt>
                <c:pt idx="4706">
                  <c:v>19.899999999999999</c:v>
                </c:pt>
                <c:pt idx="4707">
                  <c:v>19.8</c:v>
                </c:pt>
                <c:pt idx="4708">
                  <c:v>19.5</c:v>
                </c:pt>
                <c:pt idx="4709">
                  <c:v>19.399999999999999</c:v>
                </c:pt>
                <c:pt idx="4710">
                  <c:v>19.399999999999999</c:v>
                </c:pt>
                <c:pt idx="4711">
                  <c:v>19.399999999999999</c:v>
                </c:pt>
                <c:pt idx="4712">
                  <c:v>19.399999999999999</c:v>
                </c:pt>
                <c:pt idx="4713">
                  <c:v>19.3</c:v>
                </c:pt>
                <c:pt idx="4714">
                  <c:v>19.100000000000001</c:v>
                </c:pt>
                <c:pt idx="4715">
                  <c:v>18.899999999999999</c:v>
                </c:pt>
                <c:pt idx="4716">
                  <c:v>18.8</c:v>
                </c:pt>
                <c:pt idx="4717">
                  <c:v>18.600000000000001</c:v>
                </c:pt>
                <c:pt idx="4718">
                  <c:v>18.5</c:v>
                </c:pt>
                <c:pt idx="4719">
                  <c:v>18.5</c:v>
                </c:pt>
                <c:pt idx="4720">
                  <c:v>18.399999999999999</c:v>
                </c:pt>
                <c:pt idx="4721">
                  <c:v>18.3</c:v>
                </c:pt>
                <c:pt idx="4722">
                  <c:v>18.2</c:v>
                </c:pt>
                <c:pt idx="4723">
                  <c:v>18.3</c:v>
                </c:pt>
                <c:pt idx="4724">
                  <c:v>18.3</c:v>
                </c:pt>
                <c:pt idx="4725">
                  <c:v>18.3</c:v>
                </c:pt>
                <c:pt idx="4726">
                  <c:v>18.399999999999999</c:v>
                </c:pt>
                <c:pt idx="4727">
                  <c:v>18.600000000000001</c:v>
                </c:pt>
                <c:pt idx="4728">
                  <c:v>19.100000000000001</c:v>
                </c:pt>
                <c:pt idx="4729">
                  <c:v>19.5</c:v>
                </c:pt>
                <c:pt idx="4730">
                  <c:v>20.100000000000001</c:v>
                </c:pt>
                <c:pt idx="4731">
                  <c:v>20.399999999999999</c:v>
                </c:pt>
                <c:pt idx="4732">
                  <c:v>21</c:v>
                </c:pt>
                <c:pt idx="4733">
                  <c:v>21.8</c:v>
                </c:pt>
                <c:pt idx="4734">
                  <c:v>22.7</c:v>
                </c:pt>
                <c:pt idx="4735">
                  <c:v>24</c:v>
                </c:pt>
                <c:pt idx="4736">
                  <c:v>24.9</c:v>
                </c:pt>
                <c:pt idx="4737">
                  <c:v>25.3</c:v>
                </c:pt>
                <c:pt idx="4738">
                  <c:v>26</c:v>
                </c:pt>
                <c:pt idx="4739">
                  <c:v>27.1</c:v>
                </c:pt>
                <c:pt idx="4740">
                  <c:v>28.2</c:v>
                </c:pt>
                <c:pt idx="4741">
                  <c:v>28.5</c:v>
                </c:pt>
                <c:pt idx="4742">
                  <c:v>29.2</c:v>
                </c:pt>
                <c:pt idx="4743">
                  <c:v>29.5</c:v>
                </c:pt>
                <c:pt idx="4744">
                  <c:v>29.8</c:v>
                </c:pt>
                <c:pt idx="4745">
                  <c:v>30.6</c:v>
                </c:pt>
                <c:pt idx="4746">
                  <c:v>31.2</c:v>
                </c:pt>
                <c:pt idx="4747">
                  <c:v>31.1</c:v>
                </c:pt>
                <c:pt idx="4748">
                  <c:v>31.6</c:v>
                </c:pt>
                <c:pt idx="4749">
                  <c:v>32.4</c:v>
                </c:pt>
                <c:pt idx="4750">
                  <c:v>31.9</c:v>
                </c:pt>
                <c:pt idx="4751">
                  <c:v>31.8</c:v>
                </c:pt>
                <c:pt idx="4752">
                  <c:v>32.6</c:v>
                </c:pt>
                <c:pt idx="4753">
                  <c:v>32.4</c:v>
                </c:pt>
                <c:pt idx="4754">
                  <c:v>33.1</c:v>
                </c:pt>
                <c:pt idx="4755">
                  <c:v>33</c:v>
                </c:pt>
                <c:pt idx="4756">
                  <c:v>33.1</c:v>
                </c:pt>
                <c:pt idx="4757">
                  <c:v>32.9</c:v>
                </c:pt>
                <c:pt idx="4758">
                  <c:v>32.700000000000003</c:v>
                </c:pt>
                <c:pt idx="4759">
                  <c:v>32.800000000000011</c:v>
                </c:pt>
                <c:pt idx="4760">
                  <c:v>33</c:v>
                </c:pt>
                <c:pt idx="4761">
                  <c:v>33.1</c:v>
                </c:pt>
                <c:pt idx="4762">
                  <c:v>31.4</c:v>
                </c:pt>
                <c:pt idx="4763">
                  <c:v>30.7</c:v>
                </c:pt>
                <c:pt idx="4764">
                  <c:v>30.6</c:v>
                </c:pt>
                <c:pt idx="4765">
                  <c:v>30.3</c:v>
                </c:pt>
                <c:pt idx="4766">
                  <c:v>30.1</c:v>
                </c:pt>
                <c:pt idx="4767">
                  <c:v>30.2</c:v>
                </c:pt>
                <c:pt idx="4768">
                  <c:v>30.4</c:v>
                </c:pt>
                <c:pt idx="4769">
                  <c:v>30.6</c:v>
                </c:pt>
                <c:pt idx="4770">
                  <c:v>29.6</c:v>
                </c:pt>
                <c:pt idx="4771">
                  <c:v>30.1</c:v>
                </c:pt>
                <c:pt idx="4772">
                  <c:v>30.2</c:v>
                </c:pt>
                <c:pt idx="4773">
                  <c:v>29.9</c:v>
                </c:pt>
                <c:pt idx="4774">
                  <c:v>29.5</c:v>
                </c:pt>
                <c:pt idx="4775">
                  <c:v>29.6</c:v>
                </c:pt>
                <c:pt idx="4776">
                  <c:v>29.3</c:v>
                </c:pt>
                <c:pt idx="4777">
                  <c:v>28.8</c:v>
                </c:pt>
                <c:pt idx="4778">
                  <c:v>28.3</c:v>
                </c:pt>
                <c:pt idx="4779">
                  <c:v>27.9</c:v>
                </c:pt>
                <c:pt idx="4780">
                  <c:v>27.5</c:v>
                </c:pt>
                <c:pt idx="4781">
                  <c:v>26.6</c:v>
                </c:pt>
                <c:pt idx="4782">
                  <c:v>26.5</c:v>
                </c:pt>
                <c:pt idx="4783">
                  <c:v>26.8</c:v>
                </c:pt>
                <c:pt idx="4784">
                  <c:v>26.5</c:v>
                </c:pt>
                <c:pt idx="4785">
                  <c:v>26.6</c:v>
                </c:pt>
                <c:pt idx="4786">
                  <c:v>26.4</c:v>
                </c:pt>
                <c:pt idx="4787">
                  <c:v>26.1</c:v>
                </c:pt>
                <c:pt idx="4788">
                  <c:v>25.7</c:v>
                </c:pt>
                <c:pt idx="4789">
                  <c:v>25.4</c:v>
                </c:pt>
                <c:pt idx="4790">
                  <c:v>25</c:v>
                </c:pt>
                <c:pt idx="4791">
                  <c:v>24.6</c:v>
                </c:pt>
                <c:pt idx="4792">
                  <c:v>24.9</c:v>
                </c:pt>
                <c:pt idx="4793">
                  <c:v>25</c:v>
                </c:pt>
                <c:pt idx="4794">
                  <c:v>25</c:v>
                </c:pt>
                <c:pt idx="4795">
                  <c:v>24.8</c:v>
                </c:pt>
                <c:pt idx="4796">
                  <c:v>24.6</c:v>
                </c:pt>
                <c:pt idx="4797">
                  <c:v>24.1</c:v>
                </c:pt>
                <c:pt idx="4798">
                  <c:v>23.5</c:v>
                </c:pt>
                <c:pt idx="4799">
                  <c:v>23.2</c:v>
                </c:pt>
                <c:pt idx="4800">
                  <c:v>23.3</c:v>
                </c:pt>
                <c:pt idx="4801">
                  <c:v>22.8</c:v>
                </c:pt>
                <c:pt idx="4802">
                  <c:v>22.3</c:v>
                </c:pt>
                <c:pt idx="4803">
                  <c:v>21.9</c:v>
                </c:pt>
                <c:pt idx="4804">
                  <c:v>21.6</c:v>
                </c:pt>
                <c:pt idx="4805">
                  <c:v>21.2</c:v>
                </c:pt>
                <c:pt idx="4806">
                  <c:v>20.9</c:v>
                </c:pt>
                <c:pt idx="4807">
                  <c:v>20.8</c:v>
                </c:pt>
                <c:pt idx="4808">
                  <c:v>20.7</c:v>
                </c:pt>
                <c:pt idx="4809">
                  <c:v>20.5</c:v>
                </c:pt>
                <c:pt idx="4810">
                  <c:v>20.399999999999999</c:v>
                </c:pt>
                <c:pt idx="4811">
                  <c:v>20.2</c:v>
                </c:pt>
                <c:pt idx="4812">
                  <c:v>20</c:v>
                </c:pt>
                <c:pt idx="4813">
                  <c:v>19.899999999999999</c:v>
                </c:pt>
                <c:pt idx="4814">
                  <c:v>19.8</c:v>
                </c:pt>
                <c:pt idx="4815">
                  <c:v>19.600000000000001</c:v>
                </c:pt>
                <c:pt idx="4816">
                  <c:v>19.5</c:v>
                </c:pt>
                <c:pt idx="4817">
                  <c:v>19.399999999999999</c:v>
                </c:pt>
                <c:pt idx="4818">
                  <c:v>19.2</c:v>
                </c:pt>
                <c:pt idx="4819">
                  <c:v>19.100000000000001</c:v>
                </c:pt>
                <c:pt idx="4820">
                  <c:v>19.100000000000001</c:v>
                </c:pt>
                <c:pt idx="4821">
                  <c:v>19.2</c:v>
                </c:pt>
                <c:pt idx="4822">
                  <c:v>19.8</c:v>
                </c:pt>
                <c:pt idx="4823">
                  <c:v>20.5</c:v>
                </c:pt>
                <c:pt idx="4824">
                  <c:v>21.3</c:v>
                </c:pt>
                <c:pt idx="4825">
                  <c:v>21.9</c:v>
                </c:pt>
                <c:pt idx="4826">
                  <c:v>22.3</c:v>
                </c:pt>
                <c:pt idx="4827">
                  <c:v>23</c:v>
                </c:pt>
                <c:pt idx="4828">
                  <c:v>24.1</c:v>
                </c:pt>
                <c:pt idx="4829">
                  <c:v>24.6</c:v>
                </c:pt>
                <c:pt idx="4830">
                  <c:v>25.2</c:v>
                </c:pt>
                <c:pt idx="4831">
                  <c:v>25.8</c:v>
                </c:pt>
                <c:pt idx="4832">
                  <c:v>26.6</c:v>
                </c:pt>
                <c:pt idx="4833">
                  <c:v>27.6</c:v>
                </c:pt>
                <c:pt idx="4834">
                  <c:v>28.3</c:v>
                </c:pt>
                <c:pt idx="4835">
                  <c:v>29.5</c:v>
                </c:pt>
                <c:pt idx="4836">
                  <c:v>30.2</c:v>
                </c:pt>
                <c:pt idx="4837">
                  <c:v>31</c:v>
                </c:pt>
                <c:pt idx="4838">
                  <c:v>32.1</c:v>
                </c:pt>
                <c:pt idx="4839">
                  <c:v>32.6</c:v>
                </c:pt>
                <c:pt idx="4840">
                  <c:v>32.9</c:v>
                </c:pt>
                <c:pt idx="4841">
                  <c:v>33.4</c:v>
                </c:pt>
                <c:pt idx="4842">
                  <c:v>33.5</c:v>
                </c:pt>
                <c:pt idx="4843">
                  <c:v>33.200000000000003</c:v>
                </c:pt>
                <c:pt idx="4844">
                  <c:v>33.4</c:v>
                </c:pt>
                <c:pt idx="4845">
                  <c:v>33.4</c:v>
                </c:pt>
                <c:pt idx="4846">
                  <c:v>33.300000000000011</c:v>
                </c:pt>
                <c:pt idx="4847">
                  <c:v>33.800000000000011</c:v>
                </c:pt>
                <c:pt idx="4848">
                  <c:v>35</c:v>
                </c:pt>
                <c:pt idx="4849">
                  <c:v>34.700000000000003</c:v>
                </c:pt>
                <c:pt idx="4850">
                  <c:v>35.4</c:v>
                </c:pt>
                <c:pt idx="4851">
                  <c:v>35.700000000000003</c:v>
                </c:pt>
                <c:pt idx="4852">
                  <c:v>35.300000000000011</c:v>
                </c:pt>
                <c:pt idx="4853">
                  <c:v>35.9</c:v>
                </c:pt>
                <c:pt idx="4854">
                  <c:v>34.6</c:v>
                </c:pt>
                <c:pt idx="4855">
                  <c:v>34.700000000000003</c:v>
                </c:pt>
                <c:pt idx="4856">
                  <c:v>34.9</c:v>
                </c:pt>
                <c:pt idx="4857">
                  <c:v>34.1</c:v>
                </c:pt>
                <c:pt idx="4858">
                  <c:v>34.200000000000003</c:v>
                </c:pt>
                <c:pt idx="4859">
                  <c:v>34.6</c:v>
                </c:pt>
                <c:pt idx="4860">
                  <c:v>33.800000000000011</c:v>
                </c:pt>
                <c:pt idx="4861">
                  <c:v>34.200000000000003</c:v>
                </c:pt>
                <c:pt idx="4862">
                  <c:v>34</c:v>
                </c:pt>
                <c:pt idx="4863">
                  <c:v>33.700000000000003</c:v>
                </c:pt>
                <c:pt idx="4864">
                  <c:v>32.300000000000011</c:v>
                </c:pt>
                <c:pt idx="4865">
                  <c:v>31.6</c:v>
                </c:pt>
                <c:pt idx="4866">
                  <c:v>32.5</c:v>
                </c:pt>
                <c:pt idx="4867">
                  <c:v>33.200000000000003</c:v>
                </c:pt>
                <c:pt idx="4868">
                  <c:v>33</c:v>
                </c:pt>
                <c:pt idx="4869">
                  <c:v>32.6</c:v>
                </c:pt>
                <c:pt idx="4870">
                  <c:v>32.4</c:v>
                </c:pt>
                <c:pt idx="4871">
                  <c:v>32.4</c:v>
                </c:pt>
                <c:pt idx="4872">
                  <c:v>31.7</c:v>
                </c:pt>
                <c:pt idx="4873">
                  <c:v>31</c:v>
                </c:pt>
                <c:pt idx="4874">
                  <c:v>30.1</c:v>
                </c:pt>
                <c:pt idx="4875">
                  <c:v>29.3</c:v>
                </c:pt>
                <c:pt idx="4876">
                  <c:v>28.5</c:v>
                </c:pt>
                <c:pt idx="4877">
                  <c:v>27.8</c:v>
                </c:pt>
                <c:pt idx="4878">
                  <c:v>27.9</c:v>
                </c:pt>
                <c:pt idx="4879">
                  <c:v>27.4</c:v>
                </c:pt>
                <c:pt idx="4880">
                  <c:v>26.8</c:v>
                </c:pt>
                <c:pt idx="4881">
                  <c:v>26</c:v>
                </c:pt>
                <c:pt idx="4882">
                  <c:v>25.3</c:v>
                </c:pt>
                <c:pt idx="4883">
                  <c:v>24.6</c:v>
                </c:pt>
                <c:pt idx="4884">
                  <c:v>24</c:v>
                </c:pt>
                <c:pt idx="4885">
                  <c:v>23.5</c:v>
                </c:pt>
                <c:pt idx="4886">
                  <c:v>22.8</c:v>
                </c:pt>
                <c:pt idx="4887">
                  <c:v>22.4</c:v>
                </c:pt>
                <c:pt idx="4888">
                  <c:v>22.2</c:v>
                </c:pt>
                <c:pt idx="4889">
                  <c:v>21.9</c:v>
                </c:pt>
                <c:pt idx="4890">
                  <c:v>21.8</c:v>
                </c:pt>
                <c:pt idx="4891">
                  <c:v>21.9</c:v>
                </c:pt>
                <c:pt idx="4892">
                  <c:v>21.7</c:v>
                </c:pt>
                <c:pt idx="4893">
                  <c:v>21.1</c:v>
                </c:pt>
                <c:pt idx="4894">
                  <c:v>20.8</c:v>
                </c:pt>
                <c:pt idx="4895">
                  <c:v>20.8</c:v>
                </c:pt>
                <c:pt idx="4896">
                  <c:v>20.7</c:v>
                </c:pt>
                <c:pt idx="4897">
                  <c:v>20.5</c:v>
                </c:pt>
                <c:pt idx="4898">
                  <c:v>20.2</c:v>
                </c:pt>
                <c:pt idx="4899">
                  <c:v>20</c:v>
                </c:pt>
                <c:pt idx="4900">
                  <c:v>19.8</c:v>
                </c:pt>
                <c:pt idx="4901">
                  <c:v>19.5</c:v>
                </c:pt>
                <c:pt idx="4902">
                  <c:v>19.3</c:v>
                </c:pt>
                <c:pt idx="4903">
                  <c:v>19.2</c:v>
                </c:pt>
                <c:pt idx="4904">
                  <c:v>19.100000000000001</c:v>
                </c:pt>
                <c:pt idx="4905">
                  <c:v>18.8</c:v>
                </c:pt>
                <c:pt idx="4906">
                  <c:v>18.600000000000001</c:v>
                </c:pt>
                <c:pt idx="4907">
                  <c:v>18.5</c:v>
                </c:pt>
                <c:pt idx="4908">
                  <c:v>18.399999999999999</c:v>
                </c:pt>
                <c:pt idx="4909">
                  <c:v>18.2</c:v>
                </c:pt>
                <c:pt idx="4910">
                  <c:v>18.100000000000001</c:v>
                </c:pt>
                <c:pt idx="4911">
                  <c:v>17.899999999999999</c:v>
                </c:pt>
                <c:pt idx="4912">
                  <c:v>17.600000000000001</c:v>
                </c:pt>
                <c:pt idx="4913">
                  <c:v>17.5</c:v>
                </c:pt>
                <c:pt idx="4914">
                  <c:v>17.5</c:v>
                </c:pt>
                <c:pt idx="4915">
                  <c:v>17.399999999999999</c:v>
                </c:pt>
                <c:pt idx="4916">
                  <c:v>17.3</c:v>
                </c:pt>
                <c:pt idx="4917">
                  <c:v>17.600000000000001</c:v>
                </c:pt>
                <c:pt idx="4918">
                  <c:v>18.3</c:v>
                </c:pt>
                <c:pt idx="4919">
                  <c:v>18.8</c:v>
                </c:pt>
                <c:pt idx="4920">
                  <c:v>19</c:v>
                </c:pt>
                <c:pt idx="4921">
                  <c:v>19.8</c:v>
                </c:pt>
                <c:pt idx="4922">
                  <c:v>20.7</c:v>
                </c:pt>
                <c:pt idx="4923">
                  <c:v>22.1</c:v>
                </c:pt>
                <c:pt idx="4924">
                  <c:v>23.7</c:v>
                </c:pt>
                <c:pt idx="4925">
                  <c:v>24</c:v>
                </c:pt>
                <c:pt idx="4926">
                  <c:v>24.5</c:v>
                </c:pt>
                <c:pt idx="4927">
                  <c:v>25.3</c:v>
                </c:pt>
                <c:pt idx="4928">
                  <c:v>26.4</c:v>
                </c:pt>
                <c:pt idx="4929">
                  <c:v>27.1</c:v>
                </c:pt>
                <c:pt idx="4930">
                  <c:v>27.8</c:v>
                </c:pt>
                <c:pt idx="4931">
                  <c:v>28.8</c:v>
                </c:pt>
                <c:pt idx="4932">
                  <c:v>29.8</c:v>
                </c:pt>
                <c:pt idx="4933">
                  <c:v>30.6</c:v>
                </c:pt>
                <c:pt idx="4934">
                  <c:v>31.6</c:v>
                </c:pt>
                <c:pt idx="4935">
                  <c:v>32</c:v>
                </c:pt>
                <c:pt idx="4936">
                  <c:v>32.9</c:v>
                </c:pt>
                <c:pt idx="4937">
                  <c:v>32.700000000000003</c:v>
                </c:pt>
                <c:pt idx="4938">
                  <c:v>33.6</c:v>
                </c:pt>
                <c:pt idx="4939">
                  <c:v>33.6</c:v>
                </c:pt>
                <c:pt idx="4940">
                  <c:v>34.200000000000003</c:v>
                </c:pt>
                <c:pt idx="4941">
                  <c:v>35</c:v>
                </c:pt>
                <c:pt idx="4942">
                  <c:v>34.6</c:v>
                </c:pt>
                <c:pt idx="4943">
                  <c:v>35.4</c:v>
                </c:pt>
                <c:pt idx="4944">
                  <c:v>35.1</c:v>
                </c:pt>
                <c:pt idx="4945">
                  <c:v>35.300000000000011</c:v>
                </c:pt>
                <c:pt idx="4946">
                  <c:v>35.4</c:v>
                </c:pt>
                <c:pt idx="4947">
                  <c:v>34.1</c:v>
                </c:pt>
                <c:pt idx="4948">
                  <c:v>33.700000000000003</c:v>
                </c:pt>
                <c:pt idx="4949">
                  <c:v>34.6</c:v>
                </c:pt>
                <c:pt idx="4950">
                  <c:v>33.4</c:v>
                </c:pt>
                <c:pt idx="4951">
                  <c:v>31.8</c:v>
                </c:pt>
                <c:pt idx="4952">
                  <c:v>30.7</c:v>
                </c:pt>
                <c:pt idx="4953">
                  <c:v>31</c:v>
                </c:pt>
                <c:pt idx="4954">
                  <c:v>31.7</c:v>
                </c:pt>
                <c:pt idx="4955">
                  <c:v>32.300000000000011</c:v>
                </c:pt>
                <c:pt idx="4956">
                  <c:v>32.5</c:v>
                </c:pt>
                <c:pt idx="4957">
                  <c:v>32.6</c:v>
                </c:pt>
                <c:pt idx="4958">
                  <c:v>31.8</c:v>
                </c:pt>
                <c:pt idx="4959">
                  <c:v>31.2</c:v>
                </c:pt>
                <c:pt idx="4960">
                  <c:v>31.1</c:v>
                </c:pt>
                <c:pt idx="4961">
                  <c:v>30.9</c:v>
                </c:pt>
                <c:pt idx="4962">
                  <c:v>31.1</c:v>
                </c:pt>
                <c:pt idx="4963">
                  <c:v>31.2</c:v>
                </c:pt>
                <c:pt idx="4964">
                  <c:v>31</c:v>
                </c:pt>
                <c:pt idx="4965">
                  <c:v>30.9</c:v>
                </c:pt>
                <c:pt idx="4966">
                  <c:v>30.5</c:v>
                </c:pt>
                <c:pt idx="4967">
                  <c:v>30.5</c:v>
                </c:pt>
                <c:pt idx="4968">
                  <c:v>30.2</c:v>
                </c:pt>
                <c:pt idx="4969">
                  <c:v>29.7</c:v>
                </c:pt>
                <c:pt idx="4970">
                  <c:v>29.3</c:v>
                </c:pt>
                <c:pt idx="4971">
                  <c:v>28.7</c:v>
                </c:pt>
                <c:pt idx="4972">
                  <c:v>28</c:v>
                </c:pt>
                <c:pt idx="4973">
                  <c:v>27.1</c:v>
                </c:pt>
                <c:pt idx="4974">
                  <c:v>26.4</c:v>
                </c:pt>
                <c:pt idx="4975">
                  <c:v>26.1</c:v>
                </c:pt>
                <c:pt idx="4976">
                  <c:v>25.4</c:v>
                </c:pt>
                <c:pt idx="4977">
                  <c:v>25</c:v>
                </c:pt>
                <c:pt idx="4978">
                  <c:v>24.8</c:v>
                </c:pt>
                <c:pt idx="4979">
                  <c:v>24.4</c:v>
                </c:pt>
                <c:pt idx="4980">
                  <c:v>24.2</c:v>
                </c:pt>
                <c:pt idx="4981">
                  <c:v>23.9</c:v>
                </c:pt>
                <c:pt idx="4982">
                  <c:v>23.5</c:v>
                </c:pt>
                <c:pt idx="4983">
                  <c:v>23.2</c:v>
                </c:pt>
                <c:pt idx="4984">
                  <c:v>22.8</c:v>
                </c:pt>
                <c:pt idx="4985">
                  <c:v>22.4</c:v>
                </c:pt>
                <c:pt idx="4986">
                  <c:v>22.1</c:v>
                </c:pt>
                <c:pt idx="4987">
                  <c:v>21.9</c:v>
                </c:pt>
                <c:pt idx="4988">
                  <c:v>21.6</c:v>
                </c:pt>
                <c:pt idx="4989">
                  <c:v>21.4</c:v>
                </c:pt>
                <c:pt idx="4990">
                  <c:v>21.2</c:v>
                </c:pt>
                <c:pt idx="4991">
                  <c:v>21</c:v>
                </c:pt>
                <c:pt idx="4992">
                  <c:v>20.7</c:v>
                </c:pt>
                <c:pt idx="4993">
                  <c:v>20.5</c:v>
                </c:pt>
                <c:pt idx="4994">
                  <c:v>20.3</c:v>
                </c:pt>
                <c:pt idx="4995">
                  <c:v>20.100000000000001</c:v>
                </c:pt>
                <c:pt idx="4996">
                  <c:v>19.8</c:v>
                </c:pt>
                <c:pt idx="4997">
                  <c:v>19.600000000000001</c:v>
                </c:pt>
                <c:pt idx="4998">
                  <c:v>19.5</c:v>
                </c:pt>
                <c:pt idx="4999">
                  <c:v>19.3</c:v>
                </c:pt>
                <c:pt idx="5000">
                  <c:v>19.100000000000001</c:v>
                </c:pt>
                <c:pt idx="5001">
                  <c:v>18.899999999999999</c:v>
                </c:pt>
                <c:pt idx="5002">
                  <c:v>18.7</c:v>
                </c:pt>
                <c:pt idx="5003">
                  <c:v>18.5</c:v>
                </c:pt>
                <c:pt idx="5004">
                  <c:v>18.399999999999999</c:v>
                </c:pt>
                <c:pt idx="5005">
                  <c:v>18.2</c:v>
                </c:pt>
                <c:pt idx="5006">
                  <c:v>17.899999999999999</c:v>
                </c:pt>
                <c:pt idx="5007">
                  <c:v>17.8</c:v>
                </c:pt>
                <c:pt idx="5008">
                  <c:v>17.7</c:v>
                </c:pt>
                <c:pt idx="5009">
                  <c:v>17.600000000000001</c:v>
                </c:pt>
                <c:pt idx="5010">
                  <c:v>17.600000000000001</c:v>
                </c:pt>
                <c:pt idx="5011">
                  <c:v>17.5</c:v>
                </c:pt>
                <c:pt idx="5012">
                  <c:v>17.5</c:v>
                </c:pt>
                <c:pt idx="5013">
                  <c:v>17.5</c:v>
                </c:pt>
                <c:pt idx="5014">
                  <c:v>18.100000000000001</c:v>
                </c:pt>
                <c:pt idx="5015">
                  <c:v>18.600000000000001</c:v>
                </c:pt>
                <c:pt idx="5016">
                  <c:v>19.100000000000001</c:v>
                </c:pt>
                <c:pt idx="5017">
                  <c:v>20.100000000000001</c:v>
                </c:pt>
                <c:pt idx="5018">
                  <c:v>20.6</c:v>
                </c:pt>
                <c:pt idx="5019">
                  <c:v>21.3</c:v>
                </c:pt>
                <c:pt idx="5020">
                  <c:v>22.6</c:v>
                </c:pt>
                <c:pt idx="5021">
                  <c:v>23.3</c:v>
                </c:pt>
                <c:pt idx="5022">
                  <c:v>24.1</c:v>
                </c:pt>
                <c:pt idx="5023">
                  <c:v>24.9</c:v>
                </c:pt>
                <c:pt idx="5024">
                  <c:v>25.8</c:v>
                </c:pt>
                <c:pt idx="5025">
                  <c:v>26.7</c:v>
                </c:pt>
                <c:pt idx="5026">
                  <c:v>27.5</c:v>
                </c:pt>
                <c:pt idx="5027">
                  <c:v>28.6</c:v>
                </c:pt>
                <c:pt idx="5028">
                  <c:v>29.6</c:v>
                </c:pt>
                <c:pt idx="5029">
                  <c:v>30.4</c:v>
                </c:pt>
                <c:pt idx="5030">
                  <c:v>31.4</c:v>
                </c:pt>
                <c:pt idx="5031">
                  <c:v>32.200000000000003</c:v>
                </c:pt>
                <c:pt idx="5032">
                  <c:v>32.700000000000003</c:v>
                </c:pt>
                <c:pt idx="5033">
                  <c:v>33.5</c:v>
                </c:pt>
                <c:pt idx="5034">
                  <c:v>33.700000000000003</c:v>
                </c:pt>
                <c:pt idx="5035">
                  <c:v>34.1</c:v>
                </c:pt>
                <c:pt idx="5036">
                  <c:v>35</c:v>
                </c:pt>
                <c:pt idx="5037">
                  <c:v>35.6</c:v>
                </c:pt>
                <c:pt idx="5038">
                  <c:v>35</c:v>
                </c:pt>
                <c:pt idx="5039">
                  <c:v>34.800000000000011</c:v>
                </c:pt>
                <c:pt idx="5040">
                  <c:v>35</c:v>
                </c:pt>
                <c:pt idx="5041">
                  <c:v>36</c:v>
                </c:pt>
                <c:pt idx="5042">
                  <c:v>35.1</c:v>
                </c:pt>
                <c:pt idx="5043">
                  <c:v>35.1</c:v>
                </c:pt>
                <c:pt idx="5044">
                  <c:v>34.700000000000003</c:v>
                </c:pt>
                <c:pt idx="5045">
                  <c:v>34.5</c:v>
                </c:pt>
                <c:pt idx="5046">
                  <c:v>34.300000000000011</c:v>
                </c:pt>
                <c:pt idx="5047">
                  <c:v>34.5</c:v>
                </c:pt>
                <c:pt idx="5048">
                  <c:v>34.200000000000003</c:v>
                </c:pt>
                <c:pt idx="5049">
                  <c:v>33.9</c:v>
                </c:pt>
                <c:pt idx="5050">
                  <c:v>34.1</c:v>
                </c:pt>
                <c:pt idx="5051">
                  <c:v>34</c:v>
                </c:pt>
                <c:pt idx="5052">
                  <c:v>33.5</c:v>
                </c:pt>
                <c:pt idx="5053">
                  <c:v>33.4</c:v>
                </c:pt>
                <c:pt idx="5054">
                  <c:v>33.4</c:v>
                </c:pt>
                <c:pt idx="5055">
                  <c:v>33.200000000000003</c:v>
                </c:pt>
                <c:pt idx="5056">
                  <c:v>33.200000000000003</c:v>
                </c:pt>
                <c:pt idx="5057">
                  <c:v>33.300000000000011</c:v>
                </c:pt>
                <c:pt idx="5058">
                  <c:v>33</c:v>
                </c:pt>
                <c:pt idx="5059">
                  <c:v>32.6</c:v>
                </c:pt>
                <c:pt idx="5060">
                  <c:v>32.300000000000011</c:v>
                </c:pt>
                <c:pt idx="5061">
                  <c:v>31.8</c:v>
                </c:pt>
                <c:pt idx="5062">
                  <c:v>31.5</c:v>
                </c:pt>
                <c:pt idx="5063">
                  <c:v>31.3</c:v>
                </c:pt>
                <c:pt idx="5064">
                  <c:v>31.1</c:v>
                </c:pt>
                <c:pt idx="5065">
                  <c:v>30.5</c:v>
                </c:pt>
                <c:pt idx="5066">
                  <c:v>30</c:v>
                </c:pt>
                <c:pt idx="5067">
                  <c:v>29.4</c:v>
                </c:pt>
                <c:pt idx="5068">
                  <c:v>29</c:v>
                </c:pt>
                <c:pt idx="5069">
                  <c:v>28.8</c:v>
                </c:pt>
                <c:pt idx="5070">
                  <c:v>27.8</c:v>
                </c:pt>
                <c:pt idx="5071">
                  <c:v>26.8</c:v>
                </c:pt>
                <c:pt idx="5072">
                  <c:v>26.6</c:v>
                </c:pt>
                <c:pt idx="5073">
                  <c:v>26.8</c:v>
                </c:pt>
                <c:pt idx="5074">
                  <c:v>26.7</c:v>
                </c:pt>
                <c:pt idx="5075">
                  <c:v>26.7</c:v>
                </c:pt>
                <c:pt idx="5076">
                  <c:v>26.5</c:v>
                </c:pt>
                <c:pt idx="5077">
                  <c:v>26.2</c:v>
                </c:pt>
                <c:pt idx="5078">
                  <c:v>26</c:v>
                </c:pt>
                <c:pt idx="5079">
                  <c:v>25.8</c:v>
                </c:pt>
                <c:pt idx="5080">
                  <c:v>25.3</c:v>
                </c:pt>
                <c:pt idx="5081">
                  <c:v>24.8</c:v>
                </c:pt>
                <c:pt idx="5082">
                  <c:v>24.7</c:v>
                </c:pt>
                <c:pt idx="5083">
                  <c:v>24.2</c:v>
                </c:pt>
                <c:pt idx="5084">
                  <c:v>23.5</c:v>
                </c:pt>
                <c:pt idx="5085">
                  <c:v>23.2</c:v>
                </c:pt>
                <c:pt idx="5086">
                  <c:v>22.8</c:v>
                </c:pt>
                <c:pt idx="5087">
                  <c:v>22.4</c:v>
                </c:pt>
                <c:pt idx="5088">
                  <c:v>22.1</c:v>
                </c:pt>
                <c:pt idx="5089">
                  <c:v>21.9</c:v>
                </c:pt>
                <c:pt idx="5090">
                  <c:v>21.8</c:v>
                </c:pt>
                <c:pt idx="5091">
                  <c:v>21.7</c:v>
                </c:pt>
                <c:pt idx="5092">
                  <c:v>21.4</c:v>
                </c:pt>
                <c:pt idx="5093">
                  <c:v>21.2</c:v>
                </c:pt>
                <c:pt idx="5094">
                  <c:v>21.1</c:v>
                </c:pt>
                <c:pt idx="5095">
                  <c:v>21</c:v>
                </c:pt>
                <c:pt idx="5096">
                  <c:v>21</c:v>
                </c:pt>
                <c:pt idx="5097">
                  <c:v>20.9</c:v>
                </c:pt>
                <c:pt idx="5098">
                  <c:v>20.7</c:v>
                </c:pt>
                <c:pt idx="5099">
                  <c:v>20.6</c:v>
                </c:pt>
                <c:pt idx="5100">
                  <c:v>20.399999999999999</c:v>
                </c:pt>
                <c:pt idx="5101">
                  <c:v>20.3</c:v>
                </c:pt>
                <c:pt idx="5102">
                  <c:v>20.2</c:v>
                </c:pt>
                <c:pt idx="5103">
                  <c:v>20.2</c:v>
                </c:pt>
                <c:pt idx="5104">
                  <c:v>20.3</c:v>
                </c:pt>
                <c:pt idx="5105">
                  <c:v>20.100000000000001</c:v>
                </c:pt>
                <c:pt idx="5106">
                  <c:v>20</c:v>
                </c:pt>
                <c:pt idx="5107">
                  <c:v>19.7</c:v>
                </c:pt>
                <c:pt idx="5108">
                  <c:v>19.600000000000001</c:v>
                </c:pt>
                <c:pt idx="5109">
                  <c:v>19.7</c:v>
                </c:pt>
                <c:pt idx="5110">
                  <c:v>20.2</c:v>
                </c:pt>
                <c:pt idx="5111">
                  <c:v>20.8</c:v>
                </c:pt>
                <c:pt idx="5112">
                  <c:v>21.4</c:v>
                </c:pt>
                <c:pt idx="5113">
                  <c:v>22.1</c:v>
                </c:pt>
                <c:pt idx="5114">
                  <c:v>22.8</c:v>
                </c:pt>
                <c:pt idx="5115">
                  <c:v>23.8</c:v>
                </c:pt>
                <c:pt idx="5116">
                  <c:v>25.2</c:v>
                </c:pt>
                <c:pt idx="5117">
                  <c:v>25.9</c:v>
                </c:pt>
                <c:pt idx="5118">
                  <c:v>26.6</c:v>
                </c:pt>
                <c:pt idx="5119">
                  <c:v>27.6</c:v>
                </c:pt>
                <c:pt idx="5120">
                  <c:v>28.3</c:v>
                </c:pt>
                <c:pt idx="5121">
                  <c:v>29.2</c:v>
                </c:pt>
                <c:pt idx="5122">
                  <c:v>30</c:v>
                </c:pt>
                <c:pt idx="5123">
                  <c:v>31.2</c:v>
                </c:pt>
                <c:pt idx="5124">
                  <c:v>31.4</c:v>
                </c:pt>
                <c:pt idx="5125">
                  <c:v>32.5</c:v>
                </c:pt>
                <c:pt idx="5126">
                  <c:v>33.200000000000003</c:v>
                </c:pt>
                <c:pt idx="5127">
                  <c:v>33.6</c:v>
                </c:pt>
                <c:pt idx="5128">
                  <c:v>33.700000000000003</c:v>
                </c:pt>
                <c:pt idx="5129">
                  <c:v>34.800000000000011</c:v>
                </c:pt>
                <c:pt idx="5130">
                  <c:v>35.300000000000011</c:v>
                </c:pt>
                <c:pt idx="5131">
                  <c:v>35.4</c:v>
                </c:pt>
                <c:pt idx="5132">
                  <c:v>35.200000000000003</c:v>
                </c:pt>
                <c:pt idx="5133">
                  <c:v>35.700000000000003</c:v>
                </c:pt>
                <c:pt idx="5134">
                  <c:v>35.800000000000011</c:v>
                </c:pt>
                <c:pt idx="5135">
                  <c:v>36.4</c:v>
                </c:pt>
                <c:pt idx="5136">
                  <c:v>36.700000000000003</c:v>
                </c:pt>
                <c:pt idx="5137">
                  <c:v>35.5</c:v>
                </c:pt>
                <c:pt idx="5138">
                  <c:v>35.5</c:v>
                </c:pt>
                <c:pt idx="5139">
                  <c:v>34.9</c:v>
                </c:pt>
                <c:pt idx="5140">
                  <c:v>34.9</c:v>
                </c:pt>
                <c:pt idx="5141">
                  <c:v>35.1</c:v>
                </c:pt>
                <c:pt idx="5142">
                  <c:v>35.1</c:v>
                </c:pt>
                <c:pt idx="5143">
                  <c:v>35</c:v>
                </c:pt>
                <c:pt idx="5144">
                  <c:v>34.5</c:v>
                </c:pt>
                <c:pt idx="5145">
                  <c:v>34.800000000000011</c:v>
                </c:pt>
                <c:pt idx="5146">
                  <c:v>34.700000000000003</c:v>
                </c:pt>
                <c:pt idx="5147">
                  <c:v>34.6</c:v>
                </c:pt>
                <c:pt idx="5148">
                  <c:v>34.6</c:v>
                </c:pt>
                <c:pt idx="5149">
                  <c:v>34.6</c:v>
                </c:pt>
                <c:pt idx="5150">
                  <c:v>34.300000000000011</c:v>
                </c:pt>
                <c:pt idx="5151">
                  <c:v>33.9</c:v>
                </c:pt>
                <c:pt idx="5152">
                  <c:v>33.800000000000011</c:v>
                </c:pt>
                <c:pt idx="5153">
                  <c:v>33.700000000000003</c:v>
                </c:pt>
                <c:pt idx="5154">
                  <c:v>33.9</c:v>
                </c:pt>
                <c:pt idx="5155">
                  <c:v>34</c:v>
                </c:pt>
                <c:pt idx="5156">
                  <c:v>33.5</c:v>
                </c:pt>
                <c:pt idx="5157">
                  <c:v>33</c:v>
                </c:pt>
                <c:pt idx="5158">
                  <c:v>32.700000000000003</c:v>
                </c:pt>
                <c:pt idx="5159">
                  <c:v>32.5</c:v>
                </c:pt>
                <c:pt idx="5160">
                  <c:v>32.1</c:v>
                </c:pt>
                <c:pt idx="5161">
                  <c:v>31.6</c:v>
                </c:pt>
                <c:pt idx="5162">
                  <c:v>31</c:v>
                </c:pt>
                <c:pt idx="5163">
                  <c:v>30.6</c:v>
                </c:pt>
                <c:pt idx="5164">
                  <c:v>30</c:v>
                </c:pt>
                <c:pt idx="5165">
                  <c:v>29.5</c:v>
                </c:pt>
                <c:pt idx="5166">
                  <c:v>29.1</c:v>
                </c:pt>
                <c:pt idx="5167">
                  <c:v>28.7</c:v>
                </c:pt>
                <c:pt idx="5168">
                  <c:v>28.3</c:v>
                </c:pt>
                <c:pt idx="5169">
                  <c:v>28</c:v>
                </c:pt>
                <c:pt idx="5170">
                  <c:v>27.5</c:v>
                </c:pt>
                <c:pt idx="5171">
                  <c:v>26.8</c:v>
                </c:pt>
                <c:pt idx="5172">
                  <c:v>26.2</c:v>
                </c:pt>
                <c:pt idx="5173">
                  <c:v>25.7</c:v>
                </c:pt>
                <c:pt idx="5174">
                  <c:v>25.6</c:v>
                </c:pt>
                <c:pt idx="5175">
                  <c:v>25.5</c:v>
                </c:pt>
                <c:pt idx="5176">
                  <c:v>24.9</c:v>
                </c:pt>
                <c:pt idx="5177">
                  <c:v>24.4</c:v>
                </c:pt>
                <c:pt idx="5178">
                  <c:v>24</c:v>
                </c:pt>
                <c:pt idx="5179">
                  <c:v>23.6</c:v>
                </c:pt>
                <c:pt idx="5180">
                  <c:v>23.3</c:v>
                </c:pt>
                <c:pt idx="5181">
                  <c:v>23.1</c:v>
                </c:pt>
                <c:pt idx="5182">
                  <c:v>23.1</c:v>
                </c:pt>
                <c:pt idx="5183">
                  <c:v>23</c:v>
                </c:pt>
                <c:pt idx="5184">
                  <c:v>22.7</c:v>
                </c:pt>
                <c:pt idx="5185">
                  <c:v>22.4</c:v>
                </c:pt>
                <c:pt idx="5186">
                  <c:v>22.5</c:v>
                </c:pt>
                <c:pt idx="5187">
                  <c:v>23</c:v>
                </c:pt>
                <c:pt idx="5188">
                  <c:v>22.9</c:v>
                </c:pt>
                <c:pt idx="5189">
                  <c:v>22.2</c:v>
                </c:pt>
                <c:pt idx="5190">
                  <c:v>21.6</c:v>
                </c:pt>
                <c:pt idx="5191">
                  <c:v>21.6</c:v>
                </c:pt>
                <c:pt idx="5192">
                  <c:v>22.8</c:v>
                </c:pt>
                <c:pt idx="5193">
                  <c:v>23.3</c:v>
                </c:pt>
                <c:pt idx="5194">
                  <c:v>22.3</c:v>
                </c:pt>
                <c:pt idx="5195">
                  <c:v>21.3</c:v>
                </c:pt>
                <c:pt idx="5196">
                  <c:v>20.9</c:v>
                </c:pt>
                <c:pt idx="5197">
                  <c:v>20.6</c:v>
                </c:pt>
                <c:pt idx="5198">
                  <c:v>20.5</c:v>
                </c:pt>
                <c:pt idx="5199">
                  <c:v>20.5</c:v>
                </c:pt>
                <c:pt idx="5200">
                  <c:v>20.3</c:v>
                </c:pt>
                <c:pt idx="5201">
                  <c:v>20.2</c:v>
                </c:pt>
                <c:pt idx="5202">
                  <c:v>19.899999999999999</c:v>
                </c:pt>
                <c:pt idx="5203">
                  <c:v>19.8</c:v>
                </c:pt>
                <c:pt idx="5204">
                  <c:v>19.600000000000001</c:v>
                </c:pt>
                <c:pt idx="5205">
                  <c:v>19.600000000000001</c:v>
                </c:pt>
                <c:pt idx="5206">
                  <c:v>20</c:v>
                </c:pt>
                <c:pt idx="5207">
                  <c:v>20.2</c:v>
                </c:pt>
                <c:pt idx="5208">
                  <c:v>20.7</c:v>
                </c:pt>
                <c:pt idx="5209">
                  <c:v>21.4</c:v>
                </c:pt>
                <c:pt idx="5210">
                  <c:v>22.2</c:v>
                </c:pt>
                <c:pt idx="5211">
                  <c:v>23</c:v>
                </c:pt>
                <c:pt idx="5212">
                  <c:v>24.2</c:v>
                </c:pt>
                <c:pt idx="5213">
                  <c:v>25.2</c:v>
                </c:pt>
                <c:pt idx="5214">
                  <c:v>26.1</c:v>
                </c:pt>
                <c:pt idx="5215">
                  <c:v>26.9</c:v>
                </c:pt>
                <c:pt idx="5216">
                  <c:v>28.2</c:v>
                </c:pt>
                <c:pt idx="5217">
                  <c:v>29.5</c:v>
                </c:pt>
                <c:pt idx="5218">
                  <c:v>30.3</c:v>
                </c:pt>
                <c:pt idx="5219">
                  <c:v>31</c:v>
                </c:pt>
                <c:pt idx="5220">
                  <c:v>31.8</c:v>
                </c:pt>
                <c:pt idx="5221">
                  <c:v>32.800000000000011</c:v>
                </c:pt>
                <c:pt idx="5222">
                  <c:v>33.9</c:v>
                </c:pt>
                <c:pt idx="5223">
                  <c:v>34.5</c:v>
                </c:pt>
                <c:pt idx="5224">
                  <c:v>35.5</c:v>
                </c:pt>
                <c:pt idx="5225">
                  <c:v>35.300000000000011</c:v>
                </c:pt>
                <c:pt idx="5226">
                  <c:v>36.200000000000003</c:v>
                </c:pt>
                <c:pt idx="5227">
                  <c:v>36.700000000000003</c:v>
                </c:pt>
                <c:pt idx="5228">
                  <c:v>36.800000000000011</c:v>
                </c:pt>
                <c:pt idx="5229">
                  <c:v>37</c:v>
                </c:pt>
                <c:pt idx="5230">
                  <c:v>37.4</c:v>
                </c:pt>
                <c:pt idx="5231">
                  <c:v>38.300000000000011</c:v>
                </c:pt>
                <c:pt idx="5232">
                  <c:v>38.6</c:v>
                </c:pt>
                <c:pt idx="5233">
                  <c:v>39.1</c:v>
                </c:pt>
                <c:pt idx="5234">
                  <c:v>38.700000000000003</c:v>
                </c:pt>
                <c:pt idx="5235">
                  <c:v>39</c:v>
                </c:pt>
                <c:pt idx="5236">
                  <c:v>38.800000000000011</c:v>
                </c:pt>
                <c:pt idx="5237">
                  <c:v>38.800000000000011</c:v>
                </c:pt>
                <c:pt idx="5238">
                  <c:v>39.200000000000003</c:v>
                </c:pt>
                <c:pt idx="5239">
                  <c:v>38.9</c:v>
                </c:pt>
                <c:pt idx="5240">
                  <c:v>39.300000000000011</c:v>
                </c:pt>
                <c:pt idx="5241">
                  <c:v>39.1</c:v>
                </c:pt>
                <c:pt idx="5242">
                  <c:v>39.700000000000003</c:v>
                </c:pt>
                <c:pt idx="5243">
                  <c:v>39.300000000000011</c:v>
                </c:pt>
                <c:pt idx="5244">
                  <c:v>38.800000000000011</c:v>
                </c:pt>
                <c:pt idx="5245">
                  <c:v>38.800000000000011</c:v>
                </c:pt>
                <c:pt idx="5246">
                  <c:v>38.200000000000003</c:v>
                </c:pt>
                <c:pt idx="5247">
                  <c:v>38.300000000000011</c:v>
                </c:pt>
                <c:pt idx="5248">
                  <c:v>38.1</c:v>
                </c:pt>
                <c:pt idx="5249">
                  <c:v>37.800000000000011</c:v>
                </c:pt>
                <c:pt idx="5250">
                  <c:v>37.6</c:v>
                </c:pt>
                <c:pt idx="5251">
                  <c:v>37.5</c:v>
                </c:pt>
                <c:pt idx="5252">
                  <c:v>37.200000000000003</c:v>
                </c:pt>
                <c:pt idx="5253">
                  <c:v>36.6</c:v>
                </c:pt>
                <c:pt idx="5254">
                  <c:v>36</c:v>
                </c:pt>
                <c:pt idx="5255">
                  <c:v>35.200000000000003</c:v>
                </c:pt>
                <c:pt idx="5256">
                  <c:v>34.200000000000003</c:v>
                </c:pt>
                <c:pt idx="5257">
                  <c:v>33.1</c:v>
                </c:pt>
                <c:pt idx="5258">
                  <c:v>32.1</c:v>
                </c:pt>
                <c:pt idx="5259">
                  <c:v>30.8</c:v>
                </c:pt>
                <c:pt idx="5260">
                  <c:v>29.8</c:v>
                </c:pt>
                <c:pt idx="5261">
                  <c:v>28.8</c:v>
                </c:pt>
                <c:pt idx="5262">
                  <c:v>27.8</c:v>
                </c:pt>
                <c:pt idx="5263">
                  <c:v>27.1</c:v>
                </c:pt>
                <c:pt idx="5264">
                  <c:v>26.9</c:v>
                </c:pt>
                <c:pt idx="5265">
                  <c:v>26.5</c:v>
                </c:pt>
                <c:pt idx="5266">
                  <c:v>26.1</c:v>
                </c:pt>
                <c:pt idx="5267">
                  <c:v>25.4</c:v>
                </c:pt>
                <c:pt idx="5268">
                  <c:v>24.9</c:v>
                </c:pt>
                <c:pt idx="5269">
                  <c:v>24.5</c:v>
                </c:pt>
                <c:pt idx="5270">
                  <c:v>24.1</c:v>
                </c:pt>
                <c:pt idx="5271">
                  <c:v>23.9</c:v>
                </c:pt>
                <c:pt idx="5272">
                  <c:v>23.5</c:v>
                </c:pt>
                <c:pt idx="5273">
                  <c:v>22.9</c:v>
                </c:pt>
                <c:pt idx="5274">
                  <c:v>22.4</c:v>
                </c:pt>
                <c:pt idx="5275">
                  <c:v>22.5</c:v>
                </c:pt>
                <c:pt idx="5276">
                  <c:v>22.4</c:v>
                </c:pt>
                <c:pt idx="5277">
                  <c:v>22.1</c:v>
                </c:pt>
                <c:pt idx="5278">
                  <c:v>21.7</c:v>
                </c:pt>
                <c:pt idx="5279">
                  <c:v>21.4</c:v>
                </c:pt>
                <c:pt idx="5280">
                  <c:v>21.3</c:v>
                </c:pt>
                <c:pt idx="5281">
                  <c:v>21.1</c:v>
                </c:pt>
                <c:pt idx="5282">
                  <c:v>21.1</c:v>
                </c:pt>
                <c:pt idx="5283">
                  <c:v>20.9</c:v>
                </c:pt>
                <c:pt idx="5284">
                  <c:v>20.7</c:v>
                </c:pt>
                <c:pt idx="5285">
                  <c:v>20.5</c:v>
                </c:pt>
                <c:pt idx="5286">
                  <c:v>20</c:v>
                </c:pt>
                <c:pt idx="5287">
                  <c:v>19.8</c:v>
                </c:pt>
                <c:pt idx="5288">
                  <c:v>19.7</c:v>
                </c:pt>
                <c:pt idx="5289">
                  <c:v>19.8</c:v>
                </c:pt>
                <c:pt idx="5290">
                  <c:v>19.8</c:v>
                </c:pt>
                <c:pt idx="5291">
                  <c:v>19.5</c:v>
                </c:pt>
                <c:pt idx="5292">
                  <c:v>19.3</c:v>
                </c:pt>
                <c:pt idx="5293">
                  <c:v>19</c:v>
                </c:pt>
                <c:pt idx="5294">
                  <c:v>18.899999999999999</c:v>
                </c:pt>
                <c:pt idx="5295">
                  <c:v>18.600000000000001</c:v>
                </c:pt>
                <c:pt idx="5296">
                  <c:v>18.2</c:v>
                </c:pt>
                <c:pt idx="5297">
                  <c:v>18.100000000000001</c:v>
                </c:pt>
                <c:pt idx="5298">
                  <c:v>18</c:v>
                </c:pt>
                <c:pt idx="5299">
                  <c:v>17.899999999999999</c:v>
                </c:pt>
                <c:pt idx="5300">
                  <c:v>18</c:v>
                </c:pt>
                <c:pt idx="5301">
                  <c:v>18.100000000000001</c:v>
                </c:pt>
                <c:pt idx="5302">
                  <c:v>18.3</c:v>
                </c:pt>
                <c:pt idx="5303">
                  <c:v>19</c:v>
                </c:pt>
                <c:pt idx="5304">
                  <c:v>19.899999999999999</c:v>
                </c:pt>
                <c:pt idx="5305">
                  <c:v>20.9</c:v>
                </c:pt>
                <c:pt idx="5306">
                  <c:v>21.4</c:v>
                </c:pt>
                <c:pt idx="5307">
                  <c:v>22.1</c:v>
                </c:pt>
                <c:pt idx="5308">
                  <c:v>23</c:v>
                </c:pt>
                <c:pt idx="5309">
                  <c:v>23.8</c:v>
                </c:pt>
                <c:pt idx="5310">
                  <c:v>25.3</c:v>
                </c:pt>
                <c:pt idx="5311">
                  <c:v>26.8</c:v>
                </c:pt>
                <c:pt idx="5312">
                  <c:v>28.1</c:v>
                </c:pt>
                <c:pt idx="5313">
                  <c:v>29.4</c:v>
                </c:pt>
                <c:pt idx="5314">
                  <c:v>30.6</c:v>
                </c:pt>
                <c:pt idx="5315">
                  <c:v>31.5</c:v>
                </c:pt>
                <c:pt idx="5316">
                  <c:v>33.200000000000003</c:v>
                </c:pt>
                <c:pt idx="5317">
                  <c:v>34.4</c:v>
                </c:pt>
                <c:pt idx="5318">
                  <c:v>35.6</c:v>
                </c:pt>
                <c:pt idx="5319">
                  <c:v>37.1</c:v>
                </c:pt>
                <c:pt idx="5320">
                  <c:v>38</c:v>
                </c:pt>
                <c:pt idx="5321">
                  <c:v>38.4</c:v>
                </c:pt>
                <c:pt idx="5322">
                  <c:v>38.800000000000011</c:v>
                </c:pt>
                <c:pt idx="5323">
                  <c:v>39.200000000000003</c:v>
                </c:pt>
                <c:pt idx="5324">
                  <c:v>39.700000000000003</c:v>
                </c:pt>
                <c:pt idx="5325">
                  <c:v>40.200000000000003</c:v>
                </c:pt>
                <c:pt idx="5326">
                  <c:v>40.6</c:v>
                </c:pt>
                <c:pt idx="5327">
                  <c:v>41</c:v>
                </c:pt>
                <c:pt idx="5328">
                  <c:v>40.700000000000003</c:v>
                </c:pt>
                <c:pt idx="5329">
                  <c:v>40.700000000000003</c:v>
                </c:pt>
                <c:pt idx="5330">
                  <c:v>41.2</c:v>
                </c:pt>
                <c:pt idx="5331">
                  <c:v>41.3</c:v>
                </c:pt>
                <c:pt idx="5332">
                  <c:v>39.800000000000011</c:v>
                </c:pt>
                <c:pt idx="5333">
                  <c:v>39.300000000000011</c:v>
                </c:pt>
                <c:pt idx="5334">
                  <c:v>39.300000000000011</c:v>
                </c:pt>
                <c:pt idx="5335">
                  <c:v>39</c:v>
                </c:pt>
                <c:pt idx="5336">
                  <c:v>39.300000000000011</c:v>
                </c:pt>
                <c:pt idx="5337">
                  <c:v>39.4</c:v>
                </c:pt>
                <c:pt idx="5338">
                  <c:v>38.800000000000011</c:v>
                </c:pt>
                <c:pt idx="5339">
                  <c:v>38.6</c:v>
                </c:pt>
                <c:pt idx="5340">
                  <c:v>38.6</c:v>
                </c:pt>
                <c:pt idx="5341">
                  <c:v>38.700000000000003</c:v>
                </c:pt>
                <c:pt idx="5342">
                  <c:v>38.300000000000011</c:v>
                </c:pt>
                <c:pt idx="5343">
                  <c:v>38</c:v>
                </c:pt>
                <c:pt idx="5344">
                  <c:v>37.4</c:v>
                </c:pt>
                <c:pt idx="5345">
                  <c:v>37.300000000000011</c:v>
                </c:pt>
                <c:pt idx="5346">
                  <c:v>37</c:v>
                </c:pt>
                <c:pt idx="5347">
                  <c:v>36.5</c:v>
                </c:pt>
                <c:pt idx="5348">
                  <c:v>35.9</c:v>
                </c:pt>
                <c:pt idx="5349">
                  <c:v>35.4</c:v>
                </c:pt>
                <c:pt idx="5350">
                  <c:v>35.200000000000003</c:v>
                </c:pt>
                <c:pt idx="5351">
                  <c:v>34.700000000000003</c:v>
                </c:pt>
                <c:pt idx="5352">
                  <c:v>34</c:v>
                </c:pt>
                <c:pt idx="5353">
                  <c:v>33.200000000000003</c:v>
                </c:pt>
                <c:pt idx="5354">
                  <c:v>32.6</c:v>
                </c:pt>
                <c:pt idx="5355">
                  <c:v>32.1</c:v>
                </c:pt>
                <c:pt idx="5356">
                  <c:v>31.6</c:v>
                </c:pt>
                <c:pt idx="5357">
                  <c:v>31</c:v>
                </c:pt>
                <c:pt idx="5358">
                  <c:v>30.4</c:v>
                </c:pt>
                <c:pt idx="5359">
                  <c:v>29.1</c:v>
                </c:pt>
                <c:pt idx="5360">
                  <c:v>28</c:v>
                </c:pt>
                <c:pt idx="5361">
                  <c:v>27.4</c:v>
                </c:pt>
                <c:pt idx="5362">
                  <c:v>26.8</c:v>
                </c:pt>
                <c:pt idx="5363">
                  <c:v>26.3</c:v>
                </c:pt>
                <c:pt idx="5364">
                  <c:v>25.9</c:v>
                </c:pt>
                <c:pt idx="5365">
                  <c:v>25.5</c:v>
                </c:pt>
                <c:pt idx="5366">
                  <c:v>25</c:v>
                </c:pt>
                <c:pt idx="5367">
                  <c:v>24.7</c:v>
                </c:pt>
                <c:pt idx="5368">
                  <c:v>24.3</c:v>
                </c:pt>
                <c:pt idx="5369">
                  <c:v>24.1</c:v>
                </c:pt>
                <c:pt idx="5370">
                  <c:v>24</c:v>
                </c:pt>
                <c:pt idx="5371">
                  <c:v>25.5</c:v>
                </c:pt>
                <c:pt idx="5372">
                  <c:v>25.1</c:v>
                </c:pt>
                <c:pt idx="5373">
                  <c:v>24.1</c:v>
                </c:pt>
                <c:pt idx="5374">
                  <c:v>23.3</c:v>
                </c:pt>
                <c:pt idx="5375">
                  <c:v>22.8</c:v>
                </c:pt>
                <c:pt idx="5376">
                  <c:v>22.6</c:v>
                </c:pt>
                <c:pt idx="5377">
                  <c:v>22.3</c:v>
                </c:pt>
                <c:pt idx="5378">
                  <c:v>22.1</c:v>
                </c:pt>
                <c:pt idx="5379">
                  <c:v>21.8</c:v>
                </c:pt>
                <c:pt idx="5380">
                  <c:v>21.5</c:v>
                </c:pt>
                <c:pt idx="5381">
                  <c:v>21.3</c:v>
                </c:pt>
                <c:pt idx="5382">
                  <c:v>21.2</c:v>
                </c:pt>
                <c:pt idx="5383">
                  <c:v>21.1</c:v>
                </c:pt>
                <c:pt idx="5384">
                  <c:v>20.9</c:v>
                </c:pt>
                <c:pt idx="5385">
                  <c:v>20.7</c:v>
                </c:pt>
                <c:pt idx="5386">
                  <c:v>20.399999999999999</c:v>
                </c:pt>
                <c:pt idx="5387">
                  <c:v>20.2</c:v>
                </c:pt>
                <c:pt idx="5388">
                  <c:v>19.899999999999999</c:v>
                </c:pt>
                <c:pt idx="5389">
                  <c:v>19.8</c:v>
                </c:pt>
                <c:pt idx="5390">
                  <c:v>19.7</c:v>
                </c:pt>
                <c:pt idx="5391">
                  <c:v>19.5</c:v>
                </c:pt>
                <c:pt idx="5392">
                  <c:v>19.600000000000001</c:v>
                </c:pt>
                <c:pt idx="5393">
                  <c:v>19.600000000000001</c:v>
                </c:pt>
                <c:pt idx="5394">
                  <c:v>19.3</c:v>
                </c:pt>
                <c:pt idx="5395">
                  <c:v>19.3</c:v>
                </c:pt>
                <c:pt idx="5396">
                  <c:v>19.2</c:v>
                </c:pt>
                <c:pt idx="5397">
                  <c:v>19.3</c:v>
                </c:pt>
                <c:pt idx="5398">
                  <c:v>19.3</c:v>
                </c:pt>
                <c:pt idx="5399">
                  <c:v>19.5</c:v>
                </c:pt>
                <c:pt idx="5400">
                  <c:v>19.899999999999999</c:v>
                </c:pt>
                <c:pt idx="5401">
                  <c:v>20.6</c:v>
                </c:pt>
                <c:pt idx="5402">
                  <c:v>21.5</c:v>
                </c:pt>
                <c:pt idx="5403">
                  <c:v>22.5</c:v>
                </c:pt>
                <c:pt idx="5404">
                  <c:v>23.3</c:v>
                </c:pt>
                <c:pt idx="5405">
                  <c:v>23.8</c:v>
                </c:pt>
                <c:pt idx="5406">
                  <c:v>24.5</c:v>
                </c:pt>
                <c:pt idx="5407">
                  <c:v>25.6</c:v>
                </c:pt>
                <c:pt idx="5408">
                  <c:v>26.8</c:v>
                </c:pt>
                <c:pt idx="5409">
                  <c:v>27.7</c:v>
                </c:pt>
                <c:pt idx="5410">
                  <c:v>28.7</c:v>
                </c:pt>
                <c:pt idx="5411">
                  <c:v>29.8</c:v>
                </c:pt>
                <c:pt idx="5412">
                  <c:v>30.8</c:v>
                </c:pt>
                <c:pt idx="5413">
                  <c:v>31.4</c:v>
                </c:pt>
                <c:pt idx="5414">
                  <c:v>32.700000000000003</c:v>
                </c:pt>
                <c:pt idx="5415">
                  <c:v>33.6</c:v>
                </c:pt>
                <c:pt idx="5416">
                  <c:v>35</c:v>
                </c:pt>
                <c:pt idx="5417">
                  <c:v>35.9</c:v>
                </c:pt>
                <c:pt idx="5418">
                  <c:v>37</c:v>
                </c:pt>
                <c:pt idx="5419">
                  <c:v>38.1</c:v>
                </c:pt>
                <c:pt idx="5420">
                  <c:v>38.9</c:v>
                </c:pt>
                <c:pt idx="5421">
                  <c:v>40.1</c:v>
                </c:pt>
                <c:pt idx="5422">
                  <c:v>40.4</c:v>
                </c:pt>
                <c:pt idx="5423">
                  <c:v>40.200000000000003</c:v>
                </c:pt>
                <c:pt idx="5424">
                  <c:v>40.6</c:v>
                </c:pt>
                <c:pt idx="5425">
                  <c:v>41.4</c:v>
                </c:pt>
                <c:pt idx="5426">
                  <c:v>41.7</c:v>
                </c:pt>
                <c:pt idx="5427">
                  <c:v>41.5</c:v>
                </c:pt>
                <c:pt idx="5428">
                  <c:v>41.5</c:v>
                </c:pt>
                <c:pt idx="5429">
                  <c:v>41.2</c:v>
                </c:pt>
                <c:pt idx="5430">
                  <c:v>40.6</c:v>
                </c:pt>
                <c:pt idx="5431">
                  <c:v>40.700000000000003</c:v>
                </c:pt>
                <c:pt idx="5432">
                  <c:v>40.9</c:v>
                </c:pt>
                <c:pt idx="5433">
                  <c:v>41.1</c:v>
                </c:pt>
                <c:pt idx="5434">
                  <c:v>40.700000000000003</c:v>
                </c:pt>
                <c:pt idx="5435">
                  <c:v>40.4</c:v>
                </c:pt>
                <c:pt idx="5436">
                  <c:v>40.200000000000003</c:v>
                </c:pt>
                <c:pt idx="5437">
                  <c:v>39.9</c:v>
                </c:pt>
                <c:pt idx="5438">
                  <c:v>39.700000000000003</c:v>
                </c:pt>
                <c:pt idx="5439">
                  <c:v>39.6</c:v>
                </c:pt>
                <c:pt idx="5440">
                  <c:v>39.300000000000011</c:v>
                </c:pt>
                <c:pt idx="5441">
                  <c:v>39.200000000000003</c:v>
                </c:pt>
                <c:pt idx="5442">
                  <c:v>38.5</c:v>
                </c:pt>
                <c:pt idx="5443">
                  <c:v>38.200000000000003</c:v>
                </c:pt>
                <c:pt idx="5444">
                  <c:v>37.6</c:v>
                </c:pt>
                <c:pt idx="5445">
                  <c:v>37</c:v>
                </c:pt>
                <c:pt idx="5446">
                  <c:v>36.5</c:v>
                </c:pt>
                <c:pt idx="5447">
                  <c:v>35.800000000000011</c:v>
                </c:pt>
                <c:pt idx="5448">
                  <c:v>35.1</c:v>
                </c:pt>
                <c:pt idx="5449">
                  <c:v>34.700000000000003</c:v>
                </c:pt>
                <c:pt idx="5450">
                  <c:v>33.800000000000011</c:v>
                </c:pt>
                <c:pt idx="5451">
                  <c:v>32.200000000000003</c:v>
                </c:pt>
                <c:pt idx="5452">
                  <c:v>31.7</c:v>
                </c:pt>
                <c:pt idx="5453">
                  <c:v>31.2</c:v>
                </c:pt>
                <c:pt idx="5454">
                  <c:v>30.4</c:v>
                </c:pt>
                <c:pt idx="5455">
                  <c:v>29.3</c:v>
                </c:pt>
                <c:pt idx="5456">
                  <c:v>28.9</c:v>
                </c:pt>
                <c:pt idx="5457">
                  <c:v>28.4</c:v>
                </c:pt>
                <c:pt idx="5458">
                  <c:v>28</c:v>
                </c:pt>
                <c:pt idx="5459">
                  <c:v>27.4</c:v>
                </c:pt>
                <c:pt idx="5460">
                  <c:v>27</c:v>
                </c:pt>
                <c:pt idx="5461">
                  <c:v>26.7</c:v>
                </c:pt>
                <c:pt idx="5462">
                  <c:v>26.3</c:v>
                </c:pt>
                <c:pt idx="5463">
                  <c:v>25.9</c:v>
                </c:pt>
                <c:pt idx="5464">
                  <c:v>25.6</c:v>
                </c:pt>
                <c:pt idx="5465">
                  <c:v>25.3</c:v>
                </c:pt>
                <c:pt idx="5466">
                  <c:v>25.2</c:v>
                </c:pt>
                <c:pt idx="5467">
                  <c:v>25</c:v>
                </c:pt>
                <c:pt idx="5468">
                  <c:v>24.8</c:v>
                </c:pt>
                <c:pt idx="5469">
                  <c:v>24.7</c:v>
                </c:pt>
                <c:pt idx="5470">
                  <c:v>24.6</c:v>
                </c:pt>
                <c:pt idx="5471">
                  <c:v>24.5</c:v>
                </c:pt>
                <c:pt idx="5472">
                  <c:v>24.3</c:v>
                </c:pt>
                <c:pt idx="5473">
                  <c:v>24.3</c:v>
                </c:pt>
                <c:pt idx="5474">
                  <c:v>24.3</c:v>
                </c:pt>
                <c:pt idx="5475">
                  <c:v>24.1</c:v>
                </c:pt>
                <c:pt idx="5476">
                  <c:v>23.8</c:v>
                </c:pt>
                <c:pt idx="5477">
                  <c:v>23.6</c:v>
                </c:pt>
                <c:pt idx="5478">
                  <c:v>23.4</c:v>
                </c:pt>
                <c:pt idx="5479">
                  <c:v>23.4</c:v>
                </c:pt>
                <c:pt idx="5480">
                  <c:v>23.1</c:v>
                </c:pt>
                <c:pt idx="5481">
                  <c:v>22.8</c:v>
                </c:pt>
                <c:pt idx="5482">
                  <c:v>22.7</c:v>
                </c:pt>
                <c:pt idx="5483">
                  <c:v>22.5</c:v>
                </c:pt>
                <c:pt idx="5484">
                  <c:v>22.8</c:v>
                </c:pt>
                <c:pt idx="5485">
                  <c:v>22.6</c:v>
                </c:pt>
                <c:pt idx="5486">
                  <c:v>22.4</c:v>
                </c:pt>
                <c:pt idx="5487">
                  <c:v>22.4</c:v>
                </c:pt>
                <c:pt idx="5488">
                  <c:v>22.2</c:v>
                </c:pt>
                <c:pt idx="5489">
                  <c:v>21.9</c:v>
                </c:pt>
                <c:pt idx="5490">
                  <c:v>21.8</c:v>
                </c:pt>
                <c:pt idx="5491">
                  <c:v>21.5</c:v>
                </c:pt>
                <c:pt idx="5492">
                  <c:v>21.3</c:v>
                </c:pt>
                <c:pt idx="5493">
                  <c:v>21.6</c:v>
                </c:pt>
                <c:pt idx="5494">
                  <c:v>21.8</c:v>
                </c:pt>
                <c:pt idx="5495">
                  <c:v>22.1</c:v>
                </c:pt>
                <c:pt idx="5496">
                  <c:v>22.7</c:v>
                </c:pt>
                <c:pt idx="5497">
                  <c:v>23.4</c:v>
                </c:pt>
                <c:pt idx="5498">
                  <c:v>23.8</c:v>
                </c:pt>
                <c:pt idx="5499">
                  <c:v>24.6</c:v>
                </c:pt>
                <c:pt idx="5500">
                  <c:v>25.4</c:v>
                </c:pt>
                <c:pt idx="5501">
                  <c:v>25.8</c:v>
                </c:pt>
                <c:pt idx="5502">
                  <c:v>26.5</c:v>
                </c:pt>
                <c:pt idx="5503">
                  <c:v>27.4</c:v>
                </c:pt>
                <c:pt idx="5504">
                  <c:v>28.2</c:v>
                </c:pt>
                <c:pt idx="5505">
                  <c:v>29.4</c:v>
                </c:pt>
                <c:pt idx="5506">
                  <c:v>30</c:v>
                </c:pt>
                <c:pt idx="5507">
                  <c:v>31</c:v>
                </c:pt>
                <c:pt idx="5508">
                  <c:v>32.4</c:v>
                </c:pt>
                <c:pt idx="5509">
                  <c:v>33.9</c:v>
                </c:pt>
                <c:pt idx="5510">
                  <c:v>35.200000000000003</c:v>
                </c:pt>
                <c:pt idx="5511">
                  <c:v>36.1</c:v>
                </c:pt>
                <c:pt idx="5512">
                  <c:v>37.1</c:v>
                </c:pt>
                <c:pt idx="5513">
                  <c:v>37.700000000000003</c:v>
                </c:pt>
                <c:pt idx="5514">
                  <c:v>38.200000000000003</c:v>
                </c:pt>
                <c:pt idx="5515">
                  <c:v>39.1</c:v>
                </c:pt>
                <c:pt idx="5516">
                  <c:v>39.5</c:v>
                </c:pt>
                <c:pt idx="5517">
                  <c:v>40.300000000000011</c:v>
                </c:pt>
                <c:pt idx="5518">
                  <c:v>40.800000000000011</c:v>
                </c:pt>
                <c:pt idx="5519">
                  <c:v>40.9</c:v>
                </c:pt>
                <c:pt idx="5520">
                  <c:v>41</c:v>
                </c:pt>
                <c:pt idx="5521">
                  <c:v>41.5</c:v>
                </c:pt>
                <c:pt idx="5522">
                  <c:v>42.2</c:v>
                </c:pt>
                <c:pt idx="5523">
                  <c:v>42.3</c:v>
                </c:pt>
                <c:pt idx="5524">
                  <c:v>42.3</c:v>
                </c:pt>
                <c:pt idx="5525">
                  <c:v>42.4</c:v>
                </c:pt>
                <c:pt idx="5526">
                  <c:v>42.3</c:v>
                </c:pt>
                <c:pt idx="5527">
                  <c:v>41.9</c:v>
                </c:pt>
                <c:pt idx="5528">
                  <c:v>42</c:v>
                </c:pt>
                <c:pt idx="5529">
                  <c:v>41.8</c:v>
                </c:pt>
                <c:pt idx="5530">
                  <c:v>41.6</c:v>
                </c:pt>
                <c:pt idx="5531">
                  <c:v>40.9</c:v>
                </c:pt>
                <c:pt idx="5532">
                  <c:v>40.5</c:v>
                </c:pt>
                <c:pt idx="5533">
                  <c:v>40.4</c:v>
                </c:pt>
                <c:pt idx="5534">
                  <c:v>40.1</c:v>
                </c:pt>
                <c:pt idx="5535">
                  <c:v>39.800000000000011</c:v>
                </c:pt>
                <c:pt idx="5536">
                  <c:v>39.300000000000011</c:v>
                </c:pt>
                <c:pt idx="5537">
                  <c:v>39</c:v>
                </c:pt>
                <c:pt idx="5538">
                  <c:v>38.700000000000003</c:v>
                </c:pt>
                <c:pt idx="5539">
                  <c:v>38.4</c:v>
                </c:pt>
                <c:pt idx="5540">
                  <c:v>38.1</c:v>
                </c:pt>
                <c:pt idx="5541">
                  <c:v>38</c:v>
                </c:pt>
                <c:pt idx="5542">
                  <c:v>37.300000000000011</c:v>
                </c:pt>
                <c:pt idx="5543">
                  <c:v>36.700000000000003</c:v>
                </c:pt>
                <c:pt idx="5544">
                  <c:v>36.1</c:v>
                </c:pt>
                <c:pt idx="5545">
                  <c:v>34.800000000000011</c:v>
                </c:pt>
                <c:pt idx="5546">
                  <c:v>34.6</c:v>
                </c:pt>
                <c:pt idx="5547">
                  <c:v>34.1</c:v>
                </c:pt>
                <c:pt idx="5548">
                  <c:v>32.700000000000003</c:v>
                </c:pt>
                <c:pt idx="5549">
                  <c:v>31.5</c:v>
                </c:pt>
                <c:pt idx="5550">
                  <c:v>30.2</c:v>
                </c:pt>
                <c:pt idx="5551">
                  <c:v>29.3</c:v>
                </c:pt>
                <c:pt idx="5552">
                  <c:v>28.9</c:v>
                </c:pt>
                <c:pt idx="5553">
                  <c:v>28.8</c:v>
                </c:pt>
                <c:pt idx="5554">
                  <c:v>28.5</c:v>
                </c:pt>
                <c:pt idx="5555">
                  <c:v>27.6</c:v>
                </c:pt>
                <c:pt idx="5556">
                  <c:v>26.8</c:v>
                </c:pt>
                <c:pt idx="5557">
                  <c:v>26.3</c:v>
                </c:pt>
                <c:pt idx="5558">
                  <c:v>25.7</c:v>
                </c:pt>
                <c:pt idx="5559">
                  <c:v>25.2</c:v>
                </c:pt>
                <c:pt idx="5560">
                  <c:v>24.9</c:v>
                </c:pt>
                <c:pt idx="5561">
                  <c:v>24.7</c:v>
                </c:pt>
                <c:pt idx="5562">
                  <c:v>24.5</c:v>
                </c:pt>
                <c:pt idx="5563">
                  <c:v>24.1</c:v>
                </c:pt>
                <c:pt idx="5564">
                  <c:v>23.7</c:v>
                </c:pt>
                <c:pt idx="5565">
                  <c:v>23.4</c:v>
                </c:pt>
                <c:pt idx="5566">
                  <c:v>23.3</c:v>
                </c:pt>
                <c:pt idx="5567">
                  <c:v>23.2</c:v>
                </c:pt>
                <c:pt idx="5568">
                  <c:v>23.3</c:v>
                </c:pt>
                <c:pt idx="5569">
                  <c:v>23.8</c:v>
                </c:pt>
                <c:pt idx="5570">
                  <c:v>23.6</c:v>
                </c:pt>
                <c:pt idx="5571">
                  <c:v>24.3</c:v>
                </c:pt>
                <c:pt idx="5572">
                  <c:v>24</c:v>
                </c:pt>
                <c:pt idx="5573">
                  <c:v>23.3</c:v>
                </c:pt>
                <c:pt idx="5574">
                  <c:v>22.5</c:v>
                </c:pt>
                <c:pt idx="5575">
                  <c:v>22</c:v>
                </c:pt>
                <c:pt idx="5576">
                  <c:v>21.5</c:v>
                </c:pt>
                <c:pt idx="5577">
                  <c:v>21.2</c:v>
                </c:pt>
                <c:pt idx="5578">
                  <c:v>21.2</c:v>
                </c:pt>
                <c:pt idx="5579">
                  <c:v>21</c:v>
                </c:pt>
                <c:pt idx="5580">
                  <c:v>20.9</c:v>
                </c:pt>
                <c:pt idx="5581">
                  <c:v>20.7</c:v>
                </c:pt>
                <c:pt idx="5582">
                  <c:v>20.399999999999999</c:v>
                </c:pt>
                <c:pt idx="5583">
                  <c:v>20</c:v>
                </c:pt>
                <c:pt idx="5584">
                  <c:v>19.7</c:v>
                </c:pt>
                <c:pt idx="5585">
                  <c:v>19.5</c:v>
                </c:pt>
                <c:pt idx="5586">
                  <c:v>19.399999999999999</c:v>
                </c:pt>
                <c:pt idx="5587">
                  <c:v>19.3</c:v>
                </c:pt>
                <c:pt idx="5588">
                  <c:v>19.2</c:v>
                </c:pt>
                <c:pt idx="5589">
                  <c:v>19.100000000000001</c:v>
                </c:pt>
                <c:pt idx="5590">
                  <c:v>19.3</c:v>
                </c:pt>
                <c:pt idx="5591">
                  <c:v>19.899999999999999</c:v>
                </c:pt>
                <c:pt idx="5592">
                  <c:v>20.5</c:v>
                </c:pt>
                <c:pt idx="5593">
                  <c:v>21.6</c:v>
                </c:pt>
                <c:pt idx="5594">
                  <c:v>22.8</c:v>
                </c:pt>
                <c:pt idx="5595">
                  <c:v>24.1</c:v>
                </c:pt>
                <c:pt idx="5596">
                  <c:v>25.2</c:v>
                </c:pt>
                <c:pt idx="5597">
                  <c:v>26</c:v>
                </c:pt>
                <c:pt idx="5598">
                  <c:v>26.8</c:v>
                </c:pt>
                <c:pt idx="5599">
                  <c:v>28.1</c:v>
                </c:pt>
                <c:pt idx="5600">
                  <c:v>29.6</c:v>
                </c:pt>
                <c:pt idx="5601">
                  <c:v>31.4</c:v>
                </c:pt>
                <c:pt idx="5602">
                  <c:v>32.700000000000003</c:v>
                </c:pt>
                <c:pt idx="5603">
                  <c:v>34.1</c:v>
                </c:pt>
                <c:pt idx="5604">
                  <c:v>35.200000000000003</c:v>
                </c:pt>
                <c:pt idx="5605">
                  <c:v>36.300000000000011</c:v>
                </c:pt>
                <c:pt idx="5606">
                  <c:v>37.5</c:v>
                </c:pt>
                <c:pt idx="5607">
                  <c:v>38.5</c:v>
                </c:pt>
                <c:pt idx="5608">
                  <c:v>39.6</c:v>
                </c:pt>
                <c:pt idx="5609">
                  <c:v>40.700000000000003</c:v>
                </c:pt>
                <c:pt idx="5610">
                  <c:v>40.700000000000003</c:v>
                </c:pt>
                <c:pt idx="5611">
                  <c:v>40.6</c:v>
                </c:pt>
                <c:pt idx="5612">
                  <c:v>40.4</c:v>
                </c:pt>
                <c:pt idx="5613">
                  <c:v>40.300000000000011</c:v>
                </c:pt>
                <c:pt idx="5614">
                  <c:v>40.5</c:v>
                </c:pt>
                <c:pt idx="5615">
                  <c:v>40.300000000000011</c:v>
                </c:pt>
                <c:pt idx="5616">
                  <c:v>39.9</c:v>
                </c:pt>
                <c:pt idx="5617">
                  <c:v>40.5</c:v>
                </c:pt>
                <c:pt idx="5618">
                  <c:v>40.300000000000011</c:v>
                </c:pt>
                <c:pt idx="5619">
                  <c:v>40.4</c:v>
                </c:pt>
                <c:pt idx="5620">
                  <c:v>40</c:v>
                </c:pt>
                <c:pt idx="5621">
                  <c:v>39.9</c:v>
                </c:pt>
                <c:pt idx="5622">
                  <c:v>39.9</c:v>
                </c:pt>
                <c:pt idx="5623">
                  <c:v>39.800000000000011</c:v>
                </c:pt>
                <c:pt idx="5624">
                  <c:v>39.200000000000003</c:v>
                </c:pt>
                <c:pt idx="5625">
                  <c:v>39.6</c:v>
                </c:pt>
                <c:pt idx="5626">
                  <c:v>39.1</c:v>
                </c:pt>
                <c:pt idx="5627">
                  <c:v>39.1</c:v>
                </c:pt>
                <c:pt idx="5628">
                  <c:v>38.800000000000011</c:v>
                </c:pt>
                <c:pt idx="5629">
                  <c:v>38.800000000000011</c:v>
                </c:pt>
                <c:pt idx="5630">
                  <c:v>38.6</c:v>
                </c:pt>
                <c:pt idx="5631">
                  <c:v>38.300000000000011</c:v>
                </c:pt>
                <c:pt idx="5632">
                  <c:v>38.1</c:v>
                </c:pt>
                <c:pt idx="5633">
                  <c:v>38</c:v>
                </c:pt>
                <c:pt idx="5634">
                  <c:v>37.800000000000011</c:v>
                </c:pt>
                <c:pt idx="5635">
                  <c:v>37.700000000000003</c:v>
                </c:pt>
                <c:pt idx="5636">
                  <c:v>37.4</c:v>
                </c:pt>
                <c:pt idx="5637">
                  <c:v>37</c:v>
                </c:pt>
                <c:pt idx="5638">
                  <c:v>36.4</c:v>
                </c:pt>
                <c:pt idx="5639">
                  <c:v>35.6</c:v>
                </c:pt>
                <c:pt idx="5640">
                  <c:v>34.800000000000011</c:v>
                </c:pt>
                <c:pt idx="5641">
                  <c:v>34.6</c:v>
                </c:pt>
                <c:pt idx="5642">
                  <c:v>34.700000000000003</c:v>
                </c:pt>
                <c:pt idx="5643">
                  <c:v>34.300000000000011</c:v>
                </c:pt>
                <c:pt idx="5644">
                  <c:v>33.700000000000003</c:v>
                </c:pt>
                <c:pt idx="5645">
                  <c:v>33.200000000000003</c:v>
                </c:pt>
                <c:pt idx="5646">
                  <c:v>33</c:v>
                </c:pt>
                <c:pt idx="5647">
                  <c:v>33</c:v>
                </c:pt>
                <c:pt idx="5648">
                  <c:v>32</c:v>
                </c:pt>
                <c:pt idx="5649">
                  <c:v>31.9</c:v>
                </c:pt>
                <c:pt idx="5650">
                  <c:v>31.5</c:v>
                </c:pt>
                <c:pt idx="5651">
                  <c:v>30.2</c:v>
                </c:pt>
                <c:pt idx="5652">
                  <c:v>29.6</c:v>
                </c:pt>
                <c:pt idx="5653">
                  <c:v>29.2</c:v>
                </c:pt>
                <c:pt idx="5654">
                  <c:v>29.3</c:v>
                </c:pt>
                <c:pt idx="5655">
                  <c:v>27.6</c:v>
                </c:pt>
                <c:pt idx="5656">
                  <c:v>26</c:v>
                </c:pt>
                <c:pt idx="5657">
                  <c:v>25.3</c:v>
                </c:pt>
                <c:pt idx="5658">
                  <c:v>24.7</c:v>
                </c:pt>
                <c:pt idx="5659">
                  <c:v>24</c:v>
                </c:pt>
                <c:pt idx="5660">
                  <c:v>23.8</c:v>
                </c:pt>
                <c:pt idx="5661">
                  <c:v>23.6</c:v>
                </c:pt>
                <c:pt idx="5662">
                  <c:v>23.6</c:v>
                </c:pt>
                <c:pt idx="5663">
                  <c:v>23</c:v>
                </c:pt>
                <c:pt idx="5664">
                  <c:v>23</c:v>
                </c:pt>
                <c:pt idx="5665">
                  <c:v>22.8</c:v>
                </c:pt>
                <c:pt idx="5666">
                  <c:v>22.8</c:v>
                </c:pt>
                <c:pt idx="5667">
                  <c:v>22.4</c:v>
                </c:pt>
                <c:pt idx="5668">
                  <c:v>22</c:v>
                </c:pt>
                <c:pt idx="5669">
                  <c:v>22</c:v>
                </c:pt>
                <c:pt idx="5670">
                  <c:v>21.9</c:v>
                </c:pt>
                <c:pt idx="5671">
                  <c:v>22</c:v>
                </c:pt>
                <c:pt idx="5672">
                  <c:v>21.9</c:v>
                </c:pt>
                <c:pt idx="5673">
                  <c:v>21.8</c:v>
                </c:pt>
                <c:pt idx="5674">
                  <c:v>21.7</c:v>
                </c:pt>
                <c:pt idx="5675">
                  <c:v>21.3</c:v>
                </c:pt>
                <c:pt idx="5676">
                  <c:v>21.4</c:v>
                </c:pt>
                <c:pt idx="5677">
                  <c:v>21.4</c:v>
                </c:pt>
                <c:pt idx="5678">
                  <c:v>21.5</c:v>
                </c:pt>
                <c:pt idx="5679">
                  <c:v>21.9</c:v>
                </c:pt>
                <c:pt idx="5680">
                  <c:v>21.4</c:v>
                </c:pt>
                <c:pt idx="5681">
                  <c:v>20.7</c:v>
                </c:pt>
                <c:pt idx="5682">
                  <c:v>20.5</c:v>
                </c:pt>
                <c:pt idx="5683">
                  <c:v>20.8</c:v>
                </c:pt>
                <c:pt idx="5684">
                  <c:v>21.3</c:v>
                </c:pt>
                <c:pt idx="5685">
                  <c:v>21.3</c:v>
                </c:pt>
                <c:pt idx="5686">
                  <c:v>21.6</c:v>
                </c:pt>
                <c:pt idx="5687">
                  <c:v>21.9</c:v>
                </c:pt>
                <c:pt idx="5688">
                  <c:v>22.8</c:v>
                </c:pt>
                <c:pt idx="5689">
                  <c:v>23.8</c:v>
                </c:pt>
                <c:pt idx="5690">
                  <c:v>24.1</c:v>
                </c:pt>
                <c:pt idx="5691">
                  <c:v>24.7</c:v>
                </c:pt>
                <c:pt idx="5692">
                  <c:v>26.3</c:v>
                </c:pt>
                <c:pt idx="5693">
                  <c:v>28.1</c:v>
                </c:pt>
                <c:pt idx="5694">
                  <c:v>29</c:v>
                </c:pt>
                <c:pt idx="5695">
                  <c:v>30.2</c:v>
                </c:pt>
                <c:pt idx="5696">
                  <c:v>30.8</c:v>
                </c:pt>
                <c:pt idx="5697">
                  <c:v>31.7</c:v>
                </c:pt>
                <c:pt idx="5698">
                  <c:v>32.700000000000003</c:v>
                </c:pt>
                <c:pt idx="5699">
                  <c:v>33.6</c:v>
                </c:pt>
                <c:pt idx="5700">
                  <c:v>35</c:v>
                </c:pt>
                <c:pt idx="5701">
                  <c:v>36.1</c:v>
                </c:pt>
                <c:pt idx="5702">
                  <c:v>37.300000000000011</c:v>
                </c:pt>
                <c:pt idx="5703">
                  <c:v>38.6</c:v>
                </c:pt>
                <c:pt idx="5704">
                  <c:v>38.800000000000011</c:v>
                </c:pt>
                <c:pt idx="5705">
                  <c:v>39.200000000000003</c:v>
                </c:pt>
                <c:pt idx="5706">
                  <c:v>40.300000000000011</c:v>
                </c:pt>
                <c:pt idx="5707">
                  <c:v>40.200000000000003</c:v>
                </c:pt>
                <c:pt idx="5708">
                  <c:v>40.4</c:v>
                </c:pt>
                <c:pt idx="5709">
                  <c:v>40.200000000000003</c:v>
                </c:pt>
                <c:pt idx="5710">
                  <c:v>40.1</c:v>
                </c:pt>
                <c:pt idx="5711">
                  <c:v>40.700000000000003</c:v>
                </c:pt>
                <c:pt idx="5712">
                  <c:v>39.5</c:v>
                </c:pt>
                <c:pt idx="5713">
                  <c:v>39.5</c:v>
                </c:pt>
                <c:pt idx="5714">
                  <c:v>38.9</c:v>
                </c:pt>
                <c:pt idx="5715">
                  <c:v>39.700000000000003</c:v>
                </c:pt>
                <c:pt idx="5716">
                  <c:v>39.4</c:v>
                </c:pt>
                <c:pt idx="5717">
                  <c:v>39.200000000000003</c:v>
                </c:pt>
                <c:pt idx="5718">
                  <c:v>39.800000000000011</c:v>
                </c:pt>
                <c:pt idx="5719">
                  <c:v>39.800000000000011</c:v>
                </c:pt>
                <c:pt idx="5720">
                  <c:v>40.1</c:v>
                </c:pt>
                <c:pt idx="5721">
                  <c:v>40</c:v>
                </c:pt>
                <c:pt idx="5722">
                  <c:v>40</c:v>
                </c:pt>
                <c:pt idx="5723">
                  <c:v>39.300000000000011</c:v>
                </c:pt>
                <c:pt idx="5724">
                  <c:v>39</c:v>
                </c:pt>
                <c:pt idx="5725">
                  <c:v>38.9</c:v>
                </c:pt>
                <c:pt idx="5726">
                  <c:v>38.5</c:v>
                </c:pt>
                <c:pt idx="5727">
                  <c:v>38.5</c:v>
                </c:pt>
                <c:pt idx="5728">
                  <c:v>38.4</c:v>
                </c:pt>
                <c:pt idx="5729">
                  <c:v>38.300000000000011</c:v>
                </c:pt>
                <c:pt idx="5730">
                  <c:v>37.9</c:v>
                </c:pt>
                <c:pt idx="5731">
                  <c:v>37.700000000000003</c:v>
                </c:pt>
                <c:pt idx="5732">
                  <c:v>37.300000000000011</c:v>
                </c:pt>
                <c:pt idx="5733">
                  <c:v>36.800000000000011</c:v>
                </c:pt>
                <c:pt idx="5734">
                  <c:v>36</c:v>
                </c:pt>
                <c:pt idx="5735">
                  <c:v>35.200000000000003</c:v>
                </c:pt>
                <c:pt idx="5736">
                  <c:v>34.300000000000011</c:v>
                </c:pt>
                <c:pt idx="5737">
                  <c:v>33.4</c:v>
                </c:pt>
                <c:pt idx="5738">
                  <c:v>32.700000000000003</c:v>
                </c:pt>
                <c:pt idx="5739">
                  <c:v>32.700000000000003</c:v>
                </c:pt>
                <c:pt idx="5740">
                  <c:v>31.7</c:v>
                </c:pt>
                <c:pt idx="5741">
                  <c:v>30.5</c:v>
                </c:pt>
                <c:pt idx="5742">
                  <c:v>29.3</c:v>
                </c:pt>
                <c:pt idx="5743">
                  <c:v>28.4</c:v>
                </c:pt>
                <c:pt idx="5744">
                  <c:v>27.8</c:v>
                </c:pt>
                <c:pt idx="5745">
                  <c:v>27.5</c:v>
                </c:pt>
                <c:pt idx="5746">
                  <c:v>27.1</c:v>
                </c:pt>
                <c:pt idx="5747">
                  <c:v>26.5</c:v>
                </c:pt>
                <c:pt idx="5748">
                  <c:v>26.1</c:v>
                </c:pt>
                <c:pt idx="5749">
                  <c:v>25.5</c:v>
                </c:pt>
                <c:pt idx="5750">
                  <c:v>25.6</c:v>
                </c:pt>
                <c:pt idx="5751">
                  <c:v>24.9</c:v>
                </c:pt>
                <c:pt idx="5752">
                  <c:v>24.8</c:v>
                </c:pt>
                <c:pt idx="5753">
                  <c:v>24.8</c:v>
                </c:pt>
                <c:pt idx="5754">
                  <c:v>24.2</c:v>
                </c:pt>
                <c:pt idx="5755">
                  <c:v>23.5</c:v>
                </c:pt>
                <c:pt idx="5756">
                  <c:v>23.5</c:v>
                </c:pt>
                <c:pt idx="5757">
                  <c:v>23.4</c:v>
                </c:pt>
                <c:pt idx="5758">
                  <c:v>23.1</c:v>
                </c:pt>
                <c:pt idx="5759">
                  <c:v>22.8</c:v>
                </c:pt>
                <c:pt idx="5760">
                  <c:v>22.5</c:v>
                </c:pt>
                <c:pt idx="5761">
                  <c:v>22.2</c:v>
                </c:pt>
                <c:pt idx="5762">
                  <c:v>22.1</c:v>
                </c:pt>
                <c:pt idx="5763">
                  <c:v>21.7</c:v>
                </c:pt>
                <c:pt idx="5764">
                  <c:v>21.7</c:v>
                </c:pt>
                <c:pt idx="5765">
                  <c:v>21.7</c:v>
                </c:pt>
                <c:pt idx="5766">
                  <c:v>21.5</c:v>
                </c:pt>
                <c:pt idx="5767">
                  <c:v>21.2</c:v>
                </c:pt>
                <c:pt idx="5768">
                  <c:v>21</c:v>
                </c:pt>
                <c:pt idx="5769">
                  <c:v>20.6</c:v>
                </c:pt>
                <c:pt idx="5770">
                  <c:v>20.3</c:v>
                </c:pt>
                <c:pt idx="5771">
                  <c:v>19.899999999999999</c:v>
                </c:pt>
                <c:pt idx="5772">
                  <c:v>19.8</c:v>
                </c:pt>
                <c:pt idx="5773">
                  <c:v>19.5</c:v>
                </c:pt>
                <c:pt idx="5774">
                  <c:v>19.3</c:v>
                </c:pt>
                <c:pt idx="5775">
                  <c:v>19.3</c:v>
                </c:pt>
                <c:pt idx="5776">
                  <c:v>19.3</c:v>
                </c:pt>
                <c:pt idx="5777">
                  <c:v>19.399999999999999</c:v>
                </c:pt>
                <c:pt idx="5778">
                  <c:v>19.100000000000001</c:v>
                </c:pt>
                <c:pt idx="5779">
                  <c:v>18.899999999999999</c:v>
                </c:pt>
                <c:pt idx="5780">
                  <c:v>19.3</c:v>
                </c:pt>
                <c:pt idx="5781">
                  <c:v>19.8</c:v>
                </c:pt>
                <c:pt idx="5782">
                  <c:v>20.2</c:v>
                </c:pt>
                <c:pt idx="5783">
                  <c:v>20.6</c:v>
                </c:pt>
                <c:pt idx="5784">
                  <c:v>21</c:v>
                </c:pt>
                <c:pt idx="5785">
                  <c:v>21.5</c:v>
                </c:pt>
                <c:pt idx="5786">
                  <c:v>23.2</c:v>
                </c:pt>
                <c:pt idx="5787">
                  <c:v>24.7</c:v>
                </c:pt>
                <c:pt idx="5788">
                  <c:v>26.3</c:v>
                </c:pt>
                <c:pt idx="5789">
                  <c:v>26.9</c:v>
                </c:pt>
                <c:pt idx="5790">
                  <c:v>27.8</c:v>
                </c:pt>
                <c:pt idx="5791">
                  <c:v>28.7</c:v>
                </c:pt>
                <c:pt idx="5792">
                  <c:v>29.8</c:v>
                </c:pt>
                <c:pt idx="5793">
                  <c:v>30.7</c:v>
                </c:pt>
                <c:pt idx="5794">
                  <c:v>31.9</c:v>
                </c:pt>
                <c:pt idx="5795">
                  <c:v>33.1</c:v>
                </c:pt>
                <c:pt idx="5796">
                  <c:v>34</c:v>
                </c:pt>
                <c:pt idx="5797">
                  <c:v>34.9</c:v>
                </c:pt>
                <c:pt idx="5798">
                  <c:v>35.200000000000003</c:v>
                </c:pt>
                <c:pt idx="5799">
                  <c:v>36.1</c:v>
                </c:pt>
                <c:pt idx="5800">
                  <c:v>36.800000000000011</c:v>
                </c:pt>
                <c:pt idx="5801">
                  <c:v>37.1</c:v>
                </c:pt>
                <c:pt idx="5802">
                  <c:v>37.800000000000011</c:v>
                </c:pt>
                <c:pt idx="5803">
                  <c:v>38.6</c:v>
                </c:pt>
                <c:pt idx="5804">
                  <c:v>39.300000000000011</c:v>
                </c:pt>
                <c:pt idx="5805">
                  <c:v>39.6</c:v>
                </c:pt>
                <c:pt idx="5806">
                  <c:v>40</c:v>
                </c:pt>
                <c:pt idx="5807">
                  <c:v>40</c:v>
                </c:pt>
                <c:pt idx="5808">
                  <c:v>40.4</c:v>
                </c:pt>
                <c:pt idx="5809">
                  <c:v>40.6</c:v>
                </c:pt>
                <c:pt idx="5810">
                  <c:v>40.800000000000011</c:v>
                </c:pt>
                <c:pt idx="5811">
                  <c:v>40.5</c:v>
                </c:pt>
                <c:pt idx="5812">
                  <c:v>40.800000000000011</c:v>
                </c:pt>
                <c:pt idx="5813">
                  <c:v>40.9</c:v>
                </c:pt>
                <c:pt idx="5814">
                  <c:v>40.700000000000003</c:v>
                </c:pt>
                <c:pt idx="5815">
                  <c:v>40.9</c:v>
                </c:pt>
                <c:pt idx="5816">
                  <c:v>41.2</c:v>
                </c:pt>
                <c:pt idx="5817">
                  <c:v>41</c:v>
                </c:pt>
                <c:pt idx="5818">
                  <c:v>41.2</c:v>
                </c:pt>
                <c:pt idx="5819">
                  <c:v>40.800000000000011</c:v>
                </c:pt>
                <c:pt idx="5820">
                  <c:v>40.4</c:v>
                </c:pt>
                <c:pt idx="5821">
                  <c:v>40.1</c:v>
                </c:pt>
                <c:pt idx="5822">
                  <c:v>40</c:v>
                </c:pt>
                <c:pt idx="5823">
                  <c:v>39.800000000000011</c:v>
                </c:pt>
                <c:pt idx="5824">
                  <c:v>39.700000000000003</c:v>
                </c:pt>
                <c:pt idx="5825">
                  <c:v>39.6</c:v>
                </c:pt>
                <c:pt idx="5826">
                  <c:v>39</c:v>
                </c:pt>
                <c:pt idx="5827">
                  <c:v>38.700000000000003</c:v>
                </c:pt>
                <c:pt idx="5828">
                  <c:v>38.4</c:v>
                </c:pt>
                <c:pt idx="5829">
                  <c:v>37.6</c:v>
                </c:pt>
                <c:pt idx="5830">
                  <c:v>37</c:v>
                </c:pt>
                <c:pt idx="5831">
                  <c:v>36.1</c:v>
                </c:pt>
                <c:pt idx="5832">
                  <c:v>35.1</c:v>
                </c:pt>
                <c:pt idx="5833">
                  <c:v>34.800000000000011</c:v>
                </c:pt>
                <c:pt idx="5834">
                  <c:v>33.9</c:v>
                </c:pt>
                <c:pt idx="5835">
                  <c:v>32.5</c:v>
                </c:pt>
                <c:pt idx="5836">
                  <c:v>30.9</c:v>
                </c:pt>
                <c:pt idx="5837">
                  <c:v>29.7</c:v>
                </c:pt>
                <c:pt idx="5838">
                  <c:v>28.8</c:v>
                </c:pt>
                <c:pt idx="5839">
                  <c:v>28.7</c:v>
                </c:pt>
                <c:pt idx="5840">
                  <c:v>28.2</c:v>
                </c:pt>
                <c:pt idx="5841">
                  <c:v>27.9</c:v>
                </c:pt>
                <c:pt idx="5842">
                  <c:v>26.7</c:v>
                </c:pt>
                <c:pt idx="5843">
                  <c:v>26.1</c:v>
                </c:pt>
                <c:pt idx="5844">
                  <c:v>25.8</c:v>
                </c:pt>
                <c:pt idx="5845">
                  <c:v>25.3</c:v>
                </c:pt>
                <c:pt idx="5846">
                  <c:v>25.3</c:v>
                </c:pt>
                <c:pt idx="5847">
                  <c:v>24.8</c:v>
                </c:pt>
                <c:pt idx="5848">
                  <c:v>24.2</c:v>
                </c:pt>
                <c:pt idx="5849">
                  <c:v>23.9</c:v>
                </c:pt>
                <c:pt idx="5850">
                  <c:v>23.7</c:v>
                </c:pt>
                <c:pt idx="5851">
                  <c:v>23.3</c:v>
                </c:pt>
                <c:pt idx="5852">
                  <c:v>23.2</c:v>
                </c:pt>
                <c:pt idx="5853">
                  <c:v>22.9</c:v>
                </c:pt>
                <c:pt idx="5854">
                  <c:v>22.5</c:v>
                </c:pt>
                <c:pt idx="5855">
                  <c:v>22.6</c:v>
                </c:pt>
                <c:pt idx="5856">
                  <c:v>22.8</c:v>
                </c:pt>
                <c:pt idx="5857">
                  <c:v>22.8</c:v>
                </c:pt>
                <c:pt idx="5858">
                  <c:v>22.5</c:v>
                </c:pt>
                <c:pt idx="5859">
                  <c:v>22.3</c:v>
                </c:pt>
                <c:pt idx="5860">
                  <c:v>22.2</c:v>
                </c:pt>
                <c:pt idx="5861">
                  <c:v>22.5</c:v>
                </c:pt>
                <c:pt idx="5862">
                  <c:v>24.8</c:v>
                </c:pt>
                <c:pt idx="5863">
                  <c:v>25.9</c:v>
                </c:pt>
                <c:pt idx="5864">
                  <c:v>25.1</c:v>
                </c:pt>
                <c:pt idx="5865">
                  <c:v>24.5</c:v>
                </c:pt>
                <c:pt idx="5866">
                  <c:v>24.2</c:v>
                </c:pt>
                <c:pt idx="5867">
                  <c:v>24.3</c:v>
                </c:pt>
                <c:pt idx="5868">
                  <c:v>24.9</c:v>
                </c:pt>
                <c:pt idx="5869">
                  <c:v>24.8</c:v>
                </c:pt>
                <c:pt idx="5870">
                  <c:v>25.2</c:v>
                </c:pt>
                <c:pt idx="5871">
                  <c:v>27.5</c:v>
                </c:pt>
                <c:pt idx="5872">
                  <c:v>27.7</c:v>
                </c:pt>
                <c:pt idx="5873">
                  <c:v>26.4</c:v>
                </c:pt>
                <c:pt idx="5874">
                  <c:v>27.2</c:v>
                </c:pt>
                <c:pt idx="5875">
                  <c:v>26.7</c:v>
                </c:pt>
                <c:pt idx="5876">
                  <c:v>28</c:v>
                </c:pt>
                <c:pt idx="5877">
                  <c:v>30.2</c:v>
                </c:pt>
                <c:pt idx="5878">
                  <c:v>31</c:v>
                </c:pt>
                <c:pt idx="5879">
                  <c:v>29.2</c:v>
                </c:pt>
                <c:pt idx="5880">
                  <c:v>28.3</c:v>
                </c:pt>
                <c:pt idx="5881">
                  <c:v>27.8</c:v>
                </c:pt>
                <c:pt idx="5882">
                  <c:v>27.9</c:v>
                </c:pt>
                <c:pt idx="5883">
                  <c:v>28.6</c:v>
                </c:pt>
                <c:pt idx="5884">
                  <c:v>29.6</c:v>
                </c:pt>
                <c:pt idx="5885">
                  <c:v>30.2</c:v>
                </c:pt>
                <c:pt idx="5886">
                  <c:v>32.1</c:v>
                </c:pt>
                <c:pt idx="5887">
                  <c:v>33.5</c:v>
                </c:pt>
                <c:pt idx="5888">
                  <c:v>34.300000000000011</c:v>
                </c:pt>
                <c:pt idx="5889">
                  <c:v>35</c:v>
                </c:pt>
                <c:pt idx="5890">
                  <c:v>35.9</c:v>
                </c:pt>
                <c:pt idx="5891">
                  <c:v>36.700000000000003</c:v>
                </c:pt>
                <c:pt idx="5892">
                  <c:v>37.6</c:v>
                </c:pt>
                <c:pt idx="5893">
                  <c:v>38.300000000000011</c:v>
                </c:pt>
                <c:pt idx="5894">
                  <c:v>39.4</c:v>
                </c:pt>
                <c:pt idx="5895">
                  <c:v>39.1</c:v>
                </c:pt>
                <c:pt idx="5896">
                  <c:v>39.800000000000011</c:v>
                </c:pt>
                <c:pt idx="5897">
                  <c:v>40.1</c:v>
                </c:pt>
                <c:pt idx="5898">
                  <c:v>40.5</c:v>
                </c:pt>
                <c:pt idx="5899">
                  <c:v>40.6</c:v>
                </c:pt>
                <c:pt idx="5900">
                  <c:v>41.7</c:v>
                </c:pt>
                <c:pt idx="5901">
                  <c:v>42.4</c:v>
                </c:pt>
                <c:pt idx="5902">
                  <c:v>42.5</c:v>
                </c:pt>
                <c:pt idx="5903">
                  <c:v>43</c:v>
                </c:pt>
                <c:pt idx="5904">
                  <c:v>42.7</c:v>
                </c:pt>
                <c:pt idx="5905">
                  <c:v>42</c:v>
                </c:pt>
                <c:pt idx="5906">
                  <c:v>43.3</c:v>
                </c:pt>
                <c:pt idx="5907">
                  <c:v>43.5</c:v>
                </c:pt>
                <c:pt idx="5908">
                  <c:v>43.1</c:v>
                </c:pt>
                <c:pt idx="5909">
                  <c:v>43.6</c:v>
                </c:pt>
                <c:pt idx="5910">
                  <c:v>44</c:v>
                </c:pt>
                <c:pt idx="5911">
                  <c:v>43.8</c:v>
                </c:pt>
                <c:pt idx="5912">
                  <c:v>43.5</c:v>
                </c:pt>
                <c:pt idx="5913">
                  <c:v>42.3</c:v>
                </c:pt>
                <c:pt idx="5914">
                  <c:v>42.1</c:v>
                </c:pt>
                <c:pt idx="5915">
                  <c:v>41.4</c:v>
                </c:pt>
                <c:pt idx="5916">
                  <c:v>41.2</c:v>
                </c:pt>
                <c:pt idx="5917">
                  <c:v>40.9</c:v>
                </c:pt>
                <c:pt idx="5918">
                  <c:v>40.800000000000011</c:v>
                </c:pt>
                <c:pt idx="5919">
                  <c:v>40.700000000000003</c:v>
                </c:pt>
                <c:pt idx="5920">
                  <c:v>40.4</c:v>
                </c:pt>
                <c:pt idx="5921">
                  <c:v>39.9</c:v>
                </c:pt>
                <c:pt idx="5922">
                  <c:v>39.6</c:v>
                </c:pt>
                <c:pt idx="5923">
                  <c:v>39.1</c:v>
                </c:pt>
                <c:pt idx="5924">
                  <c:v>38.6</c:v>
                </c:pt>
                <c:pt idx="5925">
                  <c:v>38.300000000000011</c:v>
                </c:pt>
                <c:pt idx="5926">
                  <c:v>37.9</c:v>
                </c:pt>
                <c:pt idx="5927">
                  <c:v>37.200000000000003</c:v>
                </c:pt>
                <c:pt idx="5928">
                  <c:v>36.6</c:v>
                </c:pt>
                <c:pt idx="5929">
                  <c:v>35.4</c:v>
                </c:pt>
                <c:pt idx="5930">
                  <c:v>34.300000000000011</c:v>
                </c:pt>
                <c:pt idx="5931">
                  <c:v>33.5</c:v>
                </c:pt>
                <c:pt idx="5932">
                  <c:v>34.200000000000003</c:v>
                </c:pt>
                <c:pt idx="5933">
                  <c:v>33.6</c:v>
                </c:pt>
                <c:pt idx="5934">
                  <c:v>32.5</c:v>
                </c:pt>
                <c:pt idx="5935">
                  <c:v>32.200000000000003</c:v>
                </c:pt>
                <c:pt idx="5936">
                  <c:v>32.800000000000011</c:v>
                </c:pt>
                <c:pt idx="5937">
                  <c:v>32.6</c:v>
                </c:pt>
                <c:pt idx="5938">
                  <c:v>30.8</c:v>
                </c:pt>
                <c:pt idx="5939">
                  <c:v>30.6</c:v>
                </c:pt>
                <c:pt idx="5940">
                  <c:v>29.6</c:v>
                </c:pt>
                <c:pt idx="5941">
                  <c:v>30.9</c:v>
                </c:pt>
                <c:pt idx="5942">
                  <c:v>32.1</c:v>
                </c:pt>
                <c:pt idx="5943">
                  <c:v>33.800000000000011</c:v>
                </c:pt>
                <c:pt idx="5944">
                  <c:v>33.700000000000003</c:v>
                </c:pt>
                <c:pt idx="5945">
                  <c:v>33</c:v>
                </c:pt>
                <c:pt idx="5946">
                  <c:v>31.9</c:v>
                </c:pt>
                <c:pt idx="5947">
                  <c:v>31.1</c:v>
                </c:pt>
                <c:pt idx="5948">
                  <c:v>31.6</c:v>
                </c:pt>
                <c:pt idx="5949">
                  <c:v>31.6</c:v>
                </c:pt>
                <c:pt idx="5950">
                  <c:v>31.7</c:v>
                </c:pt>
                <c:pt idx="5951">
                  <c:v>30.9</c:v>
                </c:pt>
                <c:pt idx="5952">
                  <c:v>31</c:v>
                </c:pt>
                <c:pt idx="5953">
                  <c:v>31.1</c:v>
                </c:pt>
                <c:pt idx="5954">
                  <c:v>31.1</c:v>
                </c:pt>
                <c:pt idx="5955">
                  <c:v>30.1</c:v>
                </c:pt>
                <c:pt idx="5956">
                  <c:v>28.6</c:v>
                </c:pt>
                <c:pt idx="5957">
                  <c:v>28.2</c:v>
                </c:pt>
                <c:pt idx="5958">
                  <c:v>27.7</c:v>
                </c:pt>
                <c:pt idx="5959">
                  <c:v>26.7</c:v>
                </c:pt>
                <c:pt idx="5960">
                  <c:v>27.2</c:v>
                </c:pt>
                <c:pt idx="5961">
                  <c:v>27.4</c:v>
                </c:pt>
                <c:pt idx="5962">
                  <c:v>27.1</c:v>
                </c:pt>
                <c:pt idx="5963">
                  <c:v>26.4</c:v>
                </c:pt>
                <c:pt idx="5964">
                  <c:v>25.8</c:v>
                </c:pt>
                <c:pt idx="5965">
                  <c:v>25.8</c:v>
                </c:pt>
                <c:pt idx="5966">
                  <c:v>25.1</c:v>
                </c:pt>
                <c:pt idx="5967">
                  <c:v>24.8</c:v>
                </c:pt>
                <c:pt idx="5968">
                  <c:v>24.5</c:v>
                </c:pt>
                <c:pt idx="5969">
                  <c:v>24.6</c:v>
                </c:pt>
                <c:pt idx="5970">
                  <c:v>24.5</c:v>
                </c:pt>
                <c:pt idx="5971">
                  <c:v>24.3</c:v>
                </c:pt>
                <c:pt idx="5972">
                  <c:v>23.6</c:v>
                </c:pt>
                <c:pt idx="5973">
                  <c:v>23.7</c:v>
                </c:pt>
                <c:pt idx="5974">
                  <c:v>23.6</c:v>
                </c:pt>
                <c:pt idx="5975">
                  <c:v>23.8</c:v>
                </c:pt>
                <c:pt idx="5976">
                  <c:v>24.2</c:v>
                </c:pt>
                <c:pt idx="5977">
                  <c:v>24.4</c:v>
                </c:pt>
                <c:pt idx="5978">
                  <c:v>24.9</c:v>
                </c:pt>
                <c:pt idx="5979">
                  <c:v>25.8</c:v>
                </c:pt>
                <c:pt idx="5980">
                  <c:v>27.3</c:v>
                </c:pt>
                <c:pt idx="5981">
                  <c:v>28.6</c:v>
                </c:pt>
                <c:pt idx="5982">
                  <c:v>29.9</c:v>
                </c:pt>
                <c:pt idx="5983">
                  <c:v>30.8</c:v>
                </c:pt>
                <c:pt idx="5984">
                  <c:v>31.8</c:v>
                </c:pt>
                <c:pt idx="5985">
                  <c:v>32.700000000000003</c:v>
                </c:pt>
                <c:pt idx="5986">
                  <c:v>33.800000000000011</c:v>
                </c:pt>
                <c:pt idx="5987">
                  <c:v>34.9</c:v>
                </c:pt>
                <c:pt idx="5988">
                  <c:v>35.9</c:v>
                </c:pt>
                <c:pt idx="5989">
                  <c:v>36.5</c:v>
                </c:pt>
                <c:pt idx="5990">
                  <c:v>37</c:v>
                </c:pt>
                <c:pt idx="5991">
                  <c:v>37.5</c:v>
                </c:pt>
                <c:pt idx="5992">
                  <c:v>37.5</c:v>
                </c:pt>
                <c:pt idx="5993">
                  <c:v>37.9</c:v>
                </c:pt>
                <c:pt idx="5994">
                  <c:v>38.5</c:v>
                </c:pt>
                <c:pt idx="5995">
                  <c:v>39</c:v>
                </c:pt>
                <c:pt idx="5996">
                  <c:v>38.1</c:v>
                </c:pt>
                <c:pt idx="5997">
                  <c:v>38.4</c:v>
                </c:pt>
                <c:pt idx="5998">
                  <c:v>37.300000000000011</c:v>
                </c:pt>
                <c:pt idx="5999">
                  <c:v>37.5</c:v>
                </c:pt>
                <c:pt idx="6000">
                  <c:v>37.6</c:v>
                </c:pt>
                <c:pt idx="6001">
                  <c:v>37.800000000000011</c:v>
                </c:pt>
                <c:pt idx="6002">
                  <c:v>38.300000000000011</c:v>
                </c:pt>
                <c:pt idx="6003">
                  <c:v>38.800000000000011</c:v>
                </c:pt>
                <c:pt idx="6004">
                  <c:v>38.9</c:v>
                </c:pt>
                <c:pt idx="6005">
                  <c:v>38.800000000000011</c:v>
                </c:pt>
                <c:pt idx="6006">
                  <c:v>38.5</c:v>
                </c:pt>
                <c:pt idx="6007">
                  <c:v>38</c:v>
                </c:pt>
                <c:pt idx="6008">
                  <c:v>36.800000000000011</c:v>
                </c:pt>
                <c:pt idx="6009">
                  <c:v>36.300000000000011</c:v>
                </c:pt>
                <c:pt idx="6010">
                  <c:v>36.1</c:v>
                </c:pt>
                <c:pt idx="6011">
                  <c:v>36.300000000000011</c:v>
                </c:pt>
                <c:pt idx="6012">
                  <c:v>37.200000000000003</c:v>
                </c:pt>
                <c:pt idx="6013">
                  <c:v>37.5</c:v>
                </c:pt>
                <c:pt idx="6014">
                  <c:v>37.4</c:v>
                </c:pt>
                <c:pt idx="6015">
                  <c:v>37.1</c:v>
                </c:pt>
                <c:pt idx="6016">
                  <c:v>37</c:v>
                </c:pt>
                <c:pt idx="6017">
                  <c:v>36.9</c:v>
                </c:pt>
                <c:pt idx="6018">
                  <c:v>36.800000000000011</c:v>
                </c:pt>
                <c:pt idx="6019">
                  <c:v>36.300000000000011</c:v>
                </c:pt>
                <c:pt idx="6020">
                  <c:v>36</c:v>
                </c:pt>
                <c:pt idx="6021">
                  <c:v>35.5</c:v>
                </c:pt>
                <c:pt idx="6022">
                  <c:v>35.1</c:v>
                </c:pt>
                <c:pt idx="6023">
                  <c:v>34.4</c:v>
                </c:pt>
                <c:pt idx="6024">
                  <c:v>33.800000000000011</c:v>
                </c:pt>
                <c:pt idx="6025">
                  <c:v>32.9</c:v>
                </c:pt>
                <c:pt idx="6026">
                  <c:v>32</c:v>
                </c:pt>
                <c:pt idx="6027">
                  <c:v>31.1</c:v>
                </c:pt>
                <c:pt idx="6028">
                  <c:v>29.7</c:v>
                </c:pt>
                <c:pt idx="6029">
                  <c:v>28.5</c:v>
                </c:pt>
                <c:pt idx="6030">
                  <c:v>28.1</c:v>
                </c:pt>
                <c:pt idx="6031">
                  <c:v>27.3</c:v>
                </c:pt>
                <c:pt idx="6032">
                  <c:v>26.7</c:v>
                </c:pt>
                <c:pt idx="6033">
                  <c:v>26.4</c:v>
                </c:pt>
                <c:pt idx="6034">
                  <c:v>25.8</c:v>
                </c:pt>
                <c:pt idx="6035">
                  <c:v>25.7</c:v>
                </c:pt>
                <c:pt idx="6036">
                  <c:v>25.1</c:v>
                </c:pt>
                <c:pt idx="6037">
                  <c:v>24.9</c:v>
                </c:pt>
                <c:pt idx="6038">
                  <c:v>24.7</c:v>
                </c:pt>
                <c:pt idx="6039">
                  <c:v>24.7</c:v>
                </c:pt>
                <c:pt idx="6040">
                  <c:v>23.8</c:v>
                </c:pt>
                <c:pt idx="6041">
                  <c:v>23.3</c:v>
                </c:pt>
                <c:pt idx="6042">
                  <c:v>22.9</c:v>
                </c:pt>
                <c:pt idx="6043">
                  <c:v>22.8</c:v>
                </c:pt>
                <c:pt idx="6044">
                  <c:v>22.6</c:v>
                </c:pt>
                <c:pt idx="6045">
                  <c:v>22</c:v>
                </c:pt>
                <c:pt idx="6046">
                  <c:v>22.2</c:v>
                </c:pt>
                <c:pt idx="6047">
                  <c:v>22.1</c:v>
                </c:pt>
                <c:pt idx="6048">
                  <c:v>22</c:v>
                </c:pt>
                <c:pt idx="6049">
                  <c:v>22.2</c:v>
                </c:pt>
                <c:pt idx="6050">
                  <c:v>21.4</c:v>
                </c:pt>
                <c:pt idx="6051">
                  <c:v>21.4</c:v>
                </c:pt>
                <c:pt idx="6052">
                  <c:v>22.3</c:v>
                </c:pt>
                <c:pt idx="6053">
                  <c:v>21.6</c:v>
                </c:pt>
                <c:pt idx="6054">
                  <c:v>21.4</c:v>
                </c:pt>
                <c:pt idx="6055">
                  <c:v>21.2</c:v>
                </c:pt>
                <c:pt idx="6056">
                  <c:v>20.399999999999999</c:v>
                </c:pt>
                <c:pt idx="6057">
                  <c:v>20.399999999999999</c:v>
                </c:pt>
                <c:pt idx="6058">
                  <c:v>20.3</c:v>
                </c:pt>
                <c:pt idx="6059">
                  <c:v>19.600000000000001</c:v>
                </c:pt>
                <c:pt idx="6060">
                  <c:v>19.5</c:v>
                </c:pt>
                <c:pt idx="6061">
                  <c:v>19.100000000000001</c:v>
                </c:pt>
                <c:pt idx="6062">
                  <c:v>18.8</c:v>
                </c:pt>
                <c:pt idx="6063">
                  <c:v>18.600000000000001</c:v>
                </c:pt>
                <c:pt idx="6064">
                  <c:v>18.7</c:v>
                </c:pt>
                <c:pt idx="6065">
                  <c:v>18.7</c:v>
                </c:pt>
                <c:pt idx="6066">
                  <c:v>18.8</c:v>
                </c:pt>
                <c:pt idx="6067">
                  <c:v>18.3</c:v>
                </c:pt>
                <c:pt idx="6068">
                  <c:v>18.399999999999999</c:v>
                </c:pt>
                <c:pt idx="6069">
                  <c:v>18.8</c:v>
                </c:pt>
                <c:pt idx="6070">
                  <c:v>18.8</c:v>
                </c:pt>
                <c:pt idx="6071">
                  <c:v>18.899999999999999</c:v>
                </c:pt>
                <c:pt idx="6072">
                  <c:v>19.8</c:v>
                </c:pt>
                <c:pt idx="6073">
                  <c:v>20.8</c:v>
                </c:pt>
                <c:pt idx="6074">
                  <c:v>21.5</c:v>
                </c:pt>
                <c:pt idx="6075">
                  <c:v>21.6</c:v>
                </c:pt>
                <c:pt idx="6076">
                  <c:v>22.4</c:v>
                </c:pt>
                <c:pt idx="6077">
                  <c:v>23.5</c:v>
                </c:pt>
                <c:pt idx="6078">
                  <c:v>24.7</c:v>
                </c:pt>
                <c:pt idx="6079">
                  <c:v>27.9</c:v>
                </c:pt>
                <c:pt idx="6080">
                  <c:v>28.8</c:v>
                </c:pt>
                <c:pt idx="6081">
                  <c:v>29.7</c:v>
                </c:pt>
                <c:pt idx="6082">
                  <c:v>30</c:v>
                </c:pt>
                <c:pt idx="6083">
                  <c:v>30.3</c:v>
                </c:pt>
                <c:pt idx="6084">
                  <c:v>30.8</c:v>
                </c:pt>
                <c:pt idx="6085">
                  <c:v>31.8</c:v>
                </c:pt>
                <c:pt idx="6086">
                  <c:v>31.6</c:v>
                </c:pt>
                <c:pt idx="6087">
                  <c:v>31.7</c:v>
                </c:pt>
                <c:pt idx="6088">
                  <c:v>34.300000000000011</c:v>
                </c:pt>
                <c:pt idx="6089">
                  <c:v>34.6</c:v>
                </c:pt>
                <c:pt idx="6090">
                  <c:v>34.4</c:v>
                </c:pt>
                <c:pt idx="6091">
                  <c:v>35.6</c:v>
                </c:pt>
                <c:pt idx="6092">
                  <c:v>34.9</c:v>
                </c:pt>
                <c:pt idx="6093">
                  <c:v>34.6</c:v>
                </c:pt>
                <c:pt idx="6094">
                  <c:v>35.200000000000003</c:v>
                </c:pt>
                <c:pt idx="6095">
                  <c:v>36.300000000000011</c:v>
                </c:pt>
                <c:pt idx="6096">
                  <c:v>36.300000000000011</c:v>
                </c:pt>
                <c:pt idx="6097">
                  <c:v>37.300000000000011</c:v>
                </c:pt>
                <c:pt idx="6098">
                  <c:v>37.5</c:v>
                </c:pt>
                <c:pt idx="6099">
                  <c:v>37.5</c:v>
                </c:pt>
                <c:pt idx="6100">
                  <c:v>37.9</c:v>
                </c:pt>
                <c:pt idx="6101">
                  <c:v>38.300000000000011</c:v>
                </c:pt>
                <c:pt idx="6102">
                  <c:v>38.800000000000011</c:v>
                </c:pt>
                <c:pt idx="6103">
                  <c:v>38.1</c:v>
                </c:pt>
                <c:pt idx="6104">
                  <c:v>38.9</c:v>
                </c:pt>
                <c:pt idx="6105">
                  <c:v>38.9</c:v>
                </c:pt>
                <c:pt idx="6106">
                  <c:v>39.4</c:v>
                </c:pt>
                <c:pt idx="6107">
                  <c:v>38.800000000000011</c:v>
                </c:pt>
                <c:pt idx="6108">
                  <c:v>38.300000000000011</c:v>
                </c:pt>
                <c:pt idx="6109">
                  <c:v>37.300000000000011</c:v>
                </c:pt>
                <c:pt idx="6110">
                  <c:v>36.300000000000011</c:v>
                </c:pt>
                <c:pt idx="6111">
                  <c:v>35.9</c:v>
                </c:pt>
                <c:pt idx="6112">
                  <c:v>35.700000000000003</c:v>
                </c:pt>
                <c:pt idx="6113">
                  <c:v>35.5</c:v>
                </c:pt>
                <c:pt idx="6114">
                  <c:v>35.200000000000003</c:v>
                </c:pt>
                <c:pt idx="6115">
                  <c:v>35</c:v>
                </c:pt>
                <c:pt idx="6116">
                  <c:v>34.700000000000003</c:v>
                </c:pt>
                <c:pt idx="6117">
                  <c:v>34.4</c:v>
                </c:pt>
                <c:pt idx="6118">
                  <c:v>34</c:v>
                </c:pt>
                <c:pt idx="6119">
                  <c:v>33.700000000000003</c:v>
                </c:pt>
                <c:pt idx="6120">
                  <c:v>33.200000000000003</c:v>
                </c:pt>
                <c:pt idx="6121">
                  <c:v>32.5</c:v>
                </c:pt>
                <c:pt idx="6122">
                  <c:v>31.4</c:v>
                </c:pt>
                <c:pt idx="6123">
                  <c:v>30.2</c:v>
                </c:pt>
                <c:pt idx="6124">
                  <c:v>29.4</c:v>
                </c:pt>
                <c:pt idx="6125">
                  <c:v>29.3</c:v>
                </c:pt>
                <c:pt idx="6126">
                  <c:v>30.1</c:v>
                </c:pt>
                <c:pt idx="6127">
                  <c:v>29.2</c:v>
                </c:pt>
                <c:pt idx="6128">
                  <c:v>28</c:v>
                </c:pt>
                <c:pt idx="6129">
                  <c:v>28.2</c:v>
                </c:pt>
                <c:pt idx="6130">
                  <c:v>28.4</c:v>
                </c:pt>
                <c:pt idx="6131">
                  <c:v>27.7</c:v>
                </c:pt>
                <c:pt idx="6132">
                  <c:v>26.7</c:v>
                </c:pt>
                <c:pt idx="6133">
                  <c:v>25.6</c:v>
                </c:pt>
                <c:pt idx="6134">
                  <c:v>25.1</c:v>
                </c:pt>
                <c:pt idx="6135">
                  <c:v>25.3</c:v>
                </c:pt>
                <c:pt idx="6136">
                  <c:v>26.4</c:v>
                </c:pt>
                <c:pt idx="6137">
                  <c:v>25.9</c:v>
                </c:pt>
                <c:pt idx="6138">
                  <c:v>24.4</c:v>
                </c:pt>
                <c:pt idx="6139">
                  <c:v>23.8</c:v>
                </c:pt>
                <c:pt idx="6140">
                  <c:v>23.3</c:v>
                </c:pt>
                <c:pt idx="6141">
                  <c:v>23.2</c:v>
                </c:pt>
                <c:pt idx="6142">
                  <c:v>22.6</c:v>
                </c:pt>
                <c:pt idx="6143">
                  <c:v>22</c:v>
                </c:pt>
                <c:pt idx="6144">
                  <c:v>22.1</c:v>
                </c:pt>
                <c:pt idx="6145">
                  <c:v>21.8</c:v>
                </c:pt>
                <c:pt idx="6146">
                  <c:v>21.3</c:v>
                </c:pt>
                <c:pt idx="6147">
                  <c:v>21.3</c:v>
                </c:pt>
                <c:pt idx="6148">
                  <c:v>20.9</c:v>
                </c:pt>
                <c:pt idx="6149">
                  <c:v>20.6</c:v>
                </c:pt>
                <c:pt idx="6150">
                  <c:v>20.399999999999999</c:v>
                </c:pt>
                <c:pt idx="6151">
                  <c:v>20.399999999999999</c:v>
                </c:pt>
                <c:pt idx="6152">
                  <c:v>20.100000000000001</c:v>
                </c:pt>
                <c:pt idx="6153">
                  <c:v>20</c:v>
                </c:pt>
                <c:pt idx="6154">
                  <c:v>19.8</c:v>
                </c:pt>
                <c:pt idx="6155">
                  <c:v>19.7</c:v>
                </c:pt>
                <c:pt idx="6156">
                  <c:v>19.3</c:v>
                </c:pt>
                <c:pt idx="6157">
                  <c:v>19.100000000000001</c:v>
                </c:pt>
                <c:pt idx="6158">
                  <c:v>18.899999999999999</c:v>
                </c:pt>
                <c:pt idx="6159">
                  <c:v>18.600000000000001</c:v>
                </c:pt>
                <c:pt idx="6160">
                  <c:v>18.7</c:v>
                </c:pt>
                <c:pt idx="6161">
                  <c:v>18.899999999999999</c:v>
                </c:pt>
                <c:pt idx="6162">
                  <c:v>18.899999999999999</c:v>
                </c:pt>
                <c:pt idx="6163">
                  <c:v>18.600000000000001</c:v>
                </c:pt>
                <c:pt idx="6164">
                  <c:v>18.3</c:v>
                </c:pt>
                <c:pt idx="6165">
                  <c:v>18.399999999999999</c:v>
                </c:pt>
                <c:pt idx="6166">
                  <c:v>18.5</c:v>
                </c:pt>
                <c:pt idx="6167">
                  <c:v>18.8</c:v>
                </c:pt>
                <c:pt idx="6168">
                  <c:v>19.399999999999999</c:v>
                </c:pt>
                <c:pt idx="6169">
                  <c:v>19.899999999999999</c:v>
                </c:pt>
                <c:pt idx="6170">
                  <c:v>20.3</c:v>
                </c:pt>
                <c:pt idx="6171">
                  <c:v>21.3</c:v>
                </c:pt>
                <c:pt idx="6172">
                  <c:v>22.4</c:v>
                </c:pt>
                <c:pt idx="6173">
                  <c:v>23</c:v>
                </c:pt>
                <c:pt idx="6174">
                  <c:v>23.9</c:v>
                </c:pt>
                <c:pt idx="6175">
                  <c:v>25</c:v>
                </c:pt>
                <c:pt idx="6176">
                  <c:v>26.5</c:v>
                </c:pt>
                <c:pt idx="6177">
                  <c:v>27.9</c:v>
                </c:pt>
                <c:pt idx="6178">
                  <c:v>29.2</c:v>
                </c:pt>
                <c:pt idx="6179">
                  <c:v>30.3</c:v>
                </c:pt>
                <c:pt idx="6180">
                  <c:v>31.3</c:v>
                </c:pt>
                <c:pt idx="6181">
                  <c:v>31.9</c:v>
                </c:pt>
                <c:pt idx="6182">
                  <c:v>32.4</c:v>
                </c:pt>
                <c:pt idx="6183">
                  <c:v>32.800000000000011</c:v>
                </c:pt>
                <c:pt idx="6184">
                  <c:v>34</c:v>
                </c:pt>
                <c:pt idx="6185">
                  <c:v>34.1</c:v>
                </c:pt>
                <c:pt idx="6186">
                  <c:v>35.200000000000003</c:v>
                </c:pt>
                <c:pt idx="6187">
                  <c:v>36.200000000000003</c:v>
                </c:pt>
                <c:pt idx="6188">
                  <c:v>36.700000000000003</c:v>
                </c:pt>
                <c:pt idx="6189">
                  <c:v>37</c:v>
                </c:pt>
                <c:pt idx="6190">
                  <c:v>37.800000000000011</c:v>
                </c:pt>
                <c:pt idx="6191">
                  <c:v>38.4</c:v>
                </c:pt>
                <c:pt idx="6192">
                  <c:v>39.6</c:v>
                </c:pt>
                <c:pt idx="6193">
                  <c:v>39.800000000000011</c:v>
                </c:pt>
                <c:pt idx="6194">
                  <c:v>40.9</c:v>
                </c:pt>
                <c:pt idx="6195">
                  <c:v>41</c:v>
                </c:pt>
                <c:pt idx="6196">
                  <c:v>41</c:v>
                </c:pt>
                <c:pt idx="6197">
                  <c:v>41.5</c:v>
                </c:pt>
                <c:pt idx="6198">
                  <c:v>41.5</c:v>
                </c:pt>
                <c:pt idx="6199">
                  <c:v>41.3</c:v>
                </c:pt>
                <c:pt idx="6200">
                  <c:v>41.4</c:v>
                </c:pt>
                <c:pt idx="6201">
                  <c:v>41.2</c:v>
                </c:pt>
                <c:pt idx="6202">
                  <c:v>40.9</c:v>
                </c:pt>
                <c:pt idx="6203">
                  <c:v>40.700000000000003</c:v>
                </c:pt>
                <c:pt idx="6204">
                  <c:v>40.4</c:v>
                </c:pt>
                <c:pt idx="6205">
                  <c:v>40.200000000000003</c:v>
                </c:pt>
                <c:pt idx="6206">
                  <c:v>40.1</c:v>
                </c:pt>
                <c:pt idx="6207">
                  <c:v>39.9</c:v>
                </c:pt>
                <c:pt idx="6208">
                  <c:v>39.4</c:v>
                </c:pt>
                <c:pt idx="6209">
                  <c:v>39.1</c:v>
                </c:pt>
                <c:pt idx="6210">
                  <c:v>38.700000000000003</c:v>
                </c:pt>
                <c:pt idx="6211">
                  <c:v>38.4</c:v>
                </c:pt>
                <c:pt idx="6212">
                  <c:v>37.9</c:v>
                </c:pt>
                <c:pt idx="6213">
                  <c:v>37.300000000000011</c:v>
                </c:pt>
                <c:pt idx="6214">
                  <c:v>37.300000000000011</c:v>
                </c:pt>
                <c:pt idx="6215">
                  <c:v>36.9</c:v>
                </c:pt>
                <c:pt idx="6216">
                  <c:v>36.300000000000011</c:v>
                </c:pt>
                <c:pt idx="6217">
                  <c:v>35.300000000000011</c:v>
                </c:pt>
                <c:pt idx="6218">
                  <c:v>35.200000000000003</c:v>
                </c:pt>
                <c:pt idx="6219">
                  <c:v>34.6</c:v>
                </c:pt>
                <c:pt idx="6220">
                  <c:v>34.1</c:v>
                </c:pt>
                <c:pt idx="6221">
                  <c:v>33</c:v>
                </c:pt>
                <c:pt idx="6222">
                  <c:v>31.1</c:v>
                </c:pt>
                <c:pt idx="6223">
                  <c:v>29.8</c:v>
                </c:pt>
                <c:pt idx="6224">
                  <c:v>28.8</c:v>
                </c:pt>
                <c:pt idx="6225">
                  <c:v>28.4</c:v>
                </c:pt>
                <c:pt idx="6226">
                  <c:v>28</c:v>
                </c:pt>
                <c:pt idx="6227">
                  <c:v>27.4</c:v>
                </c:pt>
                <c:pt idx="6228">
                  <c:v>26.7</c:v>
                </c:pt>
                <c:pt idx="6229">
                  <c:v>26.2</c:v>
                </c:pt>
                <c:pt idx="6230">
                  <c:v>25.7</c:v>
                </c:pt>
                <c:pt idx="6231">
                  <c:v>25.3</c:v>
                </c:pt>
                <c:pt idx="6232">
                  <c:v>25</c:v>
                </c:pt>
                <c:pt idx="6233">
                  <c:v>24.7</c:v>
                </c:pt>
                <c:pt idx="6234">
                  <c:v>24.3</c:v>
                </c:pt>
                <c:pt idx="6235">
                  <c:v>23.8</c:v>
                </c:pt>
                <c:pt idx="6236">
                  <c:v>23.7</c:v>
                </c:pt>
                <c:pt idx="6237">
                  <c:v>23.7</c:v>
                </c:pt>
                <c:pt idx="6238">
                  <c:v>23.9</c:v>
                </c:pt>
                <c:pt idx="6239">
                  <c:v>24.3</c:v>
                </c:pt>
                <c:pt idx="6240">
                  <c:v>25</c:v>
                </c:pt>
                <c:pt idx="6241">
                  <c:v>24.5</c:v>
                </c:pt>
                <c:pt idx="6242">
                  <c:v>24</c:v>
                </c:pt>
                <c:pt idx="6243">
                  <c:v>23.7</c:v>
                </c:pt>
                <c:pt idx="6244">
                  <c:v>23.3</c:v>
                </c:pt>
                <c:pt idx="6245">
                  <c:v>23</c:v>
                </c:pt>
                <c:pt idx="6246">
                  <c:v>22.8</c:v>
                </c:pt>
                <c:pt idx="6247">
                  <c:v>22.8</c:v>
                </c:pt>
                <c:pt idx="6248">
                  <c:v>23.2</c:v>
                </c:pt>
                <c:pt idx="6249">
                  <c:v>22.4</c:v>
                </c:pt>
                <c:pt idx="6250">
                  <c:v>22.6</c:v>
                </c:pt>
                <c:pt idx="6251">
                  <c:v>23.3</c:v>
                </c:pt>
                <c:pt idx="6252">
                  <c:v>23.1</c:v>
                </c:pt>
                <c:pt idx="6253">
                  <c:v>23.5</c:v>
                </c:pt>
                <c:pt idx="6254">
                  <c:v>27.2</c:v>
                </c:pt>
                <c:pt idx="6255">
                  <c:v>30.1</c:v>
                </c:pt>
                <c:pt idx="6256">
                  <c:v>31.2</c:v>
                </c:pt>
                <c:pt idx="6257">
                  <c:v>31.4</c:v>
                </c:pt>
                <c:pt idx="6258">
                  <c:v>31.2</c:v>
                </c:pt>
                <c:pt idx="6259">
                  <c:v>30.7</c:v>
                </c:pt>
                <c:pt idx="6260">
                  <c:v>30.8</c:v>
                </c:pt>
                <c:pt idx="6261">
                  <c:v>30.9</c:v>
                </c:pt>
                <c:pt idx="6262">
                  <c:v>30.9</c:v>
                </c:pt>
                <c:pt idx="6263">
                  <c:v>30.9</c:v>
                </c:pt>
                <c:pt idx="6264">
                  <c:v>30.9</c:v>
                </c:pt>
                <c:pt idx="6265">
                  <c:v>30.6</c:v>
                </c:pt>
                <c:pt idx="6266">
                  <c:v>30.1</c:v>
                </c:pt>
                <c:pt idx="6267">
                  <c:v>29.9</c:v>
                </c:pt>
                <c:pt idx="6268">
                  <c:v>29.9</c:v>
                </c:pt>
                <c:pt idx="6269">
                  <c:v>29.9</c:v>
                </c:pt>
                <c:pt idx="6270">
                  <c:v>30.2</c:v>
                </c:pt>
                <c:pt idx="6271">
                  <c:v>29.9</c:v>
                </c:pt>
                <c:pt idx="6272">
                  <c:v>30</c:v>
                </c:pt>
                <c:pt idx="6273">
                  <c:v>30.1</c:v>
                </c:pt>
                <c:pt idx="6274">
                  <c:v>31.1</c:v>
                </c:pt>
                <c:pt idx="6275">
                  <c:v>31.7</c:v>
                </c:pt>
                <c:pt idx="6276">
                  <c:v>32.200000000000003</c:v>
                </c:pt>
                <c:pt idx="6277">
                  <c:v>31.9</c:v>
                </c:pt>
                <c:pt idx="6278">
                  <c:v>32.1</c:v>
                </c:pt>
                <c:pt idx="6279">
                  <c:v>31.7</c:v>
                </c:pt>
                <c:pt idx="6280">
                  <c:v>32.200000000000003</c:v>
                </c:pt>
                <c:pt idx="6281">
                  <c:v>31.5</c:v>
                </c:pt>
                <c:pt idx="6282">
                  <c:v>31.6</c:v>
                </c:pt>
                <c:pt idx="6283">
                  <c:v>31.6</c:v>
                </c:pt>
                <c:pt idx="6284">
                  <c:v>33.1</c:v>
                </c:pt>
                <c:pt idx="6285">
                  <c:v>32.300000000000011</c:v>
                </c:pt>
                <c:pt idx="6286">
                  <c:v>32.300000000000011</c:v>
                </c:pt>
                <c:pt idx="6287">
                  <c:v>32.1</c:v>
                </c:pt>
                <c:pt idx="6288">
                  <c:v>32.5</c:v>
                </c:pt>
                <c:pt idx="6289">
                  <c:v>32.1</c:v>
                </c:pt>
                <c:pt idx="6290">
                  <c:v>33.1</c:v>
                </c:pt>
                <c:pt idx="6291">
                  <c:v>32.6</c:v>
                </c:pt>
                <c:pt idx="6292">
                  <c:v>32.4</c:v>
                </c:pt>
                <c:pt idx="6293">
                  <c:v>31.9</c:v>
                </c:pt>
                <c:pt idx="6294">
                  <c:v>31.3</c:v>
                </c:pt>
                <c:pt idx="6295">
                  <c:v>32</c:v>
                </c:pt>
                <c:pt idx="6296">
                  <c:v>31.4</c:v>
                </c:pt>
                <c:pt idx="6297">
                  <c:v>31.4</c:v>
                </c:pt>
                <c:pt idx="6298">
                  <c:v>31.4</c:v>
                </c:pt>
                <c:pt idx="6299">
                  <c:v>31.1</c:v>
                </c:pt>
                <c:pt idx="6300">
                  <c:v>30.7</c:v>
                </c:pt>
                <c:pt idx="6301">
                  <c:v>30.6</c:v>
                </c:pt>
                <c:pt idx="6302">
                  <c:v>30.7</c:v>
                </c:pt>
                <c:pt idx="6303">
                  <c:v>30.4</c:v>
                </c:pt>
                <c:pt idx="6304">
                  <c:v>30</c:v>
                </c:pt>
                <c:pt idx="6305">
                  <c:v>29.6</c:v>
                </c:pt>
                <c:pt idx="6306">
                  <c:v>29.2</c:v>
                </c:pt>
                <c:pt idx="6307">
                  <c:v>29</c:v>
                </c:pt>
                <c:pt idx="6308">
                  <c:v>28.8</c:v>
                </c:pt>
                <c:pt idx="6309">
                  <c:v>28.2</c:v>
                </c:pt>
                <c:pt idx="6310">
                  <c:v>27.8</c:v>
                </c:pt>
                <c:pt idx="6311">
                  <c:v>27.5</c:v>
                </c:pt>
                <c:pt idx="6312">
                  <c:v>27.2</c:v>
                </c:pt>
                <c:pt idx="6313">
                  <c:v>26.8</c:v>
                </c:pt>
                <c:pt idx="6314">
                  <c:v>26.5</c:v>
                </c:pt>
                <c:pt idx="6315">
                  <c:v>26.2</c:v>
                </c:pt>
                <c:pt idx="6316">
                  <c:v>25.9</c:v>
                </c:pt>
                <c:pt idx="6317">
                  <c:v>26.2</c:v>
                </c:pt>
                <c:pt idx="6318">
                  <c:v>26</c:v>
                </c:pt>
                <c:pt idx="6319">
                  <c:v>25.8</c:v>
                </c:pt>
                <c:pt idx="6320">
                  <c:v>25.6</c:v>
                </c:pt>
                <c:pt idx="6321">
                  <c:v>25.3</c:v>
                </c:pt>
                <c:pt idx="6322">
                  <c:v>25.5</c:v>
                </c:pt>
                <c:pt idx="6323">
                  <c:v>25.4</c:v>
                </c:pt>
                <c:pt idx="6324">
                  <c:v>25.4</c:v>
                </c:pt>
                <c:pt idx="6325">
                  <c:v>25.3</c:v>
                </c:pt>
                <c:pt idx="6326">
                  <c:v>25.4</c:v>
                </c:pt>
                <c:pt idx="6327">
                  <c:v>25.4</c:v>
                </c:pt>
                <c:pt idx="6328">
                  <c:v>25.3</c:v>
                </c:pt>
                <c:pt idx="6329">
                  <c:v>25.1</c:v>
                </c:pt>
                <c:pt idx="6330">
                  <c:v>25.1</c:v>
                </c:pt>
                <c:pt idx="6331">
                  <c:v>25</c:v>
                </c:pt>
                <c:pt idx="6332">
                  <c:v>24.9</c:v>
                </c:pt>
                <c:pt idx="6333">
                  <c:v>25.1</c:v>
                </c:pt>
                <c:pt idx="6334">
                  <c:v>25.2</c:v>
                </c:pt>
                <c:pt idx="6335">
                  <c:v>25.1</c:v>
                </c:pt>
                <c:pt idx="6336">
                  <c:v>25.1</c:v>
                </c:pt>
                <c:pt idx="6337">
                  <c:v>25</c:v>
                </c:pt>
                <c:pt idx="6338">
                  <c:v>25.1</c:v>
                </c:pt>
                <c:pt idx="6339">
                  <c:v>25</c:v>
                </c:pt>
                <c:pt idx="6340">
                  <c:v>25</c:v>
                </c:pt>
                <c:pt idx="6341">
                  <c:v>25.3</c:v>
                </c:pt>
                <c:pt idx="6342">
                  <c:v>25.3</c:v>
                </c:pt>
                <c:pt idx="6343">
                  <c:v>25.3</c:v>
                </c:pt>
                <c:pt idx="6344">
                  <c:v>25.4</c:v>
                </c:pt>
                <c:pt idx="6345">
                  <c:v>25.4</c:v>
                </c:pt>
                <c:pt idx="6346">
                  <c:v>25.3</c:v>
                </c:pt>
                <c:pt idx="6347">
                  <c:v>25</c:v>
                </c:pt>
                <c:pt idx="6348">
                  <c:v>24.8</c:v>
                </c:pt>
                <c:pt idx="6349">
                  <c:v>24.7</c:v>
                </c:pt>
                <c:pt idx="6350">
                  <c:v>24.8</c:v>
                </c:pt>
                <c:pt idx="6351">
                  <c:v>24.9</c:v>
                </c:pt>
                <c:pt idx="6352">
                  <c:v>24.6</c:v>
                </c:pt>
                <c:pt idx="6353">
                  <c:v>24.2</c:v>
                </c:pt>
                <c:pt idx="6354">
                  <c:v>24.2</c:v>
                </c:pt>
                <c:pt idx="6355">
                  <c:v>24.6</c:v>
                </c:pt>
                <c:pt idx="6356">
                  <c:v>24.8</c:v>
                </c:pt>
                <c:pt idx="6357">
                  <c:v>24.4</c:v>
                </c:pt>
                <c:pt idx="6358">
                  <c:v>24.9</c:v>
                </c:pt>
                <c:pt idx="6359">
                  <c:v>25</c:v>
                </c:pt>
                <c:pt idx="6360">
                  <c:v>25.3</c:v>
                </c:pt>
                <c:pt idx="6361">
                  <c:v>25.6</c:v>
                </c:pt>
                <c:pt idx="6362">
                  <c:v>26</c:v>
                </c:pt>
                <c:pt idx="6363">
                  <c:v>26.4</c:v>
                </c:pt>
                <c:pt idx="6364">
                  <c:v>26.3</c:v>
                </c:pt>
                <c:pt idx="6365">
                  <c:v>26.9</c:v>
                </c:pt>
                <c:pt idx="6366">
                  <c:v>27.3</c:v>
                </c:pt>
                <c:pt idx="6367">
                  <c:v>27.3</c:v>
                </c:pt>
                <c:pt idx="6368">
                  <c:v>27.2</c:v>
                </c:pt>
                <c:pt idx="6369">
                  <c:v>27.6</c:v>
                </c:pt>
                <c:pt idx="6370">
                  <c:v>28.3</c:v>
                </c:pt>
                <c:pt idx="6371">
                  <c:v>28.1</c:v>
                </c:pt>
                <c:pt idx="6372">
                  <c:v>28.3</c:v>
                </c:pt>
                <c:pt idx="6373">
                  <c:v>28.7</c:v>
                </c:pt>
                <c:pt idx="6374">
                  <c:v>29.2</c:v>
                </c:pt>
                <c:pt idx="6375">
                  <c:v>29.6</c:v>
                </c:pt>
                <c:pt idx="6376">
                  <c:v>29.7</c:v>
                </c:pt>
                <c:pt idx="6377">
                  <c:v>29.6</c:v>
                </c:pt>
                <c:pt idx="6378">
                  <c:v>29.6</c:v>
                </c:pt>
                <c:pt idx="6379">
                  <c:v>29.9</c:v>
                </c:pt>
                <c:pt idx="6380">
                  <c:v>29.8</c:v>
                </c:pt>
                <c:pt idx="6381">
                  <c:v>30</c:v>
                </c:pt>
                <c:pt idx="6382">
                  <c:v>30.1</c:v>
                </c:pt>
                <c:pt idx="6383">
                  <c:v>30.1</c:v>
                </c:pt>
                <c:pt idx="6384">
                  <c:v>30.1</c:v>
                </c:pt>
                <c:pt idx="6385">
                  <c:v>30.5</c:v>
                </c:pt>
                <c:pt idx="6386">
                  <c:v>30</c:v>
                </c:pt>
                <c:pt idx="6387">
                  <c:v>30.2</c:v>
                </c:pt>
                <c:pt idx="6388">
                  <c:v>30.3</c:v>
                </c:pt>
                <c:pt idx="6389">
                  <c:v>30.5</c:v>
                </c:pt>
                <c:pt idx="6390">
                  <c:v>29.4</c:v>
                </c:pt>
                <c:pt idx="6391">
                  <c:v>30</c:v>
                </c:pt>
                <c:pt idx="6392">
                  <c:v>30.5</c:v>
                </c:pt>
                <c:pt idx="6393">
                  <c:v>30</c:v>
                </c:pt>
                <c:pt idx="6394">
                  <c:v>30.6</c:v>
                </c:pt>
                <c:pt idx="6395">
                  <c:v>30.6</c:v>
                </c:pt>
                <c:pt idx="6396">
                  <c:v>29.6</c:v>
                </c:pt>
                <c:pt idx="6397">
                  <c:v>29.9</c:v>
                </c:pt>
                <c:pt idx="6398">
                  <c:v>29.6</c:v>
                </c:pt>
                <c:pt idx="6399">
                  <c:v>28.6</c:v>
                </c:pt>
                <c:pt idx="6400">
                  <c:v>28.7</c:v>
                </c:pt>
                <c:pt idx="6401">
                  <c:v>28.5</c:v>
                </c:pt>
                <c:pt idx="6402">
                  <c:v>28.3</c:v>
                </c:pt>
                <c:pt idx="6403">
                  <c:v>28.2</c:v>
                </c:pt>
                <c:pt idx="6404">
                  <c:v>28.2</c:v>
                </c:pt>
                <c:pt idx="6405">
                  <c:v>28.2</c:v>
                </c:pt>
                <c:pt idx="6406">
                  <c:v>27.8</c:v>
                </c:pt>
                <c:pt idx="6407">
                  <c:v>27.6</c:v>
                </c:pt>
                <c:pt idx="6408">
                  <c:v>27.5</c:v>
                </c:pt>
                <c:pt idx="6409">
                  <c:v>26.9</c:v>
                </c:pt>
                <c:pt idx="6410">
                  <c:v>26.5</c:v>
                </c:pt>
                <c:pt idx="6411">
                  <c:v>26.3</c:v>
                </c:pt>
                <c:pt idx="6412">
                  <c:v>26</c:v>
                </c:pt>
                <c:pt idx="6413">
                  <c:v>25.6</c:v>
                </c:pt>
                <c:pt idx="6414">
                  <c:v>25.4</c:v>
                </c:pt>
                <c:pt idx="6415">
                  <c:v>24.8</c:v>
                </c:pt>
                <c:pt idx="6416">
                  <c:v>24.5</c:v>
                </c:pt>
                <c:pt idx="6417">
                  <c:v>24.3</c:v>
                </c:pt>
                <c:pt idx="6418">
                  <c:v>23.9</c:v>
                </c:pt>
                <c:pt idx="6419">
                  <c:v>23.7</c:v>
                </c:pt>
                <c:pt idx="6420">
                  <c:v>24.3</c:v>
                </c:pt>
                <c:pt idx="6421">
                  <c:v>24.1</c:v>
                </c:pt>
                <c:pt idx="6422">
                  <c:v>23.8</c:v>
                </c:pt>
                <c:pt idx="6423">
                  <c:v>24</c:v>
                </c:pt>
                <c:pt idx="6424">
                  <c:v>23.6</c:v>
                </c:pt>
                <c:pt idx="6425">
                  <c:v>23.5</c:v>
                </c:pt>
                <c:pt idx="6426">
                  <c:v>23.2</c:v>
                </c:pt>
                <c:pt idx="6427">
                  <c:v>22.7</c:v>
                </c:pt>
                <c:pt idx="6428">
                  <c:v>22</c:v>
                </c:pt>
                <c:pt idx="6429">
                  <c:v>21.6</c:v>
                </c:pt>
                <c:pt idx="6430">
                  <c:v>21.2</c:v>
                </c:pt>
                <c:pt idx="6431">
                  <c:v>21</c:v>
                </c:pt>
                <c:pt idx="6432">
                  <c:v>20.6</c:v>
                </c:pt>
                <c:pt idx="6433">
                  <c:v>20.5</c:v>
                </c:pt>
                <c:pt idx="6434">
                  <c:v>20</c:v>
                </c:pt>
                <c:pt idx="6435">
                  <c:v>19.7</c:v>
                </c:pt>
                <c:pt idx="6436">
                  <c:v>19.600000000000001</c:v>
                </c:pt>
                <c:pt idx="6437">
                  <c:v>19.100000000000001</c:v>
                </c:pt>
                <c:pt idx="6438">
                  <c:v>18.8</c:v>
                </c:pt>
                <c:pt idx="6439">
                  <c:v>18.7</c:v>
                </c:pt>
                <c:pt idx="6440">
                  <c:v>18.600000000000001</c:v>
                </c:pt>
                <c:pt idx="6441">
                  <c:v>18.600000000000001</c:v>
                </c:pt>
                <c:pt idx="6442">
                  <c:v>18.5</c:v>
                </c:pt>
                <c:pt idx="6443">
                  <c:v>18.399999999999999</c:v>
                </c:pt>
                <c:pt idx="6444">
                  <c:v>18.100000000000001</c:v>
                </c:pt>
                <c:pt idx="6445">
                  <c:v>17.899999999999999</c:v>
                </c:pt>
                <c:pt idx="6446">
                  <c:v>17.8</c:v>
                </c:pt>
                <c:pt idx="6447">
                  <c:v>17.8</c:v>
                </c:pt>
                <c:pt idx="6448">
                  <c:v>17.7</c:v>
                </c:pt>
                <c:pt idx="6449">
                  <c:v>17.5</c:v>
                </c:pt>
                <c:pt idx="6450">
                  <c:v>17.3</c:v>
                </c:pt>
                <c:pt idx="6451">
                  <c:v>17.600000000000001</c:v>
                </c:pt>
                <c:pt idx="6452">
                  <c:v>17.899999999999999</c:v>
                </c:pt>
                <c:pt idx="6453">
                  <c:v>17.600000000000001</c:v>
                </c:pt>
                <c:pt idx="6454">
                  <c:v>17.8</c:v>
                </c:pt>
                <c:pt idx="6455">
                  <c:v>17.899999999999999</c:v>
                </c:pt>
                <c:pt idx="6456">
                  <c:v>18.399999999999999</c:v>
                </c:pt>
                <c:pt idx="6457">
                  <c:v>19.3</c:v>
                </c:pt>
                <c:pt idx="6458">
                  <c:v>19.600000000000001</c:v>
                </c:pt>
                <c:pt idx="6459">
                  <c:v>20.6</c:v>
                </c:pt>
                <c:pt idx="6460">
                  <c:v>22</c:v>
                </c:pt>
                <c:pt idx="6461">
                  <c:v>23.2</c:v>
                </c:pt>
                <c:pt idx="6462">
                  <c:v>24.5</c:v>
                </c:pt>
                <c:pt idx="6463">
                  <c:v>25.3</c:v>
                </c:pt>
                <c:pt idx="6464">
                  <c:v>26</c:v>
                </c:pt>
                <c:pt idx="6465">
                  <c:v>27</c:v>
                </c:pt>
                <c:pt idx="6466">
                  <c:v>28.3</c:v>
                </c:pt>
                <c:pt idx="6467">
                  <c:v>29.6</c:v>
                </c:pt>
                <c:pt idx="6468">
                  <c:v>30.6</c:v>
                </c:pt>
                <c:pt idx="6469">
                  <c:v>31.4</c:v>
                </c:pt>
                <c:pt idx="6470">
                  <c:v>32.300000000000011</c:v>
                </c:pt>
                <c:pt idx="6471">
                  <c:v>33.200000000000003</c:v>
                </c:pt>
                <c:pt idx="6472">
                  <c:v>33.200000000000003</c:v>
                </c:pt>
                <c:pt idx="6473">
                  <c:v>34</c:v>
                </c:pt>
                <c:pt idx="6474">
                  <c:v>35</c:v>
                </c:pt>
                <c:pt idx="6475">
                  <c:v>35.800000000000011</c:v>
                </c:pt>
                <c:pt idx="6476">
                  <c:v>36.200000000000003</c:v>
                </c:pt>
                <c:pt idx="6477">
                  <c:v>36.800000000000011</c:v>
                </c:pt>
                <c:pt idx="6478">
                  <c:v>37.200000000000003</c:v>
                </c:pt>
                <c:pt idx="6479">
                  <c:v>37.1</c:v>
                </c:pt>
                <c:pt idx="6480">
                  <c:v>37.4</c:v>
                </c:pt>
                <c:pt idx="6481">
                  <c:v>37.5</c:v>
                </c:pt>
                <c:pt idx="6482">
                  <c:v>37</c:v>
                </c:pt>
                <c:pt idx="6483">
                  <c:v>37.1</c:v>
                </c:pt>
                <c:pt idx="6484">
                  <c:v>37.5</c:v>
                </c:pt>
                <c:pt idx="6485">
                  <c:v>37.700000000000003</c:v>
                </c:pt>
                <c:pt idx="6486">
                  <c:v>37.6</c:v>
                </c:pt>
                <c:pt idx="6487">
                  <c:v>37.200000000000003</c:v>
                </c:pt>
                <c:pt idx="6488">
                  <c:v>37</c:v>
                </c:pt>
                <c:pt idx="6489">
                  <c:v>36.6</c:v>
                </c:pt>
                <c:pt idx="6490">
                  <c:v>36</c:v>
                </c:pt>
                <c:pt idx="6491">
                  <c:v>35.9</c:v>
                </c:pt>
                <c:pt idx="6492">
                  <c:v>35.700000000000003</c:v>
                </c:pt>
                <c:pt idx="6493">
                  <c:v>35.700000000000003</c:v>
                </c:pt>
                <c:pt idx="6494">
                  <c:v>35.300000000000011</c:v>
                </c:pt>
                <c:pt idx="6495">
                  <c:v>34.800000000000011</c:v>
                </c:pt>
                <c:pt idx="6496">
                  <c:v>34.4</c:v>
                </c:pt>
                <c:pt idx="6497">
                  <c:v>34.300000000000011</c:v>
                </c:pt>
                <c:pt idx="6498">
                  <c:v>34</c:v>
                </c:pt>
                <c:pt idx="6499">
                  <c:v>33.6</c:v>
                </c:pt>
                <c:pt idx="6500">
                  <c:v>33</c:v>
                </c:pt>
                <c:pt idx="6501">
                  <c:v>32.6</c:v>
                </c:pt>
                <c:pt idx="6502">
                  <c:v>32.200000000000003</c:v>
                </c:pt>
                <c:pt idx="6503">
                  <c:v>32</c:v>
                </c:pt>
                <c:pt idx="6504">
                  <c:v>31.6</c:v>
                </c:pt>
                <c:pt idx="6505">
                  <c:v>31.2</c:v>
                </c:pt>
                <c:pt idx="6506">
                  <c:v>30.6</c:v>
                </c:pt>
                <c:pt idx="6507">
                  <c:v>30</c:v>
                </c:pt>
                <c:pt idx="6508">
                  <c:v>29.2</c:v>
                </c:pt>
                <c:pt idx="6509">
                  <c:v>28.3</c:v>
                </c:pt>
                <c:pt idx="6510">
                  <c:v>27.4</c:v>
                </c:pt>
                <c:pt idx="6511">
                  <c:v>27.1</c:v>
                </c:pt>
                <c:pt idx="6512">
                  <c:v>26.9</c:v>
                </c:pt>
                <c:pt idx="6513">
                  <c:v>26.3</c:v>
                </c:pt>
                <c:pt idx="6514">
                  <c:v>25.9</c:v>
                </c:pt>
                <c:pt idx="6515">
                  <c:v>25.4</c:v>
                </c:pt>
                <c:pt idx="6516">
                  <c:v>25</c:v>
                </c:pt>
                <c:pt idx="6517">
                  <c:v>24.6</c:v>
                </c:pt>
                <c:pt idx="6518">
                  <c:v>24.3</c:v>
                </c:pt>
                <c:pt idx="6519">
                  <c:v>23.9</c:v>
                </c:pt>
                <c:pt idx="6520">
                  <c:v>23.3</c:v>
                </c:pt>
                <c:pt idx="6521">
                  <c:v>23</c:v>
                </c:pt>
                <c:pt idx="6522">
                  <c:v>22.6</c:v>
                </c:pt>
                <c:pt idx="6523">
                  <c:v>22.2</c:v>
                </c:pt>
                <c:pt idx="6524">
                  <c:v>22</c:v>
                </c:pt>
                <c:pt idx="6525">
                  <c:v>21.7</c:v>
                </c:pt>
                <c:pt idx="6526">
                  <c:v>21.5</c:v>
                </c:pt>
                <c:pt idx="6527">
                  <c:v>21.4</c:v>
                </c:pt>
                <c:pt idx="6528">
                  <c:v>21.3</c:v>
                </c:pt>
                <c:pt idx="6529">
                  <c:v>20.9</c:v>
                </c:pt>
                <c:pt idx="6530">
                  <c:v>20.8</c:v>
                </c:pt>
                <c:pt idx="6531">
                  <c:v>20.6</c:v>
                </c:pt>
                <c:pt idx="6532">
                  <c:v>20.399999999999999</c:v>
                </c:pt>
                <c:pt idx="6533">
                  <c:v>20.2</c:v>
                </c:pt>
                <c:pt idx="6534">
                  <c:v>20.100000000000001</c:v>
                </c:pt>
                <c:pt idx="6535">
                  <c:v>19.899999999999999</c:v>
                </c:pt>
                <c:pt idx="6536">
                  <c:v>19.5</c:v>
                </c:pt>
                <c:pt idx="6537">
                  <c:v>19.399999999999999</c:v>
                </c:pt>
                <c:pt idx="6538">
                  <c:v>19.5</c:v>
                </c:pt>
                <c:pt idx="6539">
                  <c:v>19.5</c:v>
                </c:pt>
                <c:pt idx="6540">
                  <c:v>19.5</c:v>
                </c:pt>
                <c:pt idx="6541">
                  <c:v>19.3</c:v>
                </c:pt>
                <c:pt idx="6542">
                  <c:v>19.100000000000001</c:v>
                </c:pt>
                <c:pt idx="6543">
                  <c:v>18.899999999999999</c:v>
                </c:pt>
                <c:pt idx="6544">
                  <c:v>18.8</c:v>
                </c:pt>
                <c:pt idx="6545">
                  <c:v>18.600000000000001</c:v>
                </c:pt>
                <c:pt idx="6546">
                  <c:v>18.399999999999999</c:v>
                </c:pt>
                <c:pt idx="6547">
                  <c:v>18.3</c:v>
                </c:pt>
                <c:pt idx="6548">
                  <c:v>18.100000000000001</c:v>
                </c:pt>
                <c:pt idx="6549">
                  <c:v>18.100000000000001</c:v>
                </c:pt>
                <c:pt idx="6550">
                  <c:v>18.5</c:v>
                </c:pt>
                <c:pt idx="6551">
                  <c:v>19.100000000000001</c:v>
                </c:pt>
                <c:pt idx="6552">
                  <c:v>19.7</c:v>
                </c:pt>
                <c:pt idx="6553">
                  <c:v>20.100000000000001</c:v>
                </c:pt>
                <c:pt idx="6554">
                  <c:v>20.6</c:v>
                </c:pt>
                <c:pt idx="6555">
                  <c:v>21.1</c:v>
                </c:pt>
                <c:pt idx="6556">
                  <c:v>21.9</c:v>
                </c:pt>
                <c:pt idx="6557">
                  <c:v>23.3</c:v>
                </c:pt>
                <c:pt idx="6558">
                  <c:v>24.4</c:v>
                </c:pt>
                <c:pt idx="6559">
                  <c:v>25.5</c:v>
                </c:pt>
                <c:pt idx="6560">
                  <c:v>26.6</c:v>
                </c:pt>
                <c:pt idx="6561">
                  <c:v>28.1</c:v>
                </c:pt>
                <c:pt idx="6562">
                  <c:v>29.9</c:v>
                </c:pt>
                <c:pt idx="6563">
                  <c:v>31.5</c:v>
                </c:pt>
                <c:pt idx="6564">
                  <c:v>32.4</c:v>
                </c:pt>
                <c:pt idx="6565">
                  <c:v>33.1</c:v>
                </c:pt>
                <c:pt idx="6566">
                  <c:v>34.1</c:v>
                </c:pt>
                <c:pt idx="6567">
                  <c:v>34</c:v>
                </c:pt>
                <c:pt idx="6568">
                  <c:v>34.800000000000011</c:v>
                </c:pt>
                <c:pt idx="6569">
                  <c:v>36.300000000000011</c:v>
                </c:pt>
                <c:pt idx="6570">
                  <c:v>36.700000000000003</c:v>
                </c:pt>
                <c:pt idx="6571">
                  <c:v>37.1</c:v>
                </c:pt>
                <c:pt idx="6572">
                  <c:v>38.5</c:v>
                </c:pt>
                <c:pt idx="6573">
                  <c:v>38.800000000000011</c:v>
                </c:pt>
                <c:pt idx="6574">
                  <c:v>39.300000000000011</c:v>
                </c:pt>
                <c:pt idx="6575">
                  <c:v>39.800000000000011</c:v>
                </c:pt>
                <c:pt idx="6576">
                  <c:v>40.1</c:v>
                </c:pt>
                <c:pt idx="6577">
                  <c:v>40.5</c:v>
                </c:pt>
                <c:pt idx="6578">
                  <c:v>40</c:v>
                </c:pt>
                <c:pt idx="6579">
                  <c:v>40.6</c:v>
                </c:pt>
                <c:pt idx="6580">
                  <c:v>40.1</c:v>
                </c:pt>
                <c:pt idx="6581">
                  <c:v>39.300000000000011</c:v>
                </c:pt>
                <c:pt idx="6582">
                  <c:v>39.300000000000011</c:v>
                </c:pt>
                <c:pt idx="6583">
                  <c:v>39.5</c:v>
                </c:pt>
                <c:pt idx="6584">
                  <c:v>39.4</c:v>
                </c:pt>
                <c:pt idx="6585">
                  <c:v>39</c:v>
                </c:pt>
                <c:pt idx="6586">
                  <c:v>38.700000000000003</c:v>
                </c:pt>
                <c:pt idx="6587">
                  <c:v>38.800000000000011</c:v>
                </c:pt>
                <c:pt idx="6588">
                  <c:v>38.800000000000011</c:v>
                </c:pt>
                <c:pt idx="6589">
                  <c:v>38.6</c:v>
                </c:pt>
                <c:pt idx="6590">
                  <c:v>38</c:v>
                </c:pt>
                <c:pt idx="6591">
                  <c:v>37.800000000000011</c:v>
                </c:pt>
                <c:pt idx="6592">
                  <c:v>37.6</c:v>
                </c:pt>
                <c:pt idx="6593">
                  <c:v>37.5</c:v>
                </c:pt>
                <c:pt idx="6594">
                  <c:v>37.200000000000003</c:v>
                </c:pt>
                <c:pt idx="6595">
                  <c:v>36.9</c:v>
                </c:pt>
                <c:pt idx="6596">
                  <c:v>36.700000000000003</c:v>
                </c:pt>
                <c:pt idx="6597">
                  <c:v>36.4</c:v>
                </c:pt>
                <c:pt idx="6598">
                  <c:v>35.800000000000011</c:v>
                </c:pt>
                <c:pt idx="6599">
                  <c:v>35</c:v>
                </c:pt>
                <c:pt idx="6600">
                  <c:v>34.6</c:v>
                </c:pt>
                <c:pt idx="6601">
                  <c:v>34.200000000000003</c:v>
                </c:pt>
                <c:pt idx="6602">
                  <c:v>33.800000000000011</c:v>
                </c:pt>
                <c:pt idx="6603">
                  <c:v>33.200000000000003</c:v>
                </c:pt>
                <c:pt idx="6604">
                  <c:v>32.300000000000011</c:v>
                </c:pt>
                <c:pt idx="6605">
                  <c:v>31.8</c:v>
                </c:pt>
                <c:pt idx="6606">
                  <c:v>30.1</c:v>
                </c:pt>
                <c:pt idx="6607">
                  <c:v>28.9</c:v>
                </c:pt>
                <c:pt idx="6608">
                  <c:v>28.3</c:v>
                </c:pt>
                <c:pt idx="6609">
                  <c:v>28.1</c:v>
                </c:pt>
                <c:pt idx="6610">
                  <c:v>27.7</c:v>
                </c:pt>
                <c:pt idx="6611">
                  <c:v>27.5</c:v>
                </c:pt>
                <c:pt idx="6612">
                  <c:v>28.7</c:v>
                </c:pt>
                <c:pt idx="6613">
                  <c:v>27.3</c:v>
                </c:pt>
                <c:pt idx="6614">
                  <c:v>26.7</c:v>
                </c:pt>
                <c:pt idx="6615">
                  <c:v>29</c:v>
                </c:pt>
                <c:pt idx="6616">
                  <c:v>29.6</c:v>
                </c:pt>
                <c:pt idx="6617">
                  <c:v>29.6</c:v>
                </c:pt>
                <c:pt idx="6618">
                  <c:v>28.1</c:v>
                </c:pt>
                <c:pt idx="6619">
                  <c:v>26.8</c:v>
                </c:pt>
                <c:pt idx="6620">
                  <c:v>26.1</c:v>
                </c:pt>
                <c:pt idx="6621">
                  <c:v>25.5</c:v>
                </c:pt>
                <c:pt idx="6622">
                  <c:v>25.5</c:v>
                </c:pt>
                <c:pt idx="6623">
                  <c:v>25.5</c:v>
                </c:pt>
                <c:pt idx="6624">
                  <c:v>24.4</c:v>
                </c:pt>
                <c:pt idx="6625">
                  <c:v>23.7</c:v>
                </c:pt>
                <c:pt idx="6626">
                  <c:v>23.3</c:v>
                </c:pt>
                <c:pt idx="6627">
                  <c:v>23.3</c:v>
                </c:pt>
                <c:pt idx="6628">
                  <c:v>23.3</c:v>
                </c:pt>
                <c:pt idx="6629">
                  <c:v>23.1</c:v>
                </c:pt>
                <c:pt idx="6630">
                  <c:v>22.9</c:v>
                </c:pt>
                <c:pt idx="6631">
                  <c:v>22.9</c:v>
                </c:pt>
                <c:pt idx="6632">
                  <c:v>24</c:v>
                </c:pt>
                <c:pt idx="6633">
                  <c:v>22.6</c:v>
                </c:pt>
                <c:pt idx="6634">
                  <c:v>22.4</c:v>
                </c:pt>
                <c:pt idx="6635">
                  <c:v>22.9</c:v>
                </c:pt>
                <c:pt idx="6636">
                  <c:v>23</c:v>
                </c:pt>
                <c:pt idx="6637">
                  <c:v>22.8</c:v>
                </c:pt>
                <c:pt idx="6638">
                  <c:v>21.9</c:v>
                </c:pt>
                <c:pt idx="6639">
                  <c:v>21.7</c:v>
                </c:pt>
                <c:pt idx="6640">
                  <c:v>22.8</c:v>
                </c:pt>
                <c:pt idx="6641">
                  <c:v>23</c:v>
                </c:pt>
                <c:pt idx="6642">
                  <c:v>22.5</c:v>
                </c:pt>
                <c:pt idx="6643">
                  <c:v>21.6</c:v>
                </c:pt>
                <c:pt idx="6644">
                  <c:v>21.1</c:v>
                </c:pt>
                <c:pt idx="6645">
                  <c:v>21</c:v>
                </c:pt>
                <c:pt idx="6646">
                  <c:v>21.2</c:v>
                </c:pt>
                <c:pt idx="6647">
                  <c:v>22</c:v>
                </c:pt>
                <c:pt idx="6648">
                  <c:v>22.5</c:v>
                </c:pt>
                <c:pt idx="6649">
                  <c:v>23.1</c:v>
                </c:pt>
                <c:pt idx="6650">
                  <c:v>24</c:v>
                </c:pt>
                <c:pt idx="6651">
                  <c:v>25.5</c:v>
                </c:pt>
                <c:pt idx="6652">
                  <c:v>25.6</c:v>
                </c:pt>
                <c:pt idx="6653">
                  <c:v>24.8</c:v>
                </c:pt>
                <c:pt idx="6654">
                  <c:v>25.7</c:v>
                </c:pt>
                <c:pt idx="6655">
                  <c:v>27.2</c:v>
                </c:pt>
                <c:pt idx="6656">
                  <c:v>29</c:v>
                </c:pt>
                <c:pt idx="6657">
                  <c:v>30</c:v>
                </c:pt>
                <c:pt idx="6658">
                  <c:v>31.3</c:v>
                </c:pt>
                <c:pt idx="6659">
                  <c:v>32.5</c:v>
                </c:pt>
                <c:pt idx="6660">
                  <c:v>33.4</c:v>
                </c:pt>
                <c:pt idx="6661">
                  <c:v>34.300000000000011</c:v>
                </c:pt>
                <c:pt idx="6662">
                  <c:v>35</c:v>
                </c:pt>
                <c:pt idx="6663">
                  <c:v>36</c:v>
                </c:pt>
                <c:pt idx="6664">
                  <c:v>36.9</c:v>
                </c:pt>
                <c:pt idx="6665">
                  <c:v>38.1</c:v>
                </c:pt>
                <c:pt idx="6666">
                  <c:v>38.800000000000011</c:v>
                </c:pt>
                <c:pt idx="6667">
                  <c:v>39.9</c:v>
                </c:pt>
                <c:pt idx="6668">
                  <c:v>40.6</c:v>
                </c:pt>
                <c:pt idx="6669">
                  <c:v>41.4</c:v>
                </c:pt>
                <c:pt idx="6670">
                  <c:v>41.4</c:v>
                </c:pt>
                <c:pt idx="6671">
                  <c:v>40.800000000000011</c:v>
                </c:pt>
                <c:pt idx="6672">
                  <c:v>41</c:v>
                </c:pt>
                <c:pt idx="6673">
                  <c:v>39.5</c:v>
                </c:pt>
                <c:pt idx="6674">
                  <c:v>39.200000000000003</c:v>
                </c:pt>
                <c:pt idx="6675">
                  <c:v>39.4</c:v>
                </c:pt>
                <c:pt idx="6676">
                  <c:v>39.800000000000011</c:v>
                </c:pt>
                <c:pt idx="6677">
                  <c:v>39.4</c:v>
                </c:pt>
                <c:pt idx="6678">
                  <c:v>39.700000000000003</c:v>
                </c:pt>
                <c:pt idx="6679">
                  <c:v>40.4</c:v>
                </c:pt>
                <c:pt idx="6680">
                  <c:v>41.4</c:v>
                </c:pt>
                <c:pt idx="6681">
                  <c:v>41.5</c:v>
                </c:pt>
                <c:pt idx="6682">
                  <c:v>41.2</c:v>
                </c:pt>
                <c:pt idx="6683">
                  <c:v>39.1</c:v>
                </c:pt>
                <c:pt idx="6684">
                  <c:v>38.300000000000011</c:v>
                </c:pt>
                <c:pt idx="6685">
                  <c:v>37.800000000000011</c:v>
                </c:pt>
                <c:pt idx="6686">
                  <c:v>38.700000000000003</c:v>
                </c:pt>
                <c:pt idx="6687">
                  <c:v>38.4</c:v>
                </c:pt>
                <c:pt idx="6688">
                  <c:v>38.300000000000011</c:v>
                </c:pt>
                <c:pt idx="6689">
                  <c:v>38.700000000000003</c:v>
                </c:pt>
                <c:pt idx="6690">
                  <c:v>38.800000000000011</c:v>
                </c:pt>
                <c:pt idx="6691">
                  <c:v>38.200000000000003</c:v>
                </c:pt>
                <c:pt idx="6692">
                  <c:v>37.6</c:v>
                </c:pt>
                <c:pt idx="6693">
                  <c:v>37.1</c:v>
                </c:pt>
                <c:pt idx="6694">
                  <c:v>37.1</c:v>
                </c:pt>
                <c:pt idx="6695">
                  <c:v>36.5</c:v>
                </c:pt>
                <c:pt idx="6696">
                  <c:v>35.700000000000003</c:v>
                </c:pt>
                <c:pt idx="6697">
                  <c:v>34.9</c:v>
                </c:pt>
                <c:pt idx="6698">
                  <c:v>33.300000000000011</c:v>
                </c:pt>
                <c:pt idx="6699">
                  <c:v>31.6</c:v>
                </c:pt>
                <c:pt idx="6700">
                  <c:v>30.6</c:v>
                </c:pt>
                <c:pt idx="6701">
                  <c:v>29.7</c:v>
                </c:pt>
                <c:pt idx="6702">
                  <c:v>29.2</c:v>
                </c:pt>
                <c:pt idx="6703">
                  <c:v>29.3</c:v>
                </c:pt>
                <c:pt idx="6704">
                  <c:v>29.2</c:v>
                </c:pt>
                <c:pt idx="6705">
                  <c:v>28.6</c:v>
                </c:pt>
                <c:pt idx="6706">
                  <c:v>27.6</c:v>
                </c:pt>
                <c:pt idx="6707">
                  <c:v>29.7</c:v>
                </c:pt>
                <c:pt idx="6708">
                  <c:v>30.9</c:v>
                </c:pt>
                <c:pt idx="6709">
                  <c:v>30.1</c:v>
                </c:pt>
                <c:pt idx="6710">
                  <c:v>28.7</c:v>
                </c:pt>
                <c:pt idx="6711">
                  <c:v>28.2</c:v>
                </c:pt>
                <c:pt idx="6712">
                  <c:v>27</c:v>
                </c:pt>
                <c:pt idx="6713">
                  <c:v>28</c:v>
                </c:pt>
                <c:pt idx="6714">
                  <c:v>27.1</c:v>
                </c:pt>
                <c:pt idx="6715">
                  <c:v>26.8</c:v>
                </c:pt>
                <c:pt idx="6716">
                  <c:v>26</c:v>
                </c:pt>
                <c:pt idx="6717">
                  <c:v>25</c:v>
                </c:pt>
                <c:pt idx="6718">
                  <c:v>25</c:v>
                </c:pt>
                <c:pt idx="6719">
                  <c:v>24</c:v>
                </c:pt>
                <c:pt idx="6720">
                  <c:v>23.8</c:v>
                </c:pt>
                <c:pt idx="6721">
                  <c:v>23.9</c:v>
                </c:pt>
                <c:pt idx="6722">
                  <c:v>23.5</c:v>
                </c:pt>
                <c:pt idx="6723">
                  <c:v>23.6</c:v>
                </c:pt>
                <c:pt idx="6724">
                  <c:v>23.3</c:v>
                </c:pt>
                <c:pt idx="6725">
                  <c:v>23.1</c:v>
                </c:pt>
                <c:pt idx="6726">
                  <c:v>22.9</c:v>
                </c:pt>
                <c:pt idx="6727">
                  <c:v>22.4</c:v>
                </c:pt>
                <c:pt idx="6728">
                  <c:v>22.5</c:v>
                </c:pt>
                <c:pt idx="6729">
                  <c:v>22.3</c:v>
                </c:pt>
                <c:pt idx="6730">
                  <c:v>22.6</c:v>
                </c:pt>
                <c:pt idx="6731">
                  <c:v>22.3</c:v>
                </c:pt>
                <c:pt idx="6732">
                  <c:v>22.3</c:v>
                </c:pt>
                <c:pt idx="6733">
                  <c:v>22.8</c:v>
                </c:pt>
                <c:pt idx="6734">
                  <c:v>23.3</c:v>
                </c:pt>
                <c:pt idx="6735">
                  <c:v>22.8</c:v>
                </c:pt>
                <c:pt idx="6736">
                  <c:v>23.6</c:v>
                </c:pt>
                <c:pt idx="6737">
                  <c:v>23.4</c:v>
                </c:pt>
                <c:pt idx="6738">
                  <c:v>22.7</c:v>
                </c:pt>
                <c:pt idx="6739">
                  <c:v>21.6</c:v>
                </c:pt>
                <c:pt idx="6740">
                  <c:v>21.3</c:v>
                </c:pt>
                <c:pt idx="6741">
                  <c:v>21.4</c:v>
                </c:pt>
                <c:pt idx="6742">
                  <c:v>21.2</c:v>
                </c:pt>
                <c:pt idx="6743">
                  <c:v>21.4</c:v>
                </c:pt>
                <c:pt idx="6744">
                  <c:v>22.3</c:v>
                </c:pt>
                <c:pt idx="6745">
                  <c:v>24.3</c:v>
                </c:pt>
                <c:pt idx="6746">
                  <c:v>25.4</c:v>
                </c:pt>
                <c:pt idx="6747">
                  <c:v>26.9</c:v>
                </c:pt>
                <c:pt idx="6748">
                  <c:v>26.8</c:v>
                </c:pt>
                <c:pt idx="6749">
                  <c:v>28.3</c:v>
                </c:pt>
                <c:pt idx="6750">
                  <c:v>29.8</c:v>
                </c:pt>
                <c:pt idx="6751">
                  <c:v>30.9</c:v>
                </c:pt>
                <c:pt idx="6752">
                  <c:v>30.2</c:v>
                </c:pt>
                <c:pt idx="6753">
                  <c:v>31</c:v>
                </c:pt>
                <c:pt idx="6754">
                  <c:v>32.5</c:v>
                </c:pt>
                <c:pt idx="6755">
                  <c:v>34</c:v>
                </c:pt>
                <c:pt idx="6756">
                  <c:v>35.1</c:v>
                </c:pt>
                <c:pt idx="6757">
                  <c:v>35.800000000000011</c:v>
                </c:pt>
                <c:pt idx="6758">
                  <c:v>36.5</c:v>
                </c:pt>
                <c:pt idx="6759">
                  <c:v>36.800000000000011</c:v>
                </c:pt>
                <c:pt idx="6760">
                  <c:v>37.5</c:v>
                </c:pt>
                <c:pt idx="6761">
                  <c:v>38.4</c:v>
                </c:pt>
                <c:pt idx="6762">
                  <c:v>39.4</c:v>
                </c:pt>
                <c:pt idx="6763">
                  <c:v>39</c:v>
                </c:pt>
                <c:pt idx="6764">
                  <c:v>40.4</c:v>
                </c:pt>
                <c:pt idx="6765">
                  <c:v>40.4</c:v>
                </c:pt>
                <c:pt idx="6766">
                  <c:v>40.800000000000011</c:v>
                </c:pt>
                <c:pt idx="6767">
                  <c:v>41.4</c:v>
                </c:pt>
                <c:pt idx="6768">
                  <c:v>42</c:v>
                </c:pt>
                <c:pt idx="6769">
                  <c:v>41.7</c:v>
                </c:pt>
                <c:pt idx="6770">
                  <c:v>42.6</c:v>
                </c:pt>
                <c:pt idx="6771">
                  <c:v>42.9</c:v>
                </c:pt>
                <c:pt idx="6772">
                  <c:v>43.7</c:v>
                </c:pt>
                <c:pt idx="6773">
                  <c:v>43.4</c:v>
                </c:pt>
                <c:pt idx="6774">
                  <c:v>43.4</c:v>
                </c:pt>
                <c:pt idx="6775">
                  <c:v>43.3</c:v>
                </c:pt>
                <c:pt idx="6776">
                  <c:v>43.8</c:v>
                </c:pt>
                <c:pt idx="6777">
                  <c:v>41.9</c:v>
                </c:pt>
                <c:pt idx="6778">
                  <c:v>41.9</c:v>
                </c:pt>
                <c:pt idx="6779">
                  <c:v>41.7</c:v>
                </c:pt>
                <c:pt idx="6780">
                  <c:v>41.5</c:v>
                </c:pt>
                <c:pt idx="6781">
                  <c:v>41.4</c:v>
                </c:pt>
                <c:pt idx="6782">
                  <c:v>41.4</c:v>
                </c:pt>
                <c:pt idx="6783">
                  <c:v>40.800000000000011</c:v>
                </c:pt>
                <c:pt idx="6784">
                  <c:v>40.700000000000003</c:v>
                </c:pt>
                <c:pt idx="6785">
                  <c:v>40.4</c:v>
                </c:pt>
                <c:pt idx="6786">
                  <c:v>40.300000000000011</c:v>
                </c:pt>
                <c:pt idx="6787">
                  <c:v>40.1</c:v>
                </c:pt>
                <c:pt idx="6788">
                  <c:v>39.800000000000011</c:v>
                </c:pt>
                <c:pt idx="6789">
                  <c:v>39.200000000000003</c:v>
                </c:pt>
                <c:pt idx="6790">
                  <c:v>38.4</c:v>
                </c:pt>
                <c:pt idx="6791">
                  <c:v>37.5</c:v>
                </c:pt>
                <c:pt idx="6792">
                  <c:v>37.300000000000011</c:v>
                </c:pt>
                <c:pt idx="6793">
                  <c:v>37.6</c:v>
                </c:pt>
                <c:pt idx="6794">
                  <c:v>36.800000000000011</c:v>
                </c:pt>
                <c:pt idx="6795">
                  <c:v>36.4</c:v>
                </c:pt>
                <c:pt idx="6796">
                  <c:v>35.200000000000003</c:v>
                </c:pt>
                <c:pt idx="6797">
                  <c:v>34.700000000000003</c:v>
                </c:pt>
                <c:pt idx="6798">
                  <c:v>33.9</c:v>
                </c:pt>
                <c:pt idx="6799">
                  <c:v>33.9</c:v>
                </c:pt>
                <c:pt idx="6800">
                  <c:v>34</c:v>
                </c:pt>
                <c:pt idx="6801">
                  <c:v>34.200000000000003</c:v>
                </c:pt>
                <c:pt idx="6802">
                  <c:v>33.9</c:v>
                </c:pt>
                <c:pt idx="6803">
                  <c:v>33.9</c:v>
                </c:pt>
                <c:pt idx="6804">
                  <c:v>33.1</c:v>
                </c:pt>
                <c:pt idx="6805">
                  <c:v>32.9</c:v>
                </c:pt>
                <c:pt idx="6806">
                  <c:v>30.7</c:v>
                </c:pt>
                <c:pt idx="6807">
                  <c:v>29.7</c:v>
                </c:pt>
                <c:pt idx="6808">
                  <c:v>28.9</c:v>
                </c:pt>
                <c:pt idx="6809">
                  <c:v>29.6</c:v>
                </c:pt>
                <c:pt idx="6810">
                  <c:v>29.1</c:v>
                </c:pt>
                <c:pt idx="6811">
                  <c:v>27.4</c:v>
                </c:pt>
                <c:pt idx="6812">
                  <c:v>26.4</c:v>
                </c:pt>
                <c:pt idx="6813">
                  <c:v>26.9</c:v>
                </c:pt>
                <c:pt idx="6814">
                  <c:v>26.8</c:v>
                </c:pt>
                <c:pt idx="6815">
                  <c:v>26.8</c:v>
                </c:pt>
                <c:pt idx="6816">
                  <c:v>26.8</c:v>
                </c:pt>
                <c:pt idx="6817">
                  <c:v>26.8</c:v>
                </c:pt>
                <c:pt idx="6818">
                  <c:v>26.3</c:v>
                </c:pt>
                <c:pt idx="6819">
                  <c:v>25.2</c:v>
                </c:pt>
                <c:pt idx="6820">
                  <c:v>24.6</c:v>
                </c:pt>
                <c:pt idx="6821">
                  <c:v>24.5</c:v>
                </c:pt>
                <c:pt idx="6822">
                  <c:v>24.4</c:v>
                </c:pt>
                <c:pt idx="6823">
                  <c:v>24.2</c:v>
                </c:pt>
                <c:pt idx="6824">
                  <c:v>24.5</c:v>
                </c:pt>
                <c:pt idx="6825">
                  <c:v>24.3</c:v>
                </c:pt>
                <c:pt idx="6826">
                  <c:v>24.3</c:v>
                </c:pt>
                <c:pt idx="6827">
                  <c:v>24.3</c:v>
                </c:pt>
                <c:pt idx="6828">
                  <c:v>24.6</c:v>
                </c:pt>
                <c:pt idx="6829">
                  <c:v>24.3</c:v>
                </c:pt>
                <c:pt idx="6830">
                  <c:v>24.1</c:v>
                </c:pt>
                <c:pt idx="6831">
                  <c:v>23.8</c:v>
                </c:pt>
                <c:pt idx="6832">
                  <c:v>23.5</c:v>
                </c:pt>
                <c:pt idx="6833">
                  <c:v>23.3</c:v>
                </c:pt>
                <c:pt idx="6834">
                  <c:v>23.3</c:v>
                </c:pt>
                <c:pt idx="6835">
                  <c:v>23.5</c:v>
                </c:pt>
                <c:pt idx="6836">
                  <c:v>24</c:v>
                </c:pt>
                <c:pt idx="6837">
                  <c:v>23.9</c:v>
                </c:pt>
                <c:pt idx="6838">
                  <c:v>23.2</c:v>
                </c:pt>
                <c:pt idx="6839">
                  <c:v>23.8</c:v>
                </c:pt>
                <c:pt idx="6840">
                  <c:v>24.4</c:v>
                </c:pt>
                <c:pt idx="6841">
                  <c:v>24.4</c:v>
                </c:pt>
                <c:pt idx="6842">
                  <c:v>24.9</c:v>
                </c:pt>
                <c:pt idx="6843">
                  <c:v>26.1</c:v>
                </c:pt>
                <c:pt idx="6844">
                  <c:v>26.6</c:v>
                </c:pt>
                <c:pt idx="6845">
                  <c:v>27.7</c:v>
                </c:pt>
                <c:pt idx="6846">
                  <c:v>28.4</c:v>
                </c:pt>
                <c:pt idx="6847">
                  <c:v>29.3</c:v>
                </c:pt>
                <c:pt idx="6848">
                  <c:v>30.6</c:v>
                </c:pt>
                <c:pt idx="6849">
                  <c:v>32.5</c:v>
                </c:pt>
                <c:pt idx="6850">
                  <c:v>32.700000000000003</c:v>
                </c:pt>
                <c:pt idx="6851">
                  <c:v>32.200000000000003</c:v>
                </c:pt>
                <c:pt idx="6852">
                  <c:v>32.6</c:v>
                </c:pt>
                <c:pt idx="6853">
                  <c:v>34</c:v>
                </c:pt>
                <c:pt idx="6854">
                  <c:v>34.700000000000003</c:v>
                </c:pt>
                <c:pt idx="6855">
                  <c:v>35.200000000000003</c:v>
                </c:pt>
                <c:pt idx="6856">
                  <c:v>36.5</c:v>
                </c:pt>
                <c:pt idx="6857">
                  <c:v>37.9</c:v>
                </c:pt>
                <c:pt idx="6858">
                  <c:v>38.4</c:v>
                </c:pt>
                <c:pt idx="6859">
                  <c:v>38.6</c:v>
                </c:pt>
                <c:pt idx="6860">
                  <c:v>39.300000000000011</c:v>
                </c:pt>
                <c:pt idx="6861">
                  <c:v>39.700000000000003</c:v>
                </c:pt>
                <c:pt idx="6862">
                  <c:v>40.1</c:v>
                </c:pt>
                <c:pt idx="6863">
                  <c:v>40.9</c:v>
                </c:pt>
                <c:pt idx="6864">
                  <c:v>40.9</c:v>
                </c:pt>
                <c:pt idx="6865">
                  <c:v>41</c:v>
                </c:pt>
                <c:pt idx="6866">
                  <c:v>41.4</c:v>
                </c:pt>
                <c:pt idx="6867">
                  <c:v>42.3</c:v>
                </c:pt>
                <c:pt idx="6868">
                  <c:v>41.9</c:v>
                </c:pt>
                <c:pt idx="6869">
                  <c:v>41.7</c:v>
                </c:pt>
                <c:pt idx="6870">
                  <c:v>41.2</c:v>
                </c:pt>
                <c:pt idx="6871">
                  <c:v>40.1</c:v>
                </c:pt>
                <c:pt idx="6872">
                  <c:v>39.700000000000003</c:v>
                </c:pt>
                <c:pt idx="6873">
                  <c:v>40</c:v>
                </c:pt>
                <c:pt idx="6874">
                  <c:v>39.700000000000003</c:v>
                </c:pt>
                <c:pt idx="6875">
                  <c:v>39.4</c:v>
                </c:pt>
                <c:pt idx="6876">
                  <c:v>39.1</c:v>
                </c:pt>
                <c:pt idx="6877">
                  <c:v>38.6</c:v>
                </c:pt>
                <c:pt idx="6878">
                  <c:v>38.200000000000003</c:v>
                </c:pt>
                <c:pt idx="6879">
                  <c:v>38.200000000000003</c:v>
                </c:pt>
                <c:pt idx="6880">
                  <c:v>37.6</c:v>
                </c:pt>
                <c:pt idx="6881">
                  <c:v>37.4</c:v>
                </c:pt>
                <c:pt idx="6882">
                  <c:v>36.9</c:v>
                </c:pt>
                <c:pt idx="6883">
                  <c:v>37.1</c:v>
                </c:pt>
                <c:pt idx="6884">
                  <c:v>37</c:v>
                </c:pt>
                <c:pt idx="6885">
                  <c:v>36.4</c:v>
                </c:pt>
                <c:pt idx="6886">
                  <c:v>35.9</c:v>
                </c:pt>
                <c:pt idx="6887">
                  <c:v>35.300000000000011</c:v>
                </c:pt>
                <c:pt idx="6888">
                  <c:v>34.4</c:v>
                </c:pt>
                <c:pt idx="6889">
                  <c:v>33.200000000000003</c:v>
                </c:pt>
                <c:pt idx="6890">
                  <c:v>32.6</c:v>
                </c:pt>
                <c:pt idx="6891">
                  <c:v>31.9</c:v>
                </c:pt>
                <c:pt idx="6892">
                  <c:v>31.9</c:v>
                </c:pt>
                <c:pt idx="6893">
                  <c:v>30.9</c:v>
                </c:pt>
                <c:pt idx="6894">
                  <c:v>30.1</c:v>
                </c:pt>
                <c:pt idx="6895">
                  <c:v>30.2</c:v>
                </c:pt>
                <c:pt idx="6896">
                  <c:v>31.3</c:v>
                </c:pt>
                <c:pt idx="6897">
                  <c:v>31.2</c:v>
                </c:pt>
                <c:pt idx="6898">
                  <c:v>30</c:v>
                </c:pt>
                <c:pt idx="6899">
                  <c:v>30.8</c:v>
                </c:pt>
                <c:pt idx="6900">
                  <c:v>30.9</c:v>
                </c:pt>
                <c:pt idx="6901">
                  <c:v>30.4</c:v>
                </c:pt>
                <c:pt idx="6902">
                  <c:v>28.5</c:v>
                </c:pt>
                <c:pt idx="6903">
                  <c:v>27.8</c:v>
                </c:pt>
                <c:pt idx="6904">
                  <c:v>27</c:v>
                </c:pt>
                <c:pt idx="6905">
                  <c:v>28.6</c:v>
                </c:pt>
                <c:pt idx="6906">
                  <c:v>28.8</c:v>
                </c:pt>
                <c:pt idx="6907">
                  <c:v>28.8</c:v>
                </c:pt>
                <c:pt idx="6908">
                  <c:v>28.9</c:v>
                </c:pt>
                <c:pt idx="6909">
                  <c:v>29</c:v>
                </c:pt>
                <c:pt idx="6910">
                  <c:v>29</c:v>
                </c:pt>
                <c:pt idx="6911">
                  <c:v>28.9</c:v>
                </c:pt>
                <c:pt idx="6912">
                  <c:v>28.8</c:v>
                </c:pt>
                <c:pt idx="6913">
                  <c:v>28.8</c:v>
                </c:pt>
                <c:pt idx="6914">
                  <c:v>28.3</c:v>
                </c:pt>
                <c:pt idx="6915">
                  <c:v>27.9</c:v>
                </c:pt>
                <c:pt idx="6916">
                  <c:v>27.7</c:v>
                </c:pt>
                <c:pt idx="6917">
                  <c:v>27.6</c:v>
                </c:pt>
                <c:pt idx="6918">
                  <c:v>26.4</c:v>
                </c:pt>
                <c:pt idx="6919">
                  <c:v>25.3</c:v>
                </c:pt>
                <c:pt idx="6920">
                  <c:v>25</c:v>
                </c:pt>
                <c:pt idx="6921">
                  <c:v>25</c:v>
                </c:pt>
                <c:pt idx="6922">
                  <c:v>24.5</c:v>
                </c:pt>
                <c:pt idx="6923">
                  <c:v>23.8</c:v>
                </c:pt>
                <c:pt idx="6924">
                  <c:v>23.1</c:v>
                </c:pt>
                <c:pt idx="6925">
                  <c:v>22.8</c:v>
                </c:pt>
                <c:pt idx="6926">
                  <c:v>23</c:v>
                </c:pt>
                <c:pt idx="6927">
                  <c:v>23.1</c:v>
                </c:pt>
                <c:pt idx="6928">
                  <c:v>23.2</c:v>
                </c:pt>
                <c:pt idx="6929">
                  <c:v>22.8</c:v>
                </c:pt>
                <c:pt idx="6930">
                  <c:v>22.9</c:v>
                </c:pt>
                <c:pt idx="6931">
                  <c:v>22.2</c:v>
                </c:pt>
                <c:pt idx="6932">
                  <c:v>22</c:v>
                </c:pt>
                <c:pt idx="6933">
                  <c:v>21.8</c:v>
                </c:pt>
                <c:pt idx="6934">
                  <c:v>21.8</c:v>
                </c:pt>
                <c:pt idx="6935">
                  <c:v>22.2</c:v>
                </c:pt>
                <c:pt idx="6936">
                  <c:v>22.6</c:v>
                </c:pt>
                <c:pt idx="6937">
                  <c:v>23.6</c:v>
                </c:pt>
                <c:pt idx="6938">
                  <c:v>24.5</c:v>
                </c:pt>
                <c:pt idx="6939">
                  <c:v>24.8</c:v>
                </c:pt>
                <c:pt idx="6940">
                  <c:v>25.4</c:v>
                </c:pt>
                <c:pt idx="6941">
                  <c:v>25.8</c:v>
                </c:pt>
                <c:pt idx="6942">
                  <c:v>26.7</c:v>
                </c:pt>
                <c:pt idx="6943">
                  <c:v>27.6</c:v>
                </c:pt>
                <c:pt idx="6944">
                  <c:v>28.2</c:v>
                </c:pt>
                <c:pt idx="6945">
                  <c:v>28.9</c:v>
                </c:pt>
                <c:pt idx="6946">
                  <c:v>30.1</c:v>
                </c:pt>
                <c:pt idx="6947">
                  <c:v>31.1</c:v>
                </c:pt>
                <c:pt idx="6948">
                  <c:v>32</c:v>
                </c:pt>
                <c:pt idx="6949">
                  <c:v>32.700000000000003</c:v>
                </c:pt>
                <c:pt idx="6950">
                  <c:v>34</c:v>
                </c:pt>
                <c:pt idx="6951">
                  <c:v>34.300000000000011</c:v>
                </c:pt>
                <c:pt idx="6952">
                  <c:v>35</c:v>
                </c:pt>
                <c:pt idx="6953">
                  <c:v>35.200000000000003</c:v>
                </c:pt>
                <c:pt idx="6954">
                  <c:v>35.700000000000003</c:v>
                </c:pt>
                <c:pt idx="6955">
                  <c:v>36.1</c:v>
                </c:pt>
                <c:pt idx="6956">
                  <c:v>36.300000000000011</c:v>
                </c:pt>
                <c:pt idx="6957">
                  <c:v>36.9</c:v>
                </c:pt>
                <c:pt idx="6958">
                  <c:v>37.1</c:v>
                </c:pt>
                <c:pt idx="6959">
                  <c:v>37.1</c:v>
                </c:pt>
                <c:pt idx="6960">
                  <c:v>37.300000000000011</c:v>
                </c:pt>
                <c:pt idx="6961">
                  <c:v>37.6</c:v>
                </c:pt>
                <c:pt idx="6962">
                  <c:v>37.200000000000003</c:v>
                </c:pt>
                <c:pt idx="6963">
                  <c:v>37.9</c:v>
                </c:pt>
                <c:pt idx="6964">
                  <c:v>37.800000000000011</c:v>
                </c:pt>
                <c:pt idx="6965">
                  <c:v>38</c:v>
                </c:pt>
                <c:pt idx="6966">
                  <c:v>38.800000000000011</c:v>
                </c:pt>
                <c:pt idx="6967">
                  <c:v>38.800000000000011</c:v>
                </c:pt>
                <c:pt idx="6968">
                  <c:v>38.300000000000011</c:v>
                </c:pt>
                <c:pt idx="6969">
                  <c:v>38.300000000000011</c:v>
                </c:pt>
                <c:pt idx="6970">
                  <c:v>38</c:v>
                </c:pt>
                <c:pt idx="6971">
                  <c:v>37.9</c:v>
                </c:pt>
                <c:pt idx="6972">
                  <c:v>37.5</c:v>
                </c:pt>
                <c:pt idx="6973">
                  <c:v>37.6</c:v>
                </c:pt>
                <c:pt idx="6974">
                  <c:v>37.700000000000003</c:v>
                </c:pt>
                <c:pt idx="6975">
                  <c:v>37</c:v>
                </c:pt>
                <c:pt idx="6976">
                  <c:v>36.800000000000011</c:v>
                </c:pt>
                <c:pt idx="6977">
                  <c:v>36.4</c:v>
                </c:pt>
                <c:pt idx="6978">
                  <c:v>36.1</c:v>
                </c:pt>
                <c:pt idx="6979">
                  <c:v>35.6</c:v>
                </c:pt>
                <c:pt idx="6980">
                  <c:v>35.300000000000011</c:v>
                </c:pt>
                <c:pt idx="6981">
                  <c:v>35</c:v>
                </c:pt>
                <c:pt idx="6982">
                  <c:v>34.700000000000003</c:v>
                </c:pt>
                <c:pt idx="6983">
                  <c:v>34.300000000000011</c:v>
                </c:pt>
                <c:pt idx="6984">
                  <c:v>33.9</c:v>
                </c:pt>
                <c:pt idx="6985">
                  <c:v>33.4</c:v>
                </c:pt>
                <c:pt idx="6986">
                  <c:v>33.1</c:v>
                </c:pt>
                <c:pt idx="6987">
                  <c:v>32.800000000000011</c:v>
                </c:pt>
                <c:pt idx="6988">
                  <c:v>32.200000000000003</c:v>
                </c:pt>
                <c:pt idx="6989">
                  <c:v>31.7</c:v>
                </c:pt>
                <c:pt idx="6990">
                  <c:v>31.4</c:v>
                </c:pt>
                <c:pt idx="6991">
                  <c:v>31.2</c:v>
                </c:pt>
                <c:pt idx="6992">
                  <c:v>30.8</c:v>
                </c:pt>
                <c:pt idx="6993">
                  <c:v>30.5</c:v>
                </c:pt>
                <c:pt idx="6994">
                  <c:v>30.3</c:v>
                </c:pt>
                <c:pt idx="6995">
                  <c:v>30.3</c:v>
                </c:pt>
                <c:pt idx="6996">
                  <c:v>29.8</c:v>
                </c:pt>
                <c:pt idx="6997">
                  <c:v>28.6</c:v>
                </c:pt>
                <c:pt idx="6998">
                  <c:v>28</c:v>
                </c:pt>
                <c:pt idx="6999">
                  <c:v>27.4</c:v>
                </c:pt>
                <c:pt idx="7000">
                  <c:v>26.5</c:v>
                </c:pt>
                <c:pt idx="7001">
                  <c:v>25.9</c:v>
                </c:pt>
                <c:pt idx="7002">
                  <c:v>25.4</c:v>
                </c:pt>
                <c:pt idx="7003">
                  <c:v>25.1</c:v>
                </c:pt>
                <c:pt idx="7004">
                  <c:v>24.6</c:v>
                </c:pt>
                <c:pt idx="7005">
                  <c:v>24.2</c:v>
                </c:pt>
                <c:pt idx="7006">
                  <c:v>23.8</c:v>
                </c:pt>
                <c:pt idx="7007">
                  <c:v>23.6</c:v>
                </c:pt>
                <c:pt idx="7008">
                  <c:v>23.4</c:v>
                </c:pt>
                <c:pt idx="7009">
                  <c:v>23.2</c:v>
                </c:pt>
                <c:pt idx="7010">
                  <c:v>22.9</c:v>
                </c:pt>
                <c:pt idx="7011">
                  <c:v>22.7</c:v>
                </c:pt>
                <c:pt idx="7012">
                  <c:v>22.5</c:v>
                </c:pt>
                <c:pt idx="7013">
                  <c:v>21.9</c:v>
                </c:pt>
                <c:pt idx="7014">
                  <c:v>21.7</c:v>
                </c:pt>
                <c:pt idx="7015">
                  <c:v>21.5</c:v>
                </c:pt>
                <c:pt idx="7016">
                  <c:v>21.5</c:v>
                </c:pt>
                <c:pt idx="7017">
                  <c:v>21.5</c:v>
                </c:pt>
                <c:pt idx="7018">
                  <c:v>21.5</c:v>
                </c:pt>
                <c:pt idx="7019">
                  <c:v>21.2</c:v>
                </c:pt>
                <c:pt idx="7020">
                  <c:v>21</c:v>
                </c:pt>
                <c:pt idx="7021">
                  <c:v>20.9</c:v>
                </c:pt>
                <c:pt idx="7022">
                  <c:v>20.7</c:v>
                </c:pt>
                <c:pt idx="7023">
                  <c:v>20.5</c:v>
                </c:pt>
                <c:pt idx="7024">
                  <c:v>20.3</c:v>
                </c:pt>
                <c:pt idx="7025">
                  <c:v>20.2</c:v>
                </c:pt>
                <c:pt idx="7026">
                  <c:v>19.899999999999999</c:v>
                </c:pt>
                <c:pt idx="7027">
                  <c:v>19.7</c:v>
                </c:pt>
                <c:pt idx="7028">
                  <c:v>19.5</c:v>
                </c:pt>
                <c:pt idx="7029">
                  <c:v>19.3</c:v>
                </c:pt>
                <c:pt idx="7030">
                  <c:v>19.399999999999999</c:v>
                </c:pt>
                <c:pt idx="7031">
                  <c:v>19.7</c:v>
                </c:pt>
                <c:pt idx="7032">
                  <c:v>20.100000000000001</c:v>
                </c:pt>
                <c:pt idx="7033">
                  <c:v>21</c:v>
                </c:pt>
                <c:pt idx="7034">
                  <c:v>21.6</c:v>
                </c:pt>
                <c:pt idx="7035">
                  <c:v>22.3</c:v>
                </c:pt>
                <c:pt idx="7036">
                  <c:v>23.4</c:v>
                </c:pt>
                <c:pt idx="7037">
                  <c:v>24.3</c:v>
                </c:pt>
                <c:pt idx="7038">
                  <c:v>25</c:v>
                </c:pt>
                <c:pt idx="7039">
                  <c:v>26.2</c:v>
                </c:pt>
                <c:pt idx="7040">
                  <c:v>27.9</c:v>
                </c:pt>
                <c:pt idx="7041">
                  <c:v>29</c:v>
                </c:pt>
                <c:pt idx="7042">
                  <c:v>30.2</c:v>
                </c:pt>
                <c:pt idx="7043">
                  <c:v>31.6</c:v>
                </c:pt>
                <c:pt idx="7044">
                  <c:v>32.9</c:v>
                </c:pt>
                <c:pt idx="7045">
                  <c:v>33.4</c:v>
                </c:pt>
                <c:pt idx="7046">
                  <c:v>34.4</c:v>
                </c:pt>
                <c:pt idx="7047">
                  <c:v>35.200000000000003</c:v>
                </c:pt>
                <c:pt idx="7048">
                  <c:v>36.4</c:v>
                </c:pt>
                <c:pt idx="7049">
                  <c:v>36.6</c:v>
                </c:pt>
                <c:pt idx="7050">
                  <c:v>36.9</c:v>
                </c:pt>
                <c:pt idx="7051">
                  <c:v>37.200000000000003</c:v>
                </c:pt>
                <c:pt idx="7052">
                  <c:v>38</c:v>
                </c:pt>
                <c:pt idx="7053">
                  <c:v>37.5</c:v>
                </c:pt>
                <c:pt idx="7054">
                  <c:v>37.800000000000011</c:v>
                </c:pt>
                <c:pt idx="7055">
                  <c:v>38.200000000000003</c:v>
                </c:pt>
                <c:pt idx="7056">
                  <c:v>38.300000000000011</c:v>
                </c:pt>
                <c:pt idx="7057">
                  <c:v>38.300000000000011</c:v>
                </c:pt>
                <c:pt idx="7058">
                  <c:v>39.1</c:v>
                </c:pt>
                <c:pt idx="7059">
                  <c:v>39.800000000000011</c:v>
                </c:pt>
                <c:pt idx="7060">
                  <c:v>39.4</c:v>
                </c:pt>
                <c:pt idx="7061">
                  <c:v>39.300000000000011</c:v>
                </c:pt>
                <c:pt idx="7062">
                  <c:v>39.6</c:v>
                </c:pt>
                <c:pt idx="7063">
                  <c:v>39.4</c:v>
                </c:pt>
                <c:pt idx="7064">
                  <c:v>39.200000000000003</c:v>
                </c:pt>
                <c:pt idx="7065">
                  <c:v>39</c:v>
                </c:pt>
                <c:pt idx="7066">
                  <c:v>39.1</c:v>
                </c:pt>
                <c:pt idx="7067">
                  <c:v>38.5</c:v>
                </c:pt>
                <c:pt idx="7068">
                  <c:v>38.800000000000011</c:v>
                </c:pt>
                <c:pt idx="7069">
                  <c:v>38.300000000000011</c:v>
                </c:pt>
                <c:pt idx="7070">
                  <c:v>38.4</c:v>
                </c:pt>
                <c:pt idx="7071">
                  <c:v>38</c:v>
                </c:pt>
                <c:pt idx="7072">
                  <c:v>37.800000000000011</c:v>
                </c:pt>
                <c:pt idx="7073">
                  <c:v>37.5</c:v>
                </c:pt>
                <c:pt idx="7074">
                  <c:v>37.5</c:v>
                </c:pt>
                <c:pt idx="7075">
                  <c:v>37.300000000000011</c:v>
                </c:pt>
                <c:pt idx="7076">
                  <c:v>37.300000000000011</c:v>
                </c:pt>
                <c:pt idx="7077">
                  <c:v>36.9</c:v>
                </c:pt>
                <c:pt idx="7078">
                  <c:v>36.200000000000003</c:v>
                </c:pt>
                <c:pt idx="7079">
                  <c:v>35.6</c:v>
                </c:pt>
                <c:pt idx="7080">
                  <c:v>35.1</c:v>
                </c:pt>
                <c:pt idx="7081">
                  <c:v>34.4</c:v>
                </c:pt>
                <c:pt idx="7082">
                  <c:v>33.6</c:v>
                </c:pt>
                <c:pt idx="7083">
                  <c:v>33.5</c:v>
                </c:pt>
                <c:pt idx="7084">
                  <c:v>32.5</c:v>
                </c:pt>
                <c:pt idx="7085">
                  <c:v>31.6</c:v>
                </c:pt>
                <c:pt idx="7086">
                  <c:v>30.9</c:v>
                </c:pt>
                <c:pt idx="7087">
                  <c:v>30.4</c:v>
                </c:pt>
                <c:pt idx="7088">
                  <c:v>30.1</c:v>
                </c:pt>
                <c:pt idx="7089">
                  <c:v>28.8</c:v>
                </c:pt>
                <c:pt idx="7090">
                  <c:v>28.3</c:v>
                </c:pt>
                <c:pt idx="7091">
                  <c:v>27.9</c:v>
                </c:pt>
                <c:pt idx="7092">
                  <c:v>27.4</c:v>
                </c:pt>
                <c:pt idx="7093">
                  <c:v>26.8</c:v>
                </c:pt>
                <c:pt idx="7094">
                  <c:v>26.6</c:v>
                </c:pt>
                <c:pt idx="7095">
                  <c:v>26.3</c:v>
                </c:pt>
                <c:pt idx="7096">
                  <c:v>25.9</c:v>
                </c:pt>
                <c:pt idx="7097">
                  <c:v>25.7</c:v>
                </c:pt>
                <c:pt idx="7098">
                  <c:v>25.3</c:v>
                </c:pt>
                <c:pt idx="7099">
                  <c:v>24.7</c:v>
                </c:pt>
                <c:pt idx="7100">
                  <c:v>24.4</c:v>
                </c:pt>
                <c:pt idx="7101">
                  <c:v>24</c:v>
                </c:pt>
                <c:pt idx="7102">
                  <c:v>23.6</c:v>
                </c:pt>
                <c:pt idx="7103">
                  <c:v>23.4</c:v>
                </c:pt>
                <c:pt idx="7104">
                  <c:v>23.2</c:v>
                </c:pt>
                <c:pt idx="7105">
                  <c:v>23</c:v>
                </c:pt>
                <c:pt idx="7106">
                  <c:v>22.6</c:v>
                </c:pt>
                <c:pt idx="7107">
                  <c:v>22.5</c:v>
                </c:pt>
                <c:pt idx="7108">
                  <c:v>22.4</c:v>
                </c:pt>
                <c:pt idx="7109">
                  <c:v>22.5</c:v>
                </c:pt>
                <c:pt idx="7110">
                  <c:v>22.3</c:v>
                </c:pt>
                <c:pt idx="7111">
                  <c:v>22.1</c:v>
                </c:pt>
                <c:pt idx="7112">
                  <c:v>22</c:v>
                </c:pt>
                <c:pt idx="7113">
                  <c:v>21.9</c:v>
                </c:pt>
                <c:pt idx="7114">
                  <c:v>21.7</c:v>
                </c:pt>
                <c:pt idx="7115">
                  <c:v>21.3</c:v>
                </c:pt>
                <c:pt idx="7116">
                  <c:v>20.7</c:v>
                </c:pt>
                <c:pt idx="7117">
                  <c:v>20.8</c:v>
                </c:pt>
                <c:pt idx="7118">
                  <c:v>20.7</c:v>
                </c:pt>
                <c:pt idx="7119">
                  <c:v>20.399999999999999</c:v>
                </c:pt>
                <c:pt idx="7120">
                  <c:v>19.8</c:v>
                </c:pt>
                <c:pt idx="7121">
                  <c:v>19.5</c:v>
                </c:pt>
                <c:pt idx="7122">
                  <c:v>19.3</c:v>
                </c:pt>
                <c:pt idx="7123">
                  <c:v>19.2</c:v>
                </c:pt>
                <c:pt idx="7124">
                  <c:v>19.100000000000001</c:v>
                </c:pt>
                <c:pt idx="7125">
                  <c:v>19.2</c:v>
                </c:pt>
                <c:pt idx="7126">
                  <c:v>19.100000000000001</c:v>
                </c:pt>
                <c:pt idx="7127">
                  <c:v>19.5</c:v>
                </c:pt>
                <c:pt idx="7128">
                  <c:v>20</c:v>
                </c:pt>
                <c:pt idx="7129">
                  <c:v>20.7</c:v>
                </c:pt>
                <c:pt idx="7130">
                  <c:v>21.1</c:v>
                </c:pt>
                <c:pt idx="7131">
                  <c:v>21.7</c:v>
                </c:pt>
                <c:pt idx="7132">
                  <c:v>22.4</c:v>
                </c:pt>
                <c:pt idx="7133">
                  <c:v>23.2</c:v>
                </c:pt>
                <c:pt idx="7134">
                  <c:v>24.2</c:v>
                </c:pt>
                <c:pt idx="7135">
                  <c:v>25.5</c:v>
                </c:pt>
                <c:pt idx="7136">
                  <c:v>26.7</c:v>
                </c:pt>
                <c:pt idx="7137">
                  <c:v>27.8</c:v>
                </c:pt>
                <c:pt idx="7138">
                  <c:v>29.1</c:v>
                </c:pt>
                <c:pt idx="7139">
                  <c:v>30.1</c:v>
                </c:pt>
                <c:pt idx="7140">
                  <c:v>31.1</c:v>
                </c:pt>
                <c:pt idx="7141">
                  <c:v>32.200000000000003</c:v>
                </c:pt>
                <c:pt idx="7142">
                  <c:v>32.6</c:v>
                </c:pt>
                <c:pt idx="7143">
                  <c:v>33.9</c:v>
                </c:pt>
                <c:pt idx="7144">
                  <c:v>34.700000000000003</c:v>
                </c:pt>
                <c:pt idx="7145">
                  <c:v>35.6</c:v>
                </c:pt>
                <c:pt idx="7146">
                  <c:v>36.1</c:v>
                </c:pt>
                <c:pt idx="7147">
                  <c:v>36.300000000000011</c:v>
                </c:pt>
                <c:pt idx="7148">
                  <c:v>36.4</c:v>
                </c:pt>
                <c:pt idx="7149">
                  <c:v>36.800000000000011</c:v>
                </c:pt>
                <c:pt idx="7150">
                  <c:v>37.300000000000011</c:v>
                </c:pt>
                <c:pt idx="7151">
                  <c:v>37.5</c:v>
                </c:pt>
                <c:pt idx="7152">
                  <c:v>38.300000000000011</c:v>
                </c:pt>
                <c:pt idx="7153">
                  <c:v>38.5</c:v>
                </c:pt>
                <c:pt idx="7154">
                  <c:v>38.300000000000011</c:v>
                </c:pt>
                <c:pt idx="7155">
                  <c:v>38.300000000000011</c:v>
                </c:pt>
                <c:pt idx="7156">
                  <c:v>38.4</c:v>
                </c:pt>
                <c:pt idx="7157">
                  <c:v>38.6</c:v>
                </c:pt>
                <c:pt idx="7158">
                  <c:v>38.700000000000003</c:v>
                </c:pt>
                <c:pt idx="7159">
                  <c:v>38.4</c:v>
                </c:pt>
                <c:pt idx="7160">
                  <c:v>38.300000000000011</c:v>
                </c:pt>
                <c:pt idx="7161">
                  <c:v>38.6</c:v>
                </c:pt>
                <c:pt idx="7162">
                  <c:v>38.5</c:v>
                </c:pt>
                <c:pt idx="7163">
                  <c:v>38.4</c:v>
                </c:pt>
                <c:pt idx="7164">
                  <c:v>38.1</c:v>
                </c:pt>
                <c:pt idx="7165">
                  <c:v>38</c:v>
                </c:pt>
                <c:pt idx="7166">
                  <c:v>37.800000000000011</c:v>
                </c:pt>
                <c:pt idx="7167">
                  <c:v>37.5</c:v>
                </c:pt>
                <c:pt idx="7168">
                  <c:v>37.5</c:v>
                </c:pt>
                <c:pt idx="7169">
                  <c:v>37.4</c:v>
                </c:pt>
                <c:pt idx="7170">
                  <c:v>36.9</c:v>
                </c:pt>
                <c:pt idx="7171">
                  <c:v>36.800000000000011</c:v>
                </c:pt>
                <c:pt idx="7172">
                  <c:v>36.4</c:v>
                </c:pt>
                <c:pt idx="7173">
                  <c:v>35.9</c:v>
                </c:pt>
                <c:pt idx="7174">
                  <c:v>35.5</c:v>
                </c:pt>
                <c:pt idx="7175">
                  <c:v>34.9</c:v>
                </c:pt>
                <c:pt idx="7176">
                  <c:v>34.4</c:v>
                </c:pt>
                <c:pt idx="7177">
                  <c:v>33.800000000000011</c:v>
                </c:pt>
                <c:pt idx="7178">
                  <c:v>33.1</c:v>
                </c:pt>
                <c:pt idx="7179">
                  <c:v>32.4</c:v>
                </c:pt>
                <c:pt idx="7180">
                  <c:v>31.8</c:v>
                </c:pt>
                <c:pt idx="7181">
                  <c:v>31.5</c:v>
                </c:pt>
                <c:pt idx="7182">
                  <c:v>31</c:v>
                </c:pt>
                <c:pt idx="7183">
                  <c:v>30.8</c:v>
                </c:pt>
                <c:pt idx="7184">
                  <c:v>30.4</c:v>
                </c:pt>
                <c:pt idx="7185">
                  <c:v>30.6</c:v>
                </c:pt>
                <c:pt idx="7186">
                  <c:v>30.1</c:v>
                </c:pt>
                <c:pt idx="7187">
                  <c:v>28.7</c:v>
                </c:pt>
                <c:pt idx="7188">
                  <c:v>28</c:v>
                </c:pt>
                <c:pt idx="7189">
                  <c:v>27.2</c:v>
                </c:pt>
                <c:pt idx="7190">
                  <c:v>26.3</c:v>
                </c:pt>
                <c:pt idx="7191">
                  <c:v>25.7</c:v>
                </c:pt>
                <c:pt idx="7192">
                  <c:v>24.9</c:v>
                </c:pt>
                <c:pt idx="7193">
                  <c:v>24.5</c:v>
                </c:pt>
                <c:pt idx="7194">
                  <c:v>24.1</c:v>
                </c:pt>
                <c:pt idx="7195">
                  <c:v>23.8</c:v>
                </c:pt>
                <c:pt idx="7196">
                  <c:v>23.3</c:v>
                </c:pt>
                <c:pt idx="7197">
                  <c:v>23.1</c:v>
                </c:pt>
                <c:pt idx="7198">
                  <c:v>23</c:v>
                </c:pt>
                <c:pt idx="7199">
                  <c:v>23</c:v>
                </c:pt>
                <c:pt idx="7200">
                  <c:v>22.4</c:v>
                </c:pt>
                <c:pt idx="7201">
                  <c:v>22</c:v>
                </c:pt>
                <c:pt idx="7202">
                  <c:v>21.8</c:v>
                </c:pt>
                <c:pt idx="7203">
                  <c:v>21.6</c:v>
                </c:pt>
                <c:pt idx="7204">
                  <c:v>21.3</c:v>
                </c:pt>
                <c:pt idx="7205">
                  <c:v>21</c:v>
                </c:pt>
                <c:pt idx="7206">
                  <c:v>20.8</c:v>
                </c:pt>
                <c:pt idx="7207">
                  <c:v>20.5</c:v>
                </c:pt>
                <c:pt idx="7208">
                  <c:v>20.399999999999999</c:v>
                </c:pt>
                <c:pt idx="7209">
                  <c:v>20.2</c:v>
                </c:pt>
                <c:pt idx="7210">
                  <c:v>20</c:v>
                </c:pt>
                <c:pt idx="7211">
                  <c:v>19.899999999999999</c:v>
                </c:pt>
                <c:pt idx="7212">
                  <c:v>19.7</c:v>
                </c:pt>
                <c:pt idx="7213">
                  <c:v>19.5</c:v>
                </c:pt>
                <c:pt idx="7214">
                  <c:v>19.100000000000001</c:v>
                </c:pt>
                <c:pt idx="7215">
                  <c:v>18.899999999999999</c:v>
                </c:pt>
                <c:pt idx="7216">
                  <c:v>18.8</c:v>
                </c:pt>
                <c:pt idx="7217">
                  <c:v>18.600000000000001</c:v>
                </c:pt>
                <c:pt idx="7218">
                  <c:v>18.5</c:v>
                </c:pt>
                <c:pt idx="7219">
                  <c:v>18.3</c:v>
                </c:pt>
                <c:pt idx="7220">
                  <c:v>18.3</c:v>
                </c:pt>
                <c:pt idx="7221">
                  <c:v>18.2</c:v>
                </c:pt>
                <c:pt idx="7222">
                  <c:v>18.3</c:v>
                </c:pt>
                <c:pt idx="7223">
                  <c:v>18.600000000000001</c:v>
                </c:pt>
                <c:pt idx="7224">
                  <c:v>18.8</c:v>
                </c:pt>
                <c:pt idx="7225">
                  <c:v>19.5</c:v>
                </c:pt>
                <c:pt idx="7226">
                  <c:v>21</c:v>
                </c:pt>
                <c:pt idx="7227">
                  <c:v>22.7</c:v>
                </c:pt>
                <c:pt idx="7228">
                  <c:v>23.4</c:v>
                </c:pt>
                <c:pt idx="7229">
                  <c:v>24.1</c:v>
                </c:pt>
                <c:pt idx="7230">
                  <c:v>25.1</c:v>
                </c:pt>
                <c:pt idx="7231">
                  <c:v>26.1</c:v>
                </c:pt>
                <c:pt idx="7232">
                  <c:v>27.4</c:v>
                </c:pt>
                <c:pt idx="7233">
                  <c:v>28.6</c:v>
                </c:pt>
                <c:pt idx="7234">
                  <c:v>30</c:v>
                </c:pt>
                <c:pt idx="7235">
                  <c:v>31.3</c:v>
                </c:pt>
                <c:pt idx="7236">
                  <c:v>32.200000000000003</c:v>
                </c:pt>
                <c:pt idx="7237">
                  <c:v>33.5</c:v>
                </c:pt>
                <c:pt idx="7238">
                  <c:v>34</c:v>
                </c:pt>
                <c:pt idx="7239">
                  <c:v>34.4</c:v>
                </c:pt>
                <c:pt idx="7240">
                  <c:v>35.5</c:v>
                </c:pt>
                <c:pt idx="7241">
                  <c:v>36</c:v>
                </c:pt>
                <c:pt idx="7242">
                  <c:v>37.1</c:v>
                </c:pt>
                <c:pt idx="7243">
                  <c:v>37.6</c:v>
                </c:pt>
                <c:pt idx="7244">
                  <c:v>37.5</c:v>
                </c:pt>
                <c:pt idx="7245">
                  <c:v>37.9</c:v>
                </c:pt>
                <c:pt idx="7246">
                  <c:v>37.6</c:v>
                </c:pt>
                <c:pt idx="7247">
                  <c:v>38.1</c:v>
                </c:pt>
                <c:pt idx="7248">
                  <c:v>37.800000000000011</c:v>
                </c:pt>
                <c:pt idx="7249">
                  <c:v>37.800000000000011</c:v>
                </c:pt>
                <c:pt idx="7250">
                  <c:v>38.1</c:v>
                </c:pt>
                <c:pt idx="7251">
                  <c:v>38.200000000000003</c:v>
                </c:pt>
                <c:pt idx="7252">
                  <c:v>38.4</c:v>
                </c:pt>
                <c:pt idx="7253">
                  <c:v>38.300000000000011</c:v>
                </c:pt>
                <c:pt idx="7254">
                  <c:v>38</c:v>
                </c:pt>
                <c:pt idx="7255">
                  <c:v>38.200000000000003</c:v>
                </c:pt>
                <c:pt idx="7256">
                  <c:v>38.1</c:v>
                </c:pt>
                <c:pt idx="7257">
                  <c:v>37.9</c:v>
                </c:pt>
                <c:pt idx="7258">
                  <c:v>37.5</c:v>
                </c:pt>
                <c:pt idx="7259">
                  <c:v>37.300000000000011</c:v>
                </c:pt>
                <c:pt idx="7260">
                  <c:v>37.5</c:v>
                </c:pt>
                <c:pt idx="7261">
                  <c:v>37</c:v>
                </c:pt>
                <c:pt idx="7262">
                  <c:v>36.6</c:v>
                </c:pt>
                <c:pt idx="7263">
                  <c:v>36.700000000000003</c:v>
                </c:pt>
                <c:pt idx="7264">
                  <c:v>36.700000000000003</c:v>
                </c:pt>
                <c:pt idx="7265">
                  <c:v>36.9</c:v>
                </c:pt>
                <c:pt idx="7266">
                  <c:v>36.5</c:v>
                </c:pt>
                <c:pt idx="7267">
                  <c:v>35.9</c:v>
                </c:pt>
                <c:pt idx="7268">
                  <c:v>35.1</c:v>
                </c:pt>
                <c:pt idx="7269">
                  <c:v>34.6</c:v>
                </c:pt>
                <c:pt idx="7270">
                  <c:v>34.1</c:v>
                </c:pt>
                <c:pt idx="7271">
                  <c:v>33.800000000000011</c:v>
                </c:pt>
                <c:pt idx="7272">
                  <c:v>33</c:v>
                </c:pt>
                <c:pt idx="7273">
                  <c:v>32.1</c:v>
                </c:pt>
                <c:pt idx="7274">
                  <c:v>31.1</c:v>
                </c:pt>
                <c:pt idx="7275">
                  <c:v>30.8</c:v>
                </c:pt>
                <c:pt idx="7276">
                  <c:v>30.6</c:v>
                </c:pt>
                <c:pt idx="7277">
                  <c:v>30.8</c:v>
                </c:pt>
                <c:pt idx="7278">
                  <c:v>30.7</c:v>
                </c:pt>
                <c:pt idx="7279">
                  <c:v>30.5</c:v>
                </c:pt>
                <c:pt idx="7280">
                  <c:v>30.2</c:v>
                </c:pt>
                <c:pt idx="7281">
                  <c:v>29.7</c:v>
                </c:pt>
                <c:pt idx="7282">
                  <c:v>29.6</c:v>
                </c:pt>
                <c:pt idx="7283">
                  <c:v>29.2</c:v>
                </c:pt>
                <c:pt idx="7284">
                  <c:v>29</c:v>
                </c:pt>
                <c:pt idx="7285">
                  <c:v>28.8</c:v>
                </c:pt>
                <c:pt idx="7286">
                  <c:v>28.3</c:v>
                </c:pt>
                <c:pt idx="7287">
                  <c:v>27.9</c:v>
                </c:pt>
                <c:pt idx="7288">
                  <c:v>27.7</c:v>
                </c:pt>
                <c:pt idx="7289">
                  <c:v>26.6</c:v>
                </c:pt>
                <c:pt idx="7290">
                  <c:v>25.3</c:v>
                </c:pt>
                <c:pt idx="7291">
                  <c:v>24.7</c:v>
                </c:pt>
                <c:pt idx="7292">
                  <c:v>24.4</c:v>
                </c:pt>
                <c:pt idx="7293">
                  <c:v>24.3</c:v>
                </c:pt>
                <c:pt idx="7294">
                  <c:v>23.8</c:v>
                </c:pt>
                <c:pt idx="7295">
                  <c:v>23.8</c:v>
                </c:pt>
                <c:pt idx="7296">
                  <c:v>23.9</c:v>
                </c:pt>
                <c:pt idx="7297">
                  <c:v>24.2</c:v>
                </c:pt>
                <c:pt idx="7298">
                  <c:v>23.7</c:v>
                </c:pt>
                <c:pt idx="7299">
                  <c:v>22.9</c:v>
                </c:pt>
                <c:pt idx="7300">
                  <c:v>22.5</c:v>
                </c:pt>
                <c:pt idx="7301">
                  <c:v>22.2</c:v>
                </c:pt>
                <c:pt idx="7302">
                  <c:v>21.9</c:v>
                </c:pt>
                <c:pt idx="7303">
                  <c:v>21.7</c:v>
                </c:pt>
                <c:pt idx="7304">
                  <c:v>21.7</c:v>
                </c:pt>
                <c:pt idx="7305">
                  <c:v>21.6</c:v>
                </c:pt>
                <c:pt idx="7306">
                  <c:v>21.4</c:v>
                </c:pt>
                <c:pt idx="7307">
                  <c:v>21.1</c:v>
                </c:pt>
                <c:pt idx="7308">
                  <c:v>21</c:v>
                </c:pt>
                <c:pt idx="7309">
                  <c:v>20.9</c:v>
                </c:pt>
                <c:pt idx="7310">
                  <c:v>20.8</c:v>
                </c:pt>
                <c:pt idx="7311">
                  <c:v>20.7</c:v>
                </c:pt>
                <c:pt idx="7312">
                  <c:v>20.7</c:v>
                </c:pt>
                <c:pt idx="7313">
                  <c:v>20.5</c:v>
                </c:pt>
                <c:pt idx="7314">
                  <c:v>20.3</c:v>
                </c:pt>
                <c:pt idx="7315">
                  <c:v>20.399999999999999</c:v>
                </c:pt>
                <c:pt idx="7316">
                  <c:v>20.100000000000001</c:v>
                </c:pt>
                <c:pt idx="7317">
                  <c:v>19.8</c:v>
                </c:pt>
                <c:pt idx="7318">
                  <c:v>20.2</c:v>
                </c:pt>
                <c:pt idx="7319">
                  <c:v>20.8</c:v>
                </c:pt>
                <c:pt idx="7320">
                  <c:v>21.2</c:v>
                </c:pt>
                <c:pt idx="7321">
                  <c:v>21.8</c:v>
                </c:pt>
                <c:pt idx="7322">
                  <c:v>22.6</c:v>
                </c:pt>
                <c:pt idx="7323">
                  <c:v>23.7</c:v>
                </c:pt>
                <c:pt idx="7324">
                  <c:v>25.1</c:v>
                </c:pt>
                <c:pt idx="7325">
                  <c:v>26</c:v>
                </c:pt>
                <c:pt idx="7326">
                  <c:v>26.9</c:v>
                </c:pt>
                <c:pt idx="7327">
                  <c:v>27.9</c:v>
                </c:pt>
                <c:pt idx="7328">
                  <c:v>28.9</c:v>
                </c:pt>
                <c:pt idx="7329">
                  <c:v>30.2</c:v>
                </c:pt>
                <c:pt idx="7330">
                  <c:v>31.7</c:v>
                </c:pt>
                <c:pt idx="7331">
                  <c:v>32.9</c:v>
                </c:pt>
                <c:pt idx="7332">
                  <c:v>33.700000000000003</c:v>
                </c:pt>
                <c:pt idx="7333">
                  <c:v>34.5</c:v>
                </c:pt>
                <c:pt idx="7334">
                  <c:v>35.4</c:v>
                </c:pt>
                <c:pt idx="7335">
                  <c:v>36.300000000000011</c:v>
                </c:pt>
                <c:pt idx="7336">
                  <c:v>36.800000000000011</c:v>
                </c:pt>
                <c:pt idx="7337">
                  <c:v>37.300000000000011</c:v>
                </c:pt>
                <c:pt idx="7338">
                  <c:v>37.800000000000011</c:v>
                </c:pt>
                <c:pt idx="7339">
                  <c:v>38.4</c:v>
                </c:pt>
                <c:pt idx="7340">
                  <c:v>38.800000000000011</c:v>
                </c:pt>
                <c:pt idx="7341">
                  <c:v>39.300000000000011</c:v>
                </c:pt>
                <c:pt idx="7342">
                  <c:v>39.300000000000011</c:v>
                </c:pt>
                <c:pt idx="7343">
                  <c:v>39.5</c:v>
                </c:pt>
                <c:pt idx="7344">
                  <c:v>40.1</c:v>
                </c:pt>
                <c:pt idx="7345">
                  <c:v>40</c:v>
                </c:pt>
                <c:pt idx="7346">
                  <c:v>38.6</c:v>
                </c:pt>
                <c:pt idx="7347">
                  <c:v>37.5</c:v>
                </c:pt>
                <c:pt idx="7348">
                  <c:v>37.6</c:v>
                </c:pt>
                <c:pt idx="7349">
                  <c:v>37.800000000000011</c:v>
                </c:pt>
                <c:pt idx="7350">
                  <c:v>37.5</c:v>
                </c:pt>
                <c:pt idx="7351">
                  <c:v>37.5</c:v>
                </c:pt>
                <c:pt idx="7352">
                  <c:v>37.4</c:v>
                </c:pt>
                <c:pt idx="7353">
                  <c:v>37.300000000000011</c:v>
                </c:pt>
                <c:pt idx="7354">
                  <c:v>37.300000000000011</c:v>
                </c:pt>
                <c:pt idx="7355">
                  <c:v>37.300000000000011</c:v>
                </c:pt>
                <c:pt idx="7356">
                  <c:v>36.9</c:v>
                </c:pt>
                <c:pt idx="7357">
                  <c:v>36.9</c:v>
                </c:pt>
                <c:pt idx="7358">
                  <c:v>36.4</c:v>
                </c:pt>
                <c:pt idx="7359">
                  <c:v>36.200000000000003</c:v>
                </c:pt>
                <c:pt idx="7360">
                  <c:v>36.200000000000003</c:v>
                </c:pt>
                <c:pt idx="7361">
                  <c:v>36.200000000000003</c:v>
                </c:pt>
                <c:pt idx="7362">
                  <c:v>36</c:v>
                </c:pt>
                <c:pt idx="7363">
                  <c:v>35.1</c:v>
                </c:pt>
                <c:pt idx="7364">
                  <c:v>34.800000000000011</c:v>
                </c:pt>
                <c:pt idx="7365">
                  <c:v>34.6</c:v>
                </c:pt>
                <c:pt idx="7366">
                  <c:v>34.200000000000003</c:v>
                </c:pt>
                <c:pt idx="7367">
                  <c:v>33.700000000000003</c:v>
                </c:pt>
                <c:pt idx="7368">
                  <c:v>33</c:v>
                </c:pt>
                <c:pt idx="7369">
                  <c:v>32.6</c:v>
                </c:pt>
                <c:pt idx="7370">
                  <c:v>32</c:v>
                </c:pt>
                <c:pt idx="7371">
                  <c:v>31.8</c:v>
                </c:pt>
                <c:pt idx="7372">
                  <c:v>31.7</c:v>
                </c:pt>
                <c:pt idx="7373">
                  <c:v>32.1</c:v>
                </c:pt>
                <c:pt idx="7374">
                  <c:v>31.4</c:v>
                </c:pt>
                <c:pt idx="7375">
                  <c:v>30.9</c:v>
                </c:pt>
                <c:pt idx="7376">
                  <c:v>30.2</c:v>
                </c:pt>
                <c:pt idx="7377">
                  <c:v>29.9</c:v>
                </c:pt>
                <c:pt idx="7378">
                  <c:v>29.4</c:v>
                </c:pt>
                <c:pt idx="7379">
                  <c:v>29.1</c:v>
                </c:pt>
                <c:pt idx="7380">
                  <c:v>28.9</c:v>
                </c:pt>
                <c:pt idx="7381">
                  <c:v>28.8</c:v>
                </c:pt>
                <c:pt idx="7382">
                  <c:v>28.3</c:v>
                </c:pt>
                <c:pt idx="7383">
                  <c:v>28.4</c:v>
                </c:pt>
                <c:pt idx="7384">
                  <c:v>27.8</c:v>
                </c:pt>
                <c:pt idx="7385">
                  <c:v>27.9</c:v>
                </c:pt>
                <c:pt idx="7386">
                  <c:v>27.5</c:v>
                </c:pt>
                <c:pt idx="7387">
                  <c:v>26.5</c:v>
                </c:pt>
                <c:pt idx="7388">
                  <c:v>25.6</c:v>
                </c:pt>
                <c:pt idx="7389">
                  <c:v>25.3</c:v>
                </c:pt>
                <c:pt idx="7390">
                  <c:v>24.8</c:v>
                </c:pt>
                <c:pt idx="7391">
                  <c:v>24.9</c:v>
                </c:pt>
                <c:pt idx="7392">
                  <c:v>26.4</c:v>
                </c:pt>
                <c:pt idx="7393">
                  <c:v>27</c:v>
                </c:pt>
                <c:pt idx="7394">
                  <c:v>26.4</c:v>
                </c:pt>
                <c:pt idx="7395">
                  <c:v>25.8</c:v>
                </c:pt>
                <c:pt idx="7396">
                  <c:v>24.8</c:v>
                </c:pt>
                <c:pt idx="7397">
                  <c:v>23.8</c:v>
                </c:pt>
                <c:pt idx="7398">
                  <c:v>23.3</c:v>
                </c:pt>
                <c:pt idx="7399">
                  <c:v>22.8</c:v>
                </c:pt>
                <c:pt idx="7400">
                  <c:v>22.8</c:v>
                </c:pt>
                <c:pt idx="7401">
                  <c:v>22.3</c:v>
                </c:pt>
                <c:pt idx="7402">
                  <c:v>22.1</c:v>
                </c:pt>
                <c:pt idx="7403">
                  <c:v>22</c:v>
                </c:pt>
                <c:pt idx="7404">
                  <c:v>22.2</c:v>
                </c:pt>
                <c:pt idx="7405">
                  <c:v>21.8</c:v>
                </c:pt>
                <c:pt idx="7406">
                  <c:v>22.3</c:v>
                </c:pt>
                <c:pt idx="7407">
                  <c:v>21.5</c:v>
                </c:pt>
                <c:pt idx="7408">
                  <c:v>21.1</c:v>
                </c:pt>
                <c:pt idx="7409">
                  <c:v>20.5</c:v>
                </c:pt>
                <c:pt idx="7410">
                  <c:v>20.3</c:v>
                </c:pt>
                <c:pt idx="7411">
                  <c:v>20.3</c:v>
                </c:pt>
                <c:pt idx="7412">
                  <c:v>20</c:v>
                </c:pt>
                <c:pt idx="7413">
                  <c:v>20.399999999999999</c:v>
                </c:pt>
                <c:pt idx="7414">
                  <c:v>21.2</c:v>
                </c:pt>
                <c:pt idx="7415">
                  <c:v>21.4</c:v>
                </c:pt>
                <c:pt idx="7416">
                  <c:v>21.8</c:v>
                </c:pt>
                <c:pt idx="7417">
                  <c:v>22.4</c:v>
                </c:pt>
                <c:pt idx="7418">
                  <c:v>23.3</c:v>
                </c:pt>
                <c:pt idx="7419">
                  <c:v>24.4</c:v>
                </c:pt>
                <c:pt idx="7420">
                  <c:v>25.9</c:v>
                </c:pt>
                <c:pt idx="7421">
                  <c:v>27.4</c:v>
                </c:pt>
                <c:pt idx="7422">
                  <c:v>28.4</c:v>
                </c:pt>
                <c:pt idx="7423">
                  <c:v>29.4</c:v>
                </c:pt>
                <c:pt idx="7424">
                  <c:v>30.6</c:v>
                </c:pt>
                <c:pt idx="7425">
                  <c:v>31.6</c:v>
                </c:pt>
                <c:pt idx="7426">
                  <c:v>33.1</c:v>
                </c:pt>
                <c:pt idx="7427">
                  <c:v>34.4</c:v>
                </c:pt>
                <c:pt idx="7428">
                  <c:v>35.1</c:v>
                </c:pt>
                <c:pt idx="7429">
                  <c:v>35.6</c:v>
                </c:pt>
                <c:pt idx="7430">
                  <c:v>36</c:v>
                </c:pt>
                <c:pt idx="7431">
                  <c:v>36.300000000000011</c:v>
                </c:pt>
                <c:pt idx="7432">
                  <c:v>36.700000000000003</c:v>
                </c:pt>
                <c:pt idx="7433">
                  <c:v>36.9</c:v>
                </c:pt>
                <c:pt idx="7434">
                  <c:v>37.300000000000011</c:v>
                </c:pt>
                <c:pt idx="7435">
                  <c:v>37.6</c:v>
                </c:pt>
                <c:pt idx="7436">
                  <c:v>37.300000000000011</c:v>
                </c:pt>
                <c:pt idx="7437">
                  <c:v>37.5</c:v>
                </c:pt>
                <c:pt idx="7438">
                  <c:v>37.300000000000011</c:v>
                </c:pt>
                <c:pt idx="7439">
                  <c:v>36.200000000000003</c:v>
                </c:pt>
                <c:pt idx="7440">
                  <c:v>36.4</c:v>
                </c:pt>
                <c:pt idx="7441">
                  <c:v>36.9</c:v>
                </c:pt>
                <c:pt idx="7442">
                  <c:v>36.9</c:v>
                </c:pt>
                <c:pt idx="7443">
                  <c:v>37</c:v>
                </c:pt>
                <c:pt idx="7444">
                  <c:v>35.9</c:v>
                </c:pt>
                <c:pt idx="7445">
                  <c:v>36</c:v>
                </c:pt>
                <c:pt idx="7446">
                  <c:v>36.1</c:v>
                </c:pt>
                <c:pt idx="7447">
                  <c:v>36.300000000000011</c:v>
                </c:pt>
                <c:pt idx="7448">
                  <c:v>36.1</c:v>
                </c:pt>
                <c:pt idx="7449">
                  <c:v>35.5</c:v>
                </c:pt>
                <c:pt idx="7450">
                  <c:v>35.4</c:v>
                </c:pt>
                <c:pt idx="7451">
                  <c:v>34.800000000000011</c:v>
                </c:pt>
                <c:pt idx="7452">
                  <c:v>34.6</c:v>
                </c:pt>
                <c:pt idx="7453">
                  <c:v>34.1</c:v>
                </c:pt>
                <c:pt idx="7454">
                  <c:v>33.9</c:v>
                </c:pt>
                <c:pt idx="7455">
                  <c:v>33.5</c:v>
                </c:pt>
                <c:pt idx="7456">
                  <c:v>33.4</c:v>
                </c:pt>
                <c:pt idx="7457">
                  <c:v>32.9</c:v>
                </c:pt>
                <c:pt idx="7458">
                  <c:v>32.700000000000003</c:v>
                </c:pt>
                <c:pt idx="7459">
                  <c:v>32.6</c:v>
                </c:pt>
                <c:pt idx="7460">
                  <c:v>32.200000000000003</c:v>
                </c:pt>
                <c:pt idx="7461">
                  <c:v>31.8</c:v>
                </c:pt>
                <c:pt idx="7462">
                  <c:v>31.6</c:v>
                </c:pt>
                <c:pt idx="7463">
                  <c:v>30.9</c:v>
                </c:pt>
                <c:pt idx="7464">
                  <c:v>30.4</c:v>
                </c:pt>
                <c:pt idx="7465">
                  <c:v>29.9</c:v>
                </c:pt>
                <c:pt idx="7466">
                  <c:v>29.5</c:v>
                </c:pt>
                <c:pt idx="7467">
                  <c:v>29.1</c:v>
                </c:pt>
                <c:pt idx="7468">
                  <c:v>28.5</c:v>
                </c:pt>
                <c:pt idx="7469">
                  <c:v>27.8</c:v>
                </c:pt>
                <c:pt idx="7470">
                  <c:v>27.8</c:v>
                </c:pt>
                <c:pt idx="7471">
                  <c:v>27.8</c:v>
                </c:pt>
                <c:pt idx="7472">
                  <c:v>27.8</c:v>
                </c:pt>
                <c:pt idx="7473">
                  <c:v>27.7</c:v>
                </c:pt>
                <c:pt idx="7474">
                  <c:v>27.6</c:v>
                </c:pt>
                <c:pt idx="7475">
                  <c:v>27.6</c:v>
                </c:pt>
                <c:pt idx="7476">
                  <c:v>27.1</c:v>
                </c:pt>
                <c:pt idx="7477">
                  <c:v>27.7</c:v>
                </c:pt>
                <c:pt idx="7478">
                  <c:v>27.7</c:v>
                </c:pt>
                <c:pt idx="7479">
                  <c:v>27.5</c:v>
                </c:pt>
                <c:pt idx="7480">
                  <c:v>27.1</c:v>
                </c:pt>
                <c:pt idx="7481">
                  <c:v>27.3</c:v>
                </c:pt>
                <c:pt idx="7482">
                  <c:v>27.2</c:v>
                </c:pt>
                <c:pt idx="7483">
                  <c:v>26.9</c:v>
                </c:pt>
                <c:pt idx="7484">
                  <c:v>26.9</c:v>
                </c:pt>
                <c:pt idx="7485">
                  <c:v>26.7</c:v>
                </c:pt>
                <c:pt idx="7486">
                  <c:v>26.8</c:v>
                </c:pt>
                <c:pt idx="7487">
                  <c:v>26.5</c:v>
                </c:pt>
                <c:pt idx="7488">
                  <c:v>26.3</c:v>
                </c:pt>
                <c:pt idx="7489">
                  <c:v>26.3</c:v>
                </c:pt>
                <c:pt idx="7490">
                  <c:v>25.6</c:v>
                </c:pt>
                <c:pt idx="7491">
                  <c:v>25</c:v>
                </c:pt>
                <c:pt idx="7492">
                  <c:v>25</c:v>
                </c:pt>
                <c:pt idx="7493">
                  <c:v>25.3</c:v>
                </c:pt>
                <c:pt idx="7494">
                  <c:v>25.3</c:v>
                </c:pt>
                <c:pt idx="7495">
                  <c:v>24.9</c:v>
                </c:pt>
                <c:pt idx="7496">
                  <c:v>24</c:v>
                </c:pt>
                <c:pt idx="7497">
                  <c:v>23.3</c:v>
                </c:pt>
                <c:pt idx="7498">
                  <c:v>22.8</c:v>
                </c:pt>
                <c:pt idx="7499">
                  <c:v>22.7</c:v>
                </c:pt>
                <c:pt idx="7500">
                  <c:v>22.5</c:v>
                </c:pt>
                <c:pt idx="7501">
                  <c:v>22.3</c:v>
                </c:pt>
                <c:pt idx="7502">
                  <c:v>22.3</c:v>
                </c:pt>
                <c:pt idx="7503">
                  <c:v>22.1</c:v>
                </c:pt>
                <c:pt idx="7504">
                  <c:v>22</c:v>
                </c:pt>
                <c:pt idx="7505">
                  <c:v>21.6</c:v>
                </c:pt>
                <c:pt idx="7506">
                  <c:v>21.3</c:v>
                </c:pt>
                <c:pt idx="7507">
                  <c:v>21.3</c:v>
                </c:pt>
                <c:pt idx="7508">
                  <c:v>21.2</c:v>
                </c:pt>
                <c:pt idx="7509">
                  <c:v>21.3</c:v>
                </c:pt>
                <c:pt idx="7510">
                  <c:v>21.5</c:v>
                </c:pt>
                <c:pt idx="7511">
                  <c:v>21.8</c:v>
                </c:pt>
                <c:pt idx="7512">
                  <c:v>22.4</c:v>
                </c:pt>
                <c:pt idx="7513">
                  <c:v>23.3</c:v>
                </c:pt>
                <c:pt idx="7514">
                  <c:v>23.9</c:v>
                </c:pt>
                <c:pt idx="7515">
                  <c:v>24.5</c:v>
                </c:pt>
                <c:pt idx="7516">
                  <c:v>25.7</c:v>
                </c:pt>
                <c:pt idx="7517">
                  <c:v>26.6</c:v>
                </c:pt>
                <c:pt idx="7518">
                  <c:v>27.4</c:v>
                </c:pt>
                <c:pt idx="7519">
                  <c:v>28.2</c:v>
                </c:pt>
                <c:pt idx="7520">
                  <c:v>28.6</c:v>
                </c:pt>
                <c:pt idx="7521">
                  <c:v>29.4</c:v>
                </c:pt>
                <c:pt idx="7522">
                  <c:v>30</c:v>
                </c:pt>
                <c:pt idx="7523">
                  <c:v>30.4</c:v>
                </c:pt>
                <c:pt idx="7524">
                  <c:v>30.8</c:v>
                </c:pt>
                <c:pt idx="7525">
                  <c:v>31.6</c:v>
                </c:pt>
                <c:pt idx="7526">
                  <c:v>31.8</c:v>
                </c:pt>
                <c:pt idx="7527">
                  <c:v>32.6</c:v>
                </c:pt>
                <c:pt idx="7528">
                  <c:v>33</c:v>
                </c:pt>
                <c:pt idx="7529">
                  <c:v>33.4</c:v>
                </c:pt>
                <c:pt idx="7530">
                  <c:v>33.800000000000011</c:v>
                </c:pt>
                <c:pt idx="7531">
                  <c:v>33.800000000000011</c:v>
                </c:pt>
                <c:pt idx="7532">
                  <c:v>33.9</c:v>
                </c:pt>
                <c:pt idx="7533">
                  <c:v>33.9</c:v>
                </c:pt>
                <c:pt idx="7534">
                  <c:v>33.200000000000003</c:v>
                </c:pt>
                <c:pt idx="7535">
                  <c:v>33.700000000000003</c:v>
                </c:pt>
                <c:pt idx="7536">
                  <c:v>33.200000000000003</c:v>
                </c:pt>
                <c:pt idx="7537">
                  <c:v>33.4</c:v>
                </c:pt>
                <c:pt idx="7538">
                  <c:v>33.5</c:v>
                </c:pt>
                <c:pt idx="7539">
                  <c:v>33.200000000000003</c:v>
                </c:pt>
                <c:pt idx="7540">
                  <c:v>33.1</c:v>
                </c:pt>
                <c:pt idx="7541">
                  <c:v>33.4</c:v>
                </c:pt>
                <c:pt idx="7542">
                  <c:v>33.700000000000003</c:v>
                </c:pt>
                <c:pt idx="7543">
                  <c:v>33.5</c:v>
                </c:pt>
                <c:pt idx="7544">
                  <c:v>34</c:v>
                </c:pt>
                <c:pt idx="7545">
                  <c:v>32.9</c:v>
                </c:pt>
                <c:pt idx="7546">
                  <c:v>32.9</c:v>
                </c:pt>
                <c:pt idx="7547">
                  <c:v>32.4</c:v>
                </c:pt>
                <c:pt idx="7548">
                  <c:v>32</c:v>
                </c:pt>
                <c:pt idx="7549">
                  <c:v>32.1</c:v>
                </c:pt>
                <c:pt idx="7550">
                  <c:v>32.1</c:v>
                </c:pt>
                <c:pt idx="7551">
                  <c:v>32.1</c:v>
                </c:pt>
                <c:pt idx="7552">
                  <c:v>32.4</c:v>
                </c:pt>
                <c:pt idx="7553">
                  <c:v>32.5</c:v>
                </c:pt>
                <c:pt idx="7554">
                  <c:v>32.300000000000011</c:v>
                </c:pt>
                <c:pt idx="7555">
                  <c:v>32</c:v>
                </c:pt>
                <c:pt idx="7556">
                  <c:v>31.1</c:v>
                </c:pt>
                <c:pt idx="7557">
                  <c:v>30.3</c:v>
                </c:pt>
                <c:pt idx="7558">
                  <c:v>30</c:v>
                </c:pt>
                <c:pt idx="7559">
                  <c:v>29.6</c:v>
                </c:pt>
                <c:pt idx="7560">
                  <c:v>29.1</c:v>
                </c:pt>
                <c:pt idx="7561">
                  <c:v>28.8</c:v>
                </c:pt>
                <c:pt idx="7562">
                  <c:v>28.3</c:v>
                </c:pt>
                <c:pt idx="7563">
                  <c:v>28</c:v>
                </c:pt>
                <c:pt idx="7564">
                  <c:v>27.7</c:v>
                </c:pt>
                <c:pt idx="7565">
                  <c:v>27.2</c:v>
                </c:pt>
                <c:pt idx="7566">
                  <c:v>26.5</c:v>
                </c:pt>
                <c:pt idx="7567">
                  <c:v>26.1</c:v>
                </c:pt>
                <c:pt idx="7568">
                  <c:v>26.1</c:v>
                </c:pt>
                <c:pt idx="7569">
                  <c:v>25.9</c:v>
                </c:pt>
                <c:pt idx="7570">
                  <c:v>25.6</c:v>
                </c:pt>
                <c:pt idx="7571">
                  <c:v>25.9</c:v>
                </c:pt>
                <c:pt idx="7572">
                  <c:v>26.2</c:v>
                </c:pt>
                <c:pt idx="7573">
                  <c:v>25.9</c:v>
                </c:pt>
                <c:pt idx="7574">
                  <c:v>25.5</c:v>
                </c:pt>
                <c:pt idx="7575">
                  <c:v>25.2</c:v>
                </c:pt>
                <c:pt idx="7576">
                  <c:v>25.2</c:v>
                </c:pt>
                <c:pt idx="7577">
                  <c:v>25.4</c:v>
                </c:pt>
                <c:pt idx="7578">
                  <c:v>25.6</c:v>
                </c:pt>
                <c:pt idx="7579">
                  <c:v>25.3</c:v>
                </c:pt>
                <c:pt idx="7580">
                  <c:v>25.2</c:v>
                </c:pt>
                <c:pt idx="7581">
                  <c:v>25.3</c:v>
                </c:pt>
                <c:pt idx="7582">
                  <c:v>25.2</c:v>
                </c:pt>
                <c:pt idx="7583">
                  <c:v>25</c:v>
                </c:pt>
                <c:pt idx="7584">
                  <c:v>24.3</c:v>
                </c:pt>
                <c:pt idx="7585">
                  <c:v>23.7</c:v>
                </c:pt>
                <c:pt idx="7586">
                  <c:v>23.2</c:v>
                </c:pt>
                <c:pt idx="7587">
                  <c:v>23</c:v>
                </c:pt>
                <c:pt idx="7588">
                  <c:v>22.7</c:v>
                </c:pt>
                <c:pt idx="7589">
                  <c:v>23.1</c:v>
                </c:pt>
                <c:pt idx="7590">
                  <c:v>23.1</c:v>
                </c:pt>
                <c:pt idx="7591">
                  <c:v>22.9</c:v>
                </c:pt>
                <c:pt idx="7592">
                  <c:v>23.1</c:v>
                </c:pt>
                <c:pt idx="7593">
                  <c:v>23.3</c:v>
                </c:pt>
                <c:pt idx="7594">
                  <c:v>23</c:v>
                </c:pt>
                <c:pt idx="7595">
                  <c:v>22.8</c:v>
                </c:pt>
                <c:pt idx="7596">
                  <c:v>22.6</c:v>
                </c:pt>
                <c:pt idx="7597">
                  <c:v>22.2</c:v>
                </c:pt>
                <c:pt idx="7598">
                  <c:v>21.9</c:v>
                </c:pt>
                <c:pt idx="7599">
                  <c:v>21.7</c:v>
                </c:pt>
                <c:pt idx="7600">
                  <c:v>21.8</c:v>
                </c:pt>
                <c:pt idx="7601">
                  <c:v>22.3</c:v>
                </c:pt>
                <c:pt idx="7602">
                  <c:v>21.9</c:v>
                </c:pt>
                <c:pt idx="7603">
                  <c:v>21.5</c:v>
                </c:pt>
                <c:pt idx="7604">
                  <c:v>21.4</c:v>
                </c:pt>
                <c:pt idx="7605">
                  <c:v>21.3</c:v>
                </c:pt>
                <c:pt idx="7606">
                  <c:v>21.1</c:v>
                </c:pt>
                <c:pt idx="7607">
                  <c:v>21</c:v>
                </c:pt>
                <c:pt idx="7608">
                  <c:v>21.2</c:v>
                </c:pt>
                <c:pt idx="7609">
                  <c:v>21.5</c:v>
                </c:pt>
                <c:pt idx="7610">
                  <c:v>22.3</c:v>
                </c:pt>
                <c:pt idx="7611">
                  <c:v>23.5</c:v>
                </c:pt>
                <c:pt idx="7612">
                  <c:v>24.4</c:v>
                </c:pt>
                <c:pt idx="7613">
                  <c:v>25.3</c:v>
                </c:pt>
                <c:pt idx="7614">
                  <c:v>25.9</c:v>
                </c:pt>
                <c:pt idx="7615">
                  <c:v>26.7</c:v>
                </c:pt>
                <c:pt idx="7616">
                  <c:v>27.5</c:v>
                </c:pt>
                <c:pt idx="7617">
                  <c:v>28.1</c:v>
                </c:pt>
                <c:pt idx="7618">
                  <c:v>28.6</c:v>
                </c:pt>
                <c:pt idx="7619">
                  <c:v>29.3</c:v>
                </c:pt>
                <c:pt idx="7620">
                  <c:v>30.3</c:v>
                </c:pt>
                <c:pt idx="7621">
                  <c:v>30.4</c:v>
                </c:pt>
                <c:pt idx="7622">
                  <c:v>30.7</c:v>
                </c:pt>
                <c:pt idx="7623">
                  <c:v>31.3</c:v>
                </c:pt>
                <c:pt idx="7624">
                  <c:v>32.300000000000011</c:v>
                </c:pt>
                <c:pt idx="7625">
                  <c:v>32.5</c:v>
                </c:pt>
                <c:pt idx="7626">
                  <c:v>33</c:v>
                </c:pt>
                <c:pt idx="7627">
                  <c:v>33.4</c:v>
                </c:pt>
                <c:pt idx="7628">
                  <c:v>33.4</c:v>
                </c:pt>
                <c:pt idx="7629">
                  <c:v>34.4</c:v>
                </c:pt>
                <c:pt idx="7630">
                  <c:v>33.800000000000011</c:v>
                </c:pt>
                <c:pt idx="7631">
                  <c:v>34.200000000000003</c:v>
                </c:pt>
                <c:pt idx="7632">
                  <c:v>34.700000000000003</c:v>
                </c:pt>
                <c:pt idx="7633">
                  <c:v>34.1</c:v>
                </c:pt>
                <c:pt idx="7634">
                  <c:v>33.800000000000011</c:v>
                </c:pt>
                <c:pt idx="7635">
                  <c:v>35</c:v>
                </c:pt>
                <c:pt idx="7636">
                  <c:v>34.5</c:v>
                </c:pt>
                <c:pt idx="7637">
                  <c:v>33</c:v>
                </c:pt>
                <c:pt idx="7638">
                  <c:v>32.700000000000003</c:v>
                </c:pt>
                <c:pt idx="7639">
                  <c:v>33.300000000000011</c:v>
                </c:pt>
                <c:pt idx="7640">
                  <c:v>31.9</c:v>
                </c:pt>
                <c:pt idx="7641">
                  <c:v>31.7</c:v>
                </c:pt>
                <c:pt idx="7642">
                  <c:v>31.7</c:v>
                </c:pt>
                <c:pt idx="7643">
                  <c:v>31.5</c:v>
                </c:pt>
                <c:pt idx="7644">
                  <c:v>31.8</c:v>
                </c:pt>
                <c:pt idx="7645">
                  <c:v>32.700000000000003</c:v>
                </c:pt>
                <c:pt idx="7646">
                  <c:v>32.200000000000003</c:v>
                </c:pt>
                <c:pt idx="7647">
                  <c:v>31.5</c:v>
                </c:pt>
                <c:pt idx="7648">
                  <c:v>31.5</c:v>
                </c:pt>
                <c:pt idx="7649">
                  <c:v>31.1</c:v>
                </c:pt>
                <c:pt idx="7650">
                  <c:v>30.7</c:v>
                </c:pt>
                <c:pt idx="7651">
                  <c:v>30.3</c:v>
                </c:pt>
                <c:pt idx="7652">
                  <c:v>30</c:v>
                </c:pt>
                <c:pt idx="7653">
                  <c:v>30.1</c:v>
                </c:pt>
                <c:pt idx="7654">
                  <c:v>29.9</c:v>
                </c:pt>
                <c:pt idx="7655">
                  <c:v>29.9</c:v>
                </c:pt>
                <c:pt idx="7656">
                  <c:v>29.5</c:v>
                </c:pt>
                <c:pt idx="7657">
                  <c:v>29.1</c:v>
                </c:pt>
                <c:pt idx="7658">
                  <c:v>28.6</c:v>
                </c:pt>
                <c:pt idx="7659">
                  <c:v>27.9</c:v>
                </c:pt>
                <c:pt idx="7660">
                  <c:v>26.8</c:v>
                </c:pt>
                <c:pt idx="7661">
                  <c:v>26.5</c:v>
                </c:pt>
                <c:pt idx="7662">
                  <c:v>26.5</c:v>
                </c:pt>
                <c:pt idx="7663">
                  <c:v>26.2</c:v>
                </c:pt>
                <c:pt idx="7664">
                  <c:v>25.8</c:v>
                </c:pt>
                <c:pt idx="7665">
                  <c:v>25.6</c:v>
                </c:pt>
                <c:pt idx="7666">
                  <c:v>24.7</c:v>
                </c:pt>
                <c:pt idx="7667">
                  <c:v>24</c:v>
                </c:pt>
                <c:pt idx="7668">
                  <c:v>23.5</c:v>
                </c:pt>
                <c:pt idx="7669">
                  <c:v>23.3</c:v>
                </c:pt>
                <c:pt idx="7670">
                  <c:v>23.2</c:v>
                </c:pt>
                <c:pt idx="7671">
                  <c:v>22.9</c:v>
                </c:pt>
                <c:pt idx="7672">
                  <c:v>22.5</c:v>
                </c:pt>
                <c:pt idx="7673">
                  <c:v>22.3</c:v>
                </c:pt>
                <c:pt idx="7674">
                  <c:v>22.1</c:v>
                </c:pt>
                <c:pt idx="7675">
                  <c:v>22</c:v>
                </c:pt>
                <c:pt idx="7676">
                  <c:v>21.8</c:v>
                </c:pt>
                <c:pt idx="7677">
                  <c:v>21.5</c:v>
                </c:pt>
                <c:pt idx="7678">
                  <c:v>21.1</c:v>
                </c:pt>
                <c:pt idx="7679">
                  <c:v>20.9</c:v>
                </c:pt>
                <c:pt idx="7680">
                  <c:v>20.9</c:v>
                </c:pt>
                <c:pt idx="7681">
                  <c:v>20.7</c:v>
                </c:pt>
                <c:pt idx="7682">
                  <c:v>20.7</c:v>
                </c:pt>
                <c:pt idx="7683">
                  <c:v>20.5</c:v>
                </c:pt>
                <c:pt idx="7684">
                  <c:v>20.399999999999999</c:v>
                </c:pt>
                <c:pt idx="7685">
                  <c:v>20.2</c:v>
                </c:pt>
                <c:pt idx="7686">
                  <c:v>20</c:v>
                </c:pt>
                <c:pt idx="7687">
                  <c:v>19.899999999999999</c:v>
                </c:pt>
                <c:pt idx="7688">
                  <c:v>19.7</c:v>
                </c:pt>
                <c:pt idx="7689">
                  <c:v>19.600000000000001</c:v>
                </c:pt>
                <c:pt idx="7690">
                  <c:v>19.399999999999999</c:v>
                </c:pt>
                <c:pt idx="7691">
                  <c:v>19.2</c:v>
                </c:pt>
                <c:pt idx="7692">
                  <c:v>19</c:v>
                </c:pt>
                <c:pt idx="7693">
                  <c:v>18.899999999999999</c:v>
                </c:pt>
                <c:pt idx="7694">
                  <c:v>18.7</c:v>
                </c:pt>
                <c:pt idx="7695">
                  <c:v>18.7</c:v>
                </c:pt>
                <c:pt idx="7696">
                  <c:v>18.3</c:v>
                </c:pt>
                <c:pt idx="7697">
                  <c:v>18.2</c:v>
                </c:pt>
                <c:pt idx="7698">
                  <c:v>18.100000000000001</c:v>
                </c:pt>
                <c:pt idx="7699">
                  <c:v>17.899999999999999</c:v>
                </c:pt>
                <c:pt idx="7700">
                  <c:v>17.8</c:v>
                </c:pt>
                <c:pt idx="7701">
                  <c:v>18</c:v>
                </c:pt>
                <c:pt idx="7702">
                  <c:v>18.100000000000001</c:v>
                </c:pt>
                <c:pt idx="7703">
                  <c:v>18.3</c:v>
                </c:pt>
                <c:pt idx="7704">
                  <c:v>18.8</c:v>
                </c:pt>
                <c:pt idx="7705">
                  <c:v>19.100000000000001</c:v>
                </c:pt>
                <c:pt idx="7706">
                  <c:v>19.7</c:v>
                </c:pt>
                <c:pt idx="7707">
                  <c:v>20.399999999999999</c:v>
                </c:pt>
                <c:pt idx="7708">
                  <c:v>21.5</c:v>
                </c:pt>
                <c:pt idx="7709">
                  <c:v>22.5</c:v>
                </c:pt>
                <c:pt idx="7710">
                  <c:v>23.1</c:v>
                </c:pt>
                <c:pt idx="7711">
                  <c:v>23.8</c:v>
                </c:pt>
                <c:pt idx="7712">
                  <c:v>24.9</c:v>
                </c:pt>
                <c:pt idx="7713">
                  <c:v>26</c:v>
                </c:pt>
                <c:pt idx="7714">
                  <c:v>27.1</c:v>
                </c:pt>
                <c:pt idx="7715">
                  <c:v>28.4</c:v>
                </c:pt>
                <c:pt idx="7716">
                  <c:v>29.4</c:v>
                </c:pt>
                <c:pt idx="7717">
                  <c:v>29.8</c:v>
                </c:pt>
                <c:pt idx="7718">
                  <c:v>30.2</c:v>
                </c:pt>
                <c:pt idx="7719">
                  <c:v>30.4</c:v>
                </c:pt>
                <c:pt idx="7720">
                  <c:v>31.6</c:v>
                </c:pt>
                <c:pt idx="7721">
                  <c:v>31.8</c:v>
                </c:pt>
                <c:pt idx="7722">
                  <c:v>32.5</c:v>
                </c:pt>
                <c:pt idx="7723">
                  <c:v>33.300000000000011</c:v>
                </c:pt>
                <c:pt idx="7724">
                  <c:v>33.300000000000011</c:v>
                </c:pt>
                <c:pt idx="7725">
                  <c:v>32.800000000000011</c:v>
                </c:pt>
                <c:pt idx="7726">
                  <c:v>34.1</c:v>
                </c:pt>
                <c:pt idx="7727">
                  <c:v>34.200000000000003</c:v>
                </c:pt>
                <c:pt idx="7728">
                  <c:v>34.5</c:v>
                </c:pt>
                <c:pt idx="7729">
                  <c:v>34.5</c:v>
                </c:pt>
                <c:pt idx="7730">
                  <c:v>35.5</c:v>
                </c:pt>
                <c:pt idx="7731">
                  <c:v>34.9</c:v>
                </c:pt>
                <c:pt idx="7732">
                  <c:v>35.800000000000011</c:v>
                </c:pt>
                <c:pt idx="7733">
                  <c:v>35.200000000000003</c:v>
                </c:pt>
                <c:pt idx="7734">
                  <c:v>35.800000000000011</c:v>
                </c:pt>
                <c:pt idx="7735">
                  <c:v>34.700000000000003</c:v>
                </c:pt>
                <c:pt idx="7736">
                  <c:v>33.4</c:v>
                </c:pt>
                <c:pt idx="7737">
                  <c:v>32.6</c:v>
                </c:pt>
                <c:pt idx="7738">
                  <c:v>32.300000000000011</c:v>
                </c:pt>
                <c:pt idx="7739">
                  <c:v>32.200000000000003</c:v>
                </c:pt>
                <c:pt idx="7740">
                  <c:v>31.6</c:v>
                </c:pt>
                <c:pt idx="7741">
                  <c:v>31.4</c:v>
                </c:pt>
                <c:pt idx="7742">
                  <c:v>31.3</c:v>
                </c:pt>
                <c:pt idx="7743">
                  <c:v>31.4</c:v>
                </c:pt>
                <c:pt idx="7744">
                  <c:v>31.8</c:v>
                </c:pt>
                <c:pt idx="7745">
                  <c:v>31.7</c:v>
                </c:pt>
                <c:pt idx="7746">
                  <c:v>31.5</c:v>
                </c:pt>
                <c:pt idx="7747">
                  <c:v>31.4</c:v>
                </c:pt>
                <c:pt idx="7748">
                  <c:v>31.3</c:v>
                </c:pt>
                <c:pt idx="7749">
                  <c:v>30.7</c:v>
                </c:pt>
                <c:pt idx="7750">
                  <c:v>30.3</c:v>
                </c:pt>
                <c:pt idx="7751">
                  <c:v>29.9</c:v>
                </c:pt>
                <c:pt idx="7752">
                  <c:v>29.4</c:v>
                </c:pt>
                <c:pt idx="7753">
                  <c:v>29</c:v>
                </c:pt>
                <c:pt idx="7754">
                  <c:v>28.4</c:v>
                </c:pt>
                <c:pt idx="7755">
                  <c:v>27.8</c:v>
                </c:pt>
                <c:pt idx="7756">
                  <c:v>27.1</c:v>
                </c:pt>
                <c:pt idx="7757">
                  <c:v>26.3</c:v>
                </c:pt>
                <c:pt idx="7758">
                  <c:v>25.8</c:v>
                </c:pt>
                <c:pt idx="7759">
                  <c:v>25.8</c:v>
                </c:pt>
                <c:pt idx="7760">
                  <c:v>25.4</c:v>
                </c:pt>
                <c:pt idx="7761">
                  <c:v>25.7</c:v>
                </c:pt>
                <c:pt idx="7762">
                  <c:v>25.1</c:v>
                </c:pt>
                <c:pt idx="7763">
                  <c:v>24.2</c:v>
                </c:pt>
                <c:pt idx="7764">
                  <c:v>23.3</c:v>
                </c:pt>
                <c:pt idx="7765">
                  <c:v>23</c:v>
                </c:pt>
                <c:pt idx="7766">
                  <c:v>22.5</c:v>
                </c:pt>
                <c:pt idx="7767">
                  <c:v>22.3</c:v>
                </c:pt>
                <c:pt idx="7768">
                  <c:v>22.1</c:v>
                </c:pt>
                <c:pt idx="7769">
                  <c:v>21.8</c:v>
                </c:pt>
                <c:pt idx="7770">
                  <c:v>21.7</c:v>
                </c:pt>
                <c:pt idx="7771">
                  <c:v>21.9</c:v>
                </c:pt>
                <c:pt idx="7772">
                  <c:v>21.3</c:v>
                </c:pt>
                <c:pt idx="7773">
                  <c:v>21.4</c:v>
                </c:pt>
                <c:pt idx="7774">
                  <c:v>21.5</c:v>
                </c:pt>
                <c:pt idx="7775">
                  <c:v>21</c:v>
                </c:pt>
                <c:pt idx="7776">
                  <c:v>20.5</c:v>
                </c:pt>
                <c:pt idx="7777">
                  <c:v>20.5</c:v>
                </c:pt>
                <c:pt idx="7778">
                  <c:v>20.3</c:v>
                </c:pt>
                <c:pt idx="7779">
                  <c:v>20.2</c:v>
                </c:pt>
                <c:pt idx="7780">
                  <c:v>20.100000000000001</c:v>
                </c:pt>
                <c:pt idx="7781">
                  <c:v>19.7</c:v>
                </c:pt>
                <c:pt idx="7782">
                  <c:v>19.7</c:v>
                </c:pt>
                <c:pt idx="7783">
                  <c:v>19.5</c:v>
                </c:pt>
                <c:pt idx="7784">
                  <c:v>19.5</c:v>
                </c:pt>
                <c:pt idx="7785">
                  <c:v>19.399999999999999</c:v>
                </c:pt>
                <c:pt idx="7786">
                  <c:v>19.2</c:v>
                </c:pt>
                <c:pt idx="7787">
                  <c:v>18.899999999999999</c:v>
                </c:pt>
                <c:pt idx="7788">
                  <c:v>18.8</c:v>
                </c:pt>
                <c:pt idx="7789">
                  <c:v>18.899999999999999</c:v>
                </c:pt>
                <c:pt idx="7790">
                  <c:v>18.8</c:v>
                </c:pt>
                <c:pt idx="7791">
                  <c:v>18.7</c:v>
                </c:pt>
                <c:pt idx="7792">
                  <c:v>18.7</c:v>
                </c:pt>
                <c:pt idx="7793">
                  <c:v>18.5</c:v>
                </c:pt>
                <c:pt idx="7794">
                  <c:v>18.399999999999999</c:v>
                </c:pt>
                <c:pt idx="7795">
                  <c:v>18.3</c:v>
                </c:pt>
                <c:pt idx="7796">
                  <c:v>18.2</c:v>
                </c:pt>
                <c:pt idx="7797">
                  <c:v>18.2</c:v>
                </c:pt>
                <c:pt idx="7798">
                  <c:v>18.3</c:v>
                </c:pt>
                <c:pt idx="7799">
                  <c:v>18.399999999999999</c:v>
                </c:pt>
                <c:pt idx="7800">
                  <c:v>18.8</c:v>
                </c:pt>
                <c:pt idx="7801">
                  <c:v>19.3</c:v>
                </c:pt>
                <c:pt idx="7802">
                  <c:v>19.8</c:v>
                </c:pt>
                <c:pt idx="7803">
                  <c:v>20.100000000000001</c:v>
                </c:pt>
                <c:pt idx="7804">
                  <c:v>20.6</c:v>
                </c:pt>
                <c:pt idx="7805">
                  <c:v>21.8</c:v>
                </c:pt>
                <c:pt idx="7806">
                  <c:v>22.3</c:v>
                </c:pt>
                <c:pt idx="7807">
                  <c:v>23.2</c:v>
                </c:pt>
                <c:pt idx="7808">
                  <c:v>24.6</c:v>
                </c:pt>
                <c:pt idx="7809">
                  <c:v>25.8</c:v>
                </c:pt>
                <c:pt idx="7810">
                  <c:v>26.4</c:v>
                </c:pt>
                <c:pt idx="7811">
                  <c:v>27.8</c:v>
                </c:pt>
                <c:pt idx="7812">
                  <c:v>29.1</c:v>
                </c:pt>
                <c:pt idx="7813">
                  <c:v>29.6</c:v>
                </c:pt>
                <c:pt idx="7814">
                  <c:v>30</c:v>
                </c:pt>
                <c:pt idx="7815">
                  <c:v>30.4</c:v>
                </c:pt>
                <c:pt idx="7816">
                  <c:v>31.1</c:v>
                </c:pt>
                <c:pt idx="7817">
                  <c:v>31.3</c:v>
                </c:pt>
                <c:pt idx="7818">
                  <c:v>31.7</c:v>
                </c:pt>
                <c:pt idx="7819">
                  <c:v>32.300000000000011</c:v>
                </c:pt>
                <c:pt idx="7820">
                  <c:v>32.200000000000003</c:v>
                </c:pt>
                <c:pt idx="7821">
                  <c:v>33.200000000000003</c:v>
                </c:pt>
                <c:pt idx="7822">
                  <c:v>33.700000000000003</c:v>
                </c:pt>
                <c:pt idx="7823">
                  <c:v>33.300000000000011</c:v>
                </c:pt>
                <c:pt idx="7824">
                  <c:v>33.4</c:v>
                </c:pt>
                <c:pt idx="7825">
                  <c:v>33.4</c:v>
                </c:pt>
                <c:pt idx="7826">
                  <c:v>33.300000000000011</c:v>
                </c:pt>
                <c:pt idx="7827">
                  <c:v>32.300000000000011</c:v>
                </c:pt>
                <c:pt idx="7828">
                  <c:v>33.200000000000003</c:v>
                </c:pt>
                <c:pt idx="7829">
                  <c:v>33.800000000000011</c:v>
                </c:pt>
                <c:pt idx="7830">
                  <c:v>34</c:v>
                </c:pt>
                <c:pt idx="7831">
                  <c:v>32.800000000000011</c:v>
                </c:pt>
                <c:pt idx="7832">
                  <c:v>32.5</c:v>
                </c:pt>
                <c:pt idx="7833">
                  <c:v>33</c:v>
                </c:pt>
                <c:pt idx="7834">
                  <c:v>32.800000000000011</c:v>
                </c:pt>
                <c:pt idx="7835">
                  <c:v>32.5</c:v>
                </c:pt>
                <c:pt idx="7836">
                  <c:v>32</c:v>
                </c:pt>
                <c:pt idx="7837">
                  <c:v>31.8</c:v>
                </c:pt>
                <c:pt idx="7838">
                  <c:v>31.2</c:v>
                </c:pt>
                <c:pt idx="7839">
                  <c:v>31.1</c:v>
                </c:pt>
                <c:pt idx="7840">
                  <c:v>31.3</c:v>
                </c:pt>
                <c:pt idx="7841">
                  <c:v>32.200000000000003</c:v>
                </c:pt>
                <c:pt idx="7842">
                  <c:v>32.200000000000003</c:v>
                </c:pt>
                <c:pt idx="7843">
                  <c:v>31.9</c:v>
                </c:pt>
                <c:pt idx="7844">
                  <c:v>31.2</c:v>
                </c:pt>
                <c:pt idx="7845">
                  <c:v>31.2</c:v>
                </c:pt>
                <c:pt idx="7846">
                  <c:v>30.7</c:v>
                </c:pt>
                <c:pt idx="7847">
                  <c:v>30.5</c:v>
                </c:pt>
                <c:pt idx="7848">
                  <c:v>30.1</c:v>
                </c:pt>
                <c:pt idx="7849">
                  <c:v>29.6</c:v>
                </c:pt>
                <c:pt idx="7850">
                  <c:v>28.8</c:v>
                </c:pt>
                <c:pt idx="7851">
                  <c:v>27.9</c:v>
                </c:pt>
                <c:pt idx="7852">
                  <c:v>27.5</c:v>
                </c:pt>
                <c:pt idx="7853">
                  <c:v>27.1</c:v>
                </c:pt>
                <c:pt idx="7854">
                  <c:v>26.7</c:v>
                </c:pt>
                <c:pt idx="7855">
                  <c:v>26.9</c:v>
                </c:pt>
                <c:pt idx="7856">
                  <c:v>26.7</c:v>
                </c:pt>
                <c:pt idx="7857">
                  <c:v>26.2</c:v>
                </c:pt>
                <c:pt idx="7858">
                  <c:v>25.9</c:v>
                </c:pt>
                <c:pt idx="7859">
                  <c:v>25.5</c:v>
                </c:pt>
                <c:pt idx="7860">
                  <c:v>25.2</c:v>
                </c:pt>
                <c:pt idx="7861">
                  <c:v>24.9</c:v>
                </c:pt>
                <c:pt idx="7862">
                  <c:v>24.8</c:v>
                </c:pt>
                <c:pt idx="7863">
                  <c:v>25</c:v>
                </c:pt>
                <c:pt idx="7864">
                  <c:v>24</c:v>
                </c:pt>
                <c:pt idx="7865">
                  <c:v>23.3</c:v>
                </c:pt>
                <c:pt idx="7866">
                  <c:v>22.8</c:v>
                </c:pt>
                <c:pt idx="7867">
                  <c:v>22.3</c:v>
                </c:pt>
                <c:pt idx="7868">
                  <c:v>22</c:v>
                </c:pt>
                <c:pt idx="7869">
                  <c:v>21.8</c:v>
                </c:pt>
                <c:pt idx="7870">
                  <c:v>21.6</c:v>
                </c:pt>
                <c:pt idx="7871">
                  <c:v>21.7</c:v>
                </c:pt>
                <c:pt idx="7872">
                  <c:v>21.3</c:v>
                </c:pt>
                <c:pt idx="7873">
                  <c:v>20.9</c:v>
                </c:pt>
                <c:pt idx="7874">
                  <c:v>20.7</c:v>
                </c:pt>
                <c:pt idx="7875">
                  <c:v>20.5</c:v>
                </c:pt>
                <c:pt idx="7876">
                  <c:v>20.3</c:v>
                </c:pt>
                <c:pt idx="7877">
                  <c:v>20.100000000000001</c:v>
                </c:pt>
                <c:pt idx="7878">
                  <c:v>19.899999999999999</c:v>
                </c:pt>
                <c:pt idx="7879">
                  <c:v>19.8</c:v>
                </c:pt>
                <c:pt idx="7880">
                  <c:v>19.899999999999999</c:v>
                </c:pt>
                <c:pt idx="7881">
                  <c:v>19.7</c:v>
                </c:pt>
                <c:pt idx="7882">
                  <c:v>19.399999999999999</c:v>
                </c:pt>
                <c:pt idx="7883">
                  <c:v>19.2</c:v>
                </c:pt>
                <c:pt idx="7884">
                  <c:v>18.899999999999999</c:v>
                </c:pt>
                <c:pt idx="7885">
                  <c:v>18.8</c:v>
                </c:pt>
                <c:pt idx="7886">
                  <c:v>18.899999999999999</c:v>
                </c:pt>
                <c:pt idx="7887">
                  <c:v>19.7</c:v>
                </c:pt>
                <c:pt idx="7888">
                  <c:v>19.3</c:v>
                </c:pt>
                <c:pt idx="7889">
                  <c:v>18.7</c:v>
                </c:pt>
                <c:pt idx="7890">
                  <c:v>18.5</c:v>
                </c:pt>
                <c:pt idx="7891">
                  <c:v>18.2</c:v>
                </c:pt>
                <c:pt idx="7892">
                  <c:v>18.100000000000001</c:v>
                </c:pt>
                <c:pt idx="7893">
                  <c:v>17.899999999999999</c:v>
                </c:pt>
                <c:pt idx="7894">
                  <c:v>17.8</c:v>
                </c:pt>
                <c:pt idx="7895">
                  <c:v>17.8</c:v>
                </c:pt>
                <c:pt idx="7896">
                  <c:v>18.2</c:v>
                </c:pt>
                <c:pt idx="7897">
                  <c:v>18.8</c:v>
                </c:pt>
                <c:pt idx="7898">
                  <c:v>20.100000000000001</c:v>
                </c:pt>
                <c:pt idx="7899">
                  <c:v>21.2</c:v>
                </c:pt>
                <c:pt idx="7900">
                  <c:v>22.1</c:v>
                </c:pt>
                <c:pt idx="7901">
                  <c:v>22.8</c:v>
                </c:pt>
                <c:pt idx="7902">
                  <c:v>23.9</c:v>
                </c:pt>
                <c:pt idx="7903">
                  <c:v>24.8</c:v>
                </c:pt>
                <c:pt idx="7904">
                  <c:v>25.8</c:v>
                </c:pt>
                <c:pt idx="7905">
                  <c:v>26.8</c:v>
                </c:pt>
                <c:pt idx="7906">
                  <c:v>27.8</c:v>
                </c:pt>
                <c:pt idx="7907">
                  <c:v>28.9</c:v>
                </c:pt>
                <c:pt idx="7908">
                  <c:v>29.7</c:v>
                </c:pt>
                <c:pt idx="7909">
                  <c:v>31</c:v>
                </c:pt>
                <c:pt idx="7910">
                  <c:v>31.8</c:v>
                </c:pt>
                <c:pt idx="7911">
                  <c:v>32.5</c:v>
                </c:pt>
                <c:pt idx="7912">
                  <c:v>33.4</c:v>
                </c:pt>
                <c:pt idx="7913">
                  <c:v>34</c:v>
                </c:pt>
                <c:pt idx="7914">
                  <c:v>34.4</c:v>
                </c:pt>
                <c:pt idx="7915">
                  <c:v>34</c:v>
                </c:pt>
                <c:pt idx="7916">
                  <c:v>34.5</c:v>
                </c:pt>
                <c:pt idx="7917">
                  <c:v>35.200000000000003</c:v>
                </c:pt>
                <c:pt idx="7918">
                  <c:v>34.6</c:v>
                </c:pt>
                <c:pt idx="7919">
                  <c:v>36</c:v>
                </c:pt>
                <c:pt idx="7920">
                  <c:v>35.800000000000011</c:v>
                </c:pt>
                <c:pt idx="7921">
                  <c:v>36.200000000000003</c:v>
                </c:pt>
                <c:pt idx="7922">
                  <c:v>36</c:v>
                </c:pt>
                <c:pt idx="7923">
                  <c:v>35.4</c:v>
                </c:pt>
                <c:pt idx="7924">
                  <c:v>35.9</c:v>
                </c:pt>
                <c:pt idx="7925">
                  <c:v>36.5</c:v>
                </c:pt>
                <c:pt idx="7926">
                  <c:v>36.4</c:v>
                </c:pt>
                <c:pt idx="7927">
                  <c:v>35.1</c:v>
                </c:pt>
                <c:pt idx="7928">
                  <c:v>34.4</c:v>
                </c:pt>
                <c:pt idx="7929">
                  <c:v>34.5</c:v>
                </c:pt>
                <c:pt idx="7930">
                  <c:v>34.700000000000003</c:v>
                </c:pt>
                <c:pt idx="7931">
                  <c:v>34.300000000000011</c:v>
                </c:pt>
                <c:pt idx="7932">
                  <c:v>33.9</c:v>
                </c:pt>
                <c:pt idx="7933">
                  <c:v>33.4</c:v>
                </c:pt>
                <c:pt idx="7934">
                  <c:v>33.200000000000003</c:v>
                </c:pt>
                <c:pt idx="7935">
                  <c:v>32.9</c:v>
                </c:pt>
                <c:pt idx="7936">
                  <c:v>32.700000000000003</c:v>
                </c:pt>
                <c:pt idx="7937">
                  <c:v>32.6</c:v>
                </c:pt>
                <c:pt idx="7938">
                  <c:v>32.5</c:v>
                </c:pt>
                <c:pt idx="7939">
                  <c:v>32.4</c:v>
                </c:pt>
                <c:pt idx="7940">
                  <c:v>31.9</c:v>
                </c:pt>
                <c:pt idx="7941">
                  <c:v>31.5</c:v>
                </c:pt>
                <c:pt idx="7942">
                  <c:v>31</c:v>
                </c:pt>
                <c:pt idx="7943">
                  <c:v>30.4</c:v>
                </c:pt>
                <c:pt idx="7944">
                  <c:v>30</c:v>
                </c:pt>
                <c:pt idx="7945">
                  <c:v>29.6</c:v>
                </c:pt>
                <c:pt idx="7946">
                  <c:v>29.1</c:v>
                </c:pt>
                <c:pt idx="7947">
                  <c:v>28.3</c:v>
                </c:pt>
                <c:pt idx="7948">
                  <c:v>27.5</c:v>
                </c:pt>
                <c:pt idx="7949">
                  <c:v>27.3</c:v>
                </c:pt>
                <c:pt idx="7950">
                  <c:v>27.5</c:v>
                </c:pt>
                <c:pt idx="7951">
                  <c:v>27.2</c:v>
                </c:pt>
                <c:pt idx="7952">
                  <c:v>27.1</c:v>
                </c:pt>
                <c:pt idx="7953">
                  <c:v>27</c:v>
                </c:pt>
                <c:pt idx="7954">
                  <c:v>26.8</c:v>
                </c:pt>
                <c:pt idx="7955">
                  <c:v>26.6</c:v>
                </c:pt>
                <c:pt idx="7956">
                  <c:v>26.5</c:v>
                </c:pt>
                <c:pt idx="7957">
                  <c:v>26.2</c:v>
                </c:pt>
                <c:pt idx="7958">
                  <c:v>26</c:v>
                </c:pt>
                <c:pt idx="7959">
                  <c:v>25.8</c:v>
                </c:pt>
                <c:pt idx="7960">
                  <c:v>25.6</c:v>
                </c:pt>
                <c:pt idx="7961">
                  <c:v>25.3</c:v>
                </c:pt>
                <c:pt idx="7962">
                  <c:v>25.1</c:v>
                </c:pt>
                <c:pt idx="7963">
                  <c:v>24.9</c:v>
                </c:pt>
                <c:pt idx="7964">
                  <c:v>24.8</c:v>
                </c:pt>
                <c:pt idx="7965">
                  <c:v>24.6</c:v>
                </c:pt>
                <c:pt idx="7966">
                  <c:v>23.9</c:v>
                </c:pt>
                <c:pt idx="7967">
                  <c:v>23.4</c:v>
                </c:pt>
                <c:pt idx="7968">
                  <c:v>22.7</c:v>
                </c:pt>
                <c:pt idx="7969">
                  <c:v>22.2</c:v>
                </c:pt>
                <c:pt idx="7970">
                  <c:v>21.9</c:v>
                </c:pt>
                <c:pt idx="7971">
                  <c:v>21.7</c:v>
                </c:pt>
                <c:pt idx="7972">
                  <c:v>21.5</c:v>
                </c:pt>
                <c:pt idx="7973">
                  <c:v>22.2</c:v>
                </c:pt>
                <c:pt idx="7974">
                  <c:v>23.3</c:v>
                </c:pt>
                <c:pt idx="7975">
                  <c:v>23.6</c:v>
                </c:pt>
                <c:pt idx="7976">
                  <c:v>23.7</c:v>
                </c:pt>
                <c:pt idx="7977">
                  <c:v>23.6</c:v>
                </c:pt>
                <c:pt idx="7978">
                  <c:v>23.4</c:v>
                </c:pt>
                <c:pt idx="7979">
                  <c:v>23.1</c:v>
                </c:pt>
                <c:pt idx="7980">
                  <c:v>23.5</c:v>
                </c:pt>
                <c:pt idx="7981">
                  <c:v>23.6</c:v>
                </c:pt>
                <c:pt idx="7982">
                  <c:v>23.8</c:v>
                </c:pt>
                <c:pt idx="7983">
                  <c:v>23.8</c:v>
                </c:pt>
                <c:pt idx="7984">
                  <c:v>23.3</c:v>
                </c:pt>
                <c:pt idx="7985">
                  <c:v>23.4</c:v>
                </c:pt>
                <c:pt idx="7986">
                  <c:v>23.4</c:v>
                </c:pt>
                <c:pt idx="7987">
                  <c:v>23.3</c:v>
                </c:pt>
                <c:pt idx="7988">
                  <c:v>21.9</c:v>
                </c:pt>
                <c:pt idx="7989">
                  <c:v>21</c:v>
                </c:pt>
                <c:pt idx="7990">
                  <c:v>20.5</c:v>
                </c:pt>
                <c:pt idx="7991">
                  <c:v>20.5</c:v>
                </c:pt>
                <c:pt idx="7992">
                  <c:v>21</c:v>
                </c:pt>
                <c:pt idx="7993">
                  <c:v>22.2</c:v>
                </c:pt>
                <c:pt idx="7994">
                  <c:v>22.7</c:v>
                </c:pt>
                <c:pt idx="7995">
                  <c:v>23.9</c:v>
                </c:pt>
                <c:pt idx="7996">
                  <c:v>25.6</c:v>
                </c:pt>
                <c:pt idx="7997">
                  <c:v>26.4</c:v>
                </c:pt>
                <c:pt idx="7998">
                  <c:v>27.2</c:v>
                </c:pt>
                <c:pt idx="7999">
                  <c:v>27.8</c:v>
                </c:pt>
                <c:pt idx="8000">
                  <c:v>28.6</c:v>
                </c:pt>
                <c:pt idx="8001">
                  <c:v>29.2</c:v>
                </c:pt>
                <c:pt idx="8002">
                  <c:v>29.8</c:v>
                </c:pt>
                <c:pt idx="8003">
                  <c:v>30.6</c:v>
                </c:pt>
                <c:pt idx="8004">
                  <c:v>31.1</c:v>
                </c:pt>
                <c:pt idx="8005">
                  <c:v>31.4</c:v>
                </c:pt>
                <c:pt idx="8006">
                  <c:v>32.4</c:v>
                </c:pt>
                <c:pt idx="8007">
                  <c:v>33.1</c:v>
                </c:pt>
                <c:pt idx="8008">
                  <c:v>33.700000000000003</c:v>
                </c:pt>
                <c:pt idx="8009">
                  <c:v>34.300000000000011</c:v>
                </c:pt>
                <c:pt idx="8010">
                  <c:v>35.1</c:v>
                </c:pt>
                <c:pt idx="8011">
                  <c:v>35.6</c:v>
                </c:pt>
                <c:pt idx="8012">
                  <c:v>36.200000000000003</c:v>
                </c:pt>
                <c:pt idx="8013">
                  <c:v>35.800000000000011</c:v>
                </c:pt>
                <c:pt idx="8014">
                  <c:v>36.4</c:v>
                </c:pt>
                <c:pt idx="8015">
                  <c:v>36.6</c:v>
                </c:pt>
                <c:pt idx="8016">
                  <c:v>36.300000000000011</c:v>
                </c:pt>
                <c:pt idx="8017">
                  <c:v>36.5</c:v>
                </c:pt>
                <c:pt idx="8018">
                  <c:v>36.300000000000011</c:v>
                </c:pt>
                <c:pt idx="8019">
                  <c:v>35.200000000000003</c:v>
                </c:pt>
                <c:pt idx="8020">
                  <c:v>34.700000000000003</c:v>
                </c:pt>
                <c:pt idx="8021">
                  <c:v>34.6</c:v>
                </c:pt>
                <c:pt idx="8022">
                  <c:v>34.5</c:v>
                </c:pt>
                <c:pt idx="8023">
                  <c:v>34.4</c:v>
                </c:pt>
                <c:pt idx="8024">
                  <c:v>34.200000000000003</c:v>
                </c:pt>
                <c:pt idx="8025">
                  <c:v>33.9</c:v>
                </c:pt>
                <c:pt idx="8026">
                  <c:v>33.5</c:v>
                </c:pt>
                <c:pt idx="8027">
                  <c:v>33.800000000000011</c:v>
                </c:pt>
                <c:pt idx="8028">
                  <c:v>33.1</c:v>
                </c:pt>
                <c:pt idx="8029">
                  <c:v>32.700000000000003</c:v>
                </c:pt>
                <c:pt idx="8030">
                  <c:v>32.6</c:v>
                </c:pt>
                <c:pt idx="8031">
                  <c:v>32.5</c:v>
                </c:pt>
                <c:pt idx="8032">
                  <c:v>32.300000000000011</c:v>
                </c:pt>
                <c:pt idx="8033">
                  <c:v>32</c:v>
                </c:pt>
                <c:pt idx="8034">
                  <c:v>31.6</c:v>
                </c:pt>
                <c:pt idx="8035">
                  <c:v>31.4</c:v>
                </c:pt>
                <c:pt idx="8036">
                  <c:v>31.2</c:v>
                </c:pt>
                <c:pt idx="8037">
                  <c:v>30.9</c:v>
                </c:pt>
                <c:pt idx="8038">
                  <c:v>30.6</c:v>
                </c:pt>
                <c:pt idx="8039">
                  <c:v>30.3</c:v>
                </c:pt>
                <c:pt idx="8040">
                  <c:v>30</c:v>
                </c:pt>
                <c:pt idx="8041">
                  <c:v>29.6</c:v>
                </c:pt>
                <c:pt idx="8042">
                  <c:v>28.4</c:v>
                </c:pt>
                <c:pt idx="8043">
                  <c:v>27.5</c:v>
                </c:pt>
                <c:pt idx="8044">
                  <c:v>27</c:v>
                </c:pt>
                <c:pt idx="8045">
                  <c:v>27.4</c:v>
                </c:pt>
                <c:pt idx="8046">
                  <c:v>26.9</c:v>
                </c:pt>
                <c:pt idx="8047">
                  <c:v>27.3</c:v>
                </c:pt>
                <c:pt idx="8048">
                  <c:v>27</c:v>
                </c:pt>
                <c:pt idx="8049">
                  <c:v>26.7</c:v>
                </c:pt>
                <c:pt idx="8050">
                  <c:v>26.6</c:v>
                </c:pt>
                <c:pt idx="8051">
                  <c:v>26.1</c:v>
                </c:pt>
                <c:pt idx="8052">
                  <c:v>26.3</c:v>
                </c:pt>
                <c:pt idx="8053">
                  <c:v>26</c:v>
                </c:pt>
                <c:pt idx="8054">
                  <c:v>25.7</c:v>
                </c:pt>
                <c:pt idx="8055">
                  <c:v>25.5</c:v>
                </c:pt>
                <c:pt idx="8056">
                  <c:v>25.5</c:v>
                </c:pt>
                <c:pt idx="8057">
                  <c:v>25.3</c:v>
                </c:pt>
                <c:pt idx="8058">
                  <c:v>25</c:v>
                </c:pt>
                <c:pt idx="8059">
                  <c:v>24.2</c:v>
                </c:pt>
                <c:pt idx="8060">
                  <c:v>23.1</c:v>
                </c:pt>
                <c:pt idx="8061">
                  <c:v>22.3</c:v>
                </c:pt>
                <c:pt idx="8062">
                  <c:v>21.8</c:v>
                </c:pt>
                <c:pt idx="8063">
                  <c:v>21.1</c:v>
                </c:pt>
                <c:pt idx="8064">
                  <c:v>20.8</c:v>
                </c:pt>
                <c:pt idx="8065">
                  <c:v>20.8</c:v>
                </c:pt>
                <c:pt idx="8066">
                  <c:v>20.3</c:v>
                </c:pt>
                <c:pt idx="8067">
                  <c:v>19.899999999999999</c:v>
                </c:pt>
                <c:pt idx="8068">
                  <c:v>19.5</c:v>
                </c:pt>
                <c:pt idx="8069">
                  <c:v>19.5</c:v>
                </c:pt>
                <c:pt idx="8070">
                  <c:v>19.3</c:v>
                </c:pt>
                <c:pt idx="8071">
                  <c:v>19</c:v>
                </c:pt>
                <c:pt idx="8072">
                  <c:v>18.8</c:v>
                </c:pt>
                <c:pt idx="8073">
                  <c:v>18.8</c:v>
                </c:pt>
                <c:pt idx="8074">
                  <c:v>18.8</c:v>
                </c:pt>
                <c:pt idx="8075">
                  <c:v>18.600000000000001</c:v>
                </c:pt>
                <c:pt idx="8076">
                  <c:v>18.600000000000001</c:v>
                </c:pt>
                <c:pt idx="8077">
                  <c:v>18.3</c:v>
                </c:pt>
                <c:pt idx="8078">
                  <c:v>18.100000000000001</c:v>
                </c:pt>
                <c:pt idx="8079">
                  <c:v>17.7</c:v>
                </c:pt>
                <c:pt idx="8080">
                  <c:v>17.7</c:v>
                </c:pt>
                <c:pt idx="8081">
                  <c:v>17.7</c:v>
                </c:pt>
                <c:pt idx="8082">
                  <c:v>18.2</c:v>
                </c:pt>
                <c:pt idx="8083">
                  <c:v>19</c:v>
                </c:pt>
                <c:pt idx="8084">
                  <c:v>18.100000000000001</c:v>
                </c:pt>
                <c:pt idx="8085">
                  <c:v>17.399999999999999</c:v>
                </c:pt>
                <c:pt idx="8086">
                  <c:v>17.399999999999999</c:v>
                </c:pt>
                <c:pt idx="8087">
                  <c:v>17.5</c:v>
                </c:pt>
                <c:pt idx="8088">
                  <c:v>17.8</c:v>
                </c:pt>
                <c:pt idx="8089">
                  <c:v>18.2</c:v>
                </c:pt>
                <c:pt idx="8090">
                  <c:v>18.600000000000001</c:v>
                </c:pt>
                <c:pt idx="8091">
                  <c:v>19.399999999999999</c:v>
                </c:pt>
                <c:pt idx="8092">
                  <c:v>20.399999999999999</c:v>
                </c:pt>
                <c:pt idx="8093">
                  <c:v>21.6</c:v>
                </c:pt>
                <c:pt idx="8094">
                  <c:v>22.6</c:v>
                </c:pt>
                <c:pt idx="8095">
                  <c:v>23</c:v>
                </c:pt>
                <c:pt idx="8096">
                  <c:v>23.9</c:v>
                </c:pt>
                <c:pt idx="8097">
                  <c:v>25</c:v>
                </c:pt>
                <c:pt idx="8098">
                  <c:v>26.2</c:v>
                </c:pt>
                <c:pt idx="8099">
                  <c:v>27.4</c:v>
                </c:pt>
                <c:pt idx="8100">
                  <c:v>28.8</c:v>
                </c:pt>
                <c:pt idx="8101">
                  <c:v>29.4</c:v>
                </c:pt>
                <c:pt idx="8102">
                  <c:v>30.1</c:v>
                </c:pt>
                <c:pt idx="8103">
                  <c:v>30.7</c:v>
                </c:pt>
                <c:pt idx="8104">
                  <c:v>31.2</c:v>
                </c:pt>
                <c:pt idx="8105">
                  <c:v>32</c:v>
                </c:pt>
                <c:pt idx="8106">
                  <c:v>32.9</c:v>
                </c:pt>
                <c:pt idx="8107">
                  <c:v>33.6</c:v>
                </c:pt>
                <c:pt idx="8108">
                  <c:v>33.4</c:v>
                </c:pt>
                <c:pt idx="8109">
                  <c:v>34.800000000000011</c:v>
                </c:pt>
                <c:pt idx="8110">
                  <c:v>35</c:v>
                </c:pt>
                <c:pt idx="8111">
                  <c:v>35</c:v>
                </c:pt>
                <c:pt idx="8112">
                  <c:v>35.200000000000003</c:v>
                </c:pt>
                <c:pt idx="8113">
                  <c:v>36.1</c:v>
                </c:pt>
                <c:pt idx="8114">
                  <c:v>36.200000000000003</c:v>
                </c:pt>
                <c:pt idx="8115">
                  <c:v>35.4</c:v>
                </c:pt>
                <c:pt idx="8116">
                  <c:v>36.5</c:v>
                </c:pt>
                <c:pt idx="8117">
                  <c:v>37.6</c:v>
                </c:pt>
                <c:pt idx="8118">
                  <c:v>37.1</c:v>
                </c:pt>
                <c:pt idx="8119">
                  <c:v>36.5</c:v>
                </c:pt>
                <c:pt idx="8120">
                  <c:v>36.5</c:v>
                </c:pt>
                <c:pt idx="8121">
                  <c:v>36</c:v>
                </c:pt>
                <c:pt idx="8122">
                  <c:v>35.700000000000003</c:v>
                </c:pt>
                <c:pt idx="8123">
                  <c:v>35.300000000000011</c:v>
                </c:pt>
                <c:pt idx="8124">
                  <c:v>34.9</c:v>
                </c:pt>
                <c:pt idx="8125">
                  <c:v>34.800000000000011</c:v>
                </c:pt>
                <c:pt idx="8126">
                  <c:v>34.4</c:v>
                </c:pt>
                <c:pt idx="8127">
                  <c:v>34.4</c:v>
                </c:pt>
                <c:pt idx="8128">
                  <c:v>34.6</c:v>
                </c:pt>
                <c:pt idx="8129">
                  <c:v>34.5</c:v>
                </c:pt>
                <c:pt idx="8130">
                  <c:v>34.1</c:v>
                </c:pt>
                <c:pt idx="8131">
                  <c:v>33.6</c:v>
                </c:pt>
                <c:pt idx="8132">
                  <c:v>33.1</c:v>
                </c:pt>
                <c:pt idx="8133">
                  <c:v>32.800000000000011</c:v>
                </c:pt>
                <c:pt idx="8134">
                  <c:v>32.200000000000003</c:v>
                </c:pt>
                <c:pt idx="8135">
                  <c:v>31.4</c:v>
                </c:pt>
                <c:pt idx="8136">
                  <c:v>30.7</c:v>
                </c:pt>
                <c:pt idx="8137">
                  <c:v>30.2</c:v>
                </c:pt>
                <c:pt idx="8138">
                  <c:v>29.9</c:v>
                </c:pt>
                <c:pt idx="8139">
                  <c:v>28.6</c:v>
                </c:pt>
                <c:pt idx="8140">
                  <c:v>27.1</c:v>
                </c:pt>
                <c:pt idx="8141">
                  <c:v>26.4</c:v>
                </c:pt>
                <c:pt idx="8142">
                  <c:v>25.8</c:v>
                </c:pt>
                <c:pt idx="8143">
                  <c:v>25.3</c:v>
                </c:pt>
                <c:pt idx="8144">
                  <c:v>26.5</c:v>
                </c:pt>
                <c:pt idx="8145">
                  <c:v>25.9</c:v>
                </c:pt>
                <c:pt idx="8146">
                  <c:v>26.5</c:v>
                </c:pt>
                <c:pt idx="8147">
                  <c:v>27</c:v>
                </c:pt>
                <c:pt idx="8148">
                  <c:v>26.2</c:v>
                </c:pt>
                <c:pt idx="8149">
                  <c:v>26.5</c:v>
                </c:pt>
                <c:pt idx="8150">
                  <c:v>25.8</c:v>
                </c:pt>
                <c:pt idx="8151">
                  <c:v>24.1</c:v>
                </c:pt>
                <c:pt idx="8152">
                  <c:v>23.9</c:v>
                </c:pt>
                <c:pt idx="8153">
                  <c:v>23.6</c:v>
                </c:pt>
                <c:pt idx="8154">
                  <c:v>23.4</c:v>
                </c:pt>
                <c:pt idx="8155">
                  <c:v>23.3</c:v>
                </c:pt>
                <c:pt idx="8156">
                  <c:v>22.7</c:v>
                </c:pt>
                <c:pt idx="8157">
                  <c:v>22.3</c:v>
                </c:pt>
                <c:pt idx="8158">
                  <c:v>22.3</c:v>
                </c:pt>
                <c:pt idx="8159">
                  <c:v>22.6</c:v>
                </c:pt>
                <c:pt idx="8160">
                  <c:v>22.3</c:v>
                </c:pt>
                <c:pt idx="8161">
                  <c:v>21.9</c:v>
                </c:pt>
                <c:pt idx="8162">
                  <c:v>22.4</c:v>
                </c:pt>
                <c:pt idx="8163">
                  <c:v>22.3</c:v>
                </c:pt>
                <c:pt idx="8164">
                  <c:v>21.8</c:v>
                </c:pt>
                <c:pt idx="8165">
                  <c:v>21</c:v>
                </c:pt>
                <c:pt idx="8166">
                  <c:v>20.9</c:v>
                </c:pt>
                <c:pt idx="8167">
                  <c:v>20.8</c:v>
                </c:pt>
                <c:pt idx="8168">
                  <c:v>20.7</c:v>
                </c:pt>
                <c:pt idx="8169">
                  <c:v>20.7</c:v>
                </c:pt>
                <c:pt idx="8170">
                  <c:v>20.3</c:v>
                </c:pt>
                <c:pt idx="8171">
                  <c:v>20.3</c:v>
                </c:pt>
                <c:pt idx="8172">
                  <c:v>20.2</c:v>
                </c:pt>
                <c:pt idx="8173">
                  <c:v>19.8</c:v>
                </c:pt>
                <c:pt idx="8174">
                  <c:v>19.7</c:v>
                </c:pt>
                <c:pt idx="8175">
                  <c:v>19.5</c:v>
                </c:pt>
                <c:pt idx="8176">
                  <c:v>19.3</c:v>
                </c:pt>
                <c:pt idx="8177">
                  <c:v>19.3</c:v>
                </c:pt>
                <c:pt idx="8178">
                  <c:v>19.100000000000001</c:v>
                </c:pt>
                <c:pt idx="8179">
                  <c:v>18.8</c:v>
                </c:pt>
                <c:pt idx="8180">
                  <c:v>19</c:v>
                </c:pt>
                <c:pt idx="8181">
                  <c:v>19.3</c:v>
                </c:pt>
                <c:pt idx="8182">
                  <c:v>19.100000000000001</c:v>
                </c:pt>
                <c:pt idx="8183">
                  <c:v>19.100000000000001</c:v>
                </c:pt>
                <c:pt idx="8184">
                  <c:v>19.3</c:v>
                </c:pt>
                <c:pt idx="8185">
                  <c:v>19.899999999999999</c:v>
                </c:pt>
                <c:pt idx="8186">
                  <c:v>20.5</c:v>
                </c:pt>
                <c:pt idx="8187">
                  <c:v>21.1</c:v>
                </c:pt>
                <c:pt idx="8188">
                  <c:v>21.8</c:v>
                </c:pt>
                <c:pt idx="8189">
                  <c:v>22.9</c:v>
                </c:pt>
                <c:pt idx="8190">
                  <c:v>24.3</c:v>
                </c:pt>
                <c:pt idx="8191">
                  <c:v>25.3</c:v>
                </c:pt>
                <c:pt idx="8192">
                  <c:v>26.3</c:v>
                </c:pt>
                <c:pt idx="8193">
                  <c:v>27.1</c:v>
                </c:pt>
                <c:pt idx="8194">
                  <c:v>27.8</c:v>
                </c:pt>
                <c:pt idx="8195">
                  <c:v>28.1</c:v>
                </c:pt>
                <c:pt idx="8196">
                  <c:v>28.7</c:v>
                </c:pt>
                <c:pt idx="8197">
                  <c:v>29.6</c:v>
                </c:pt>
                <c:pt idx="8198">
                  <c:v>30.1</c:v>
                </c:pt>
                <c:pt idx="8199">
                  <c:v>30.9</c:v>
                </c:pt>
                <c:pt idx="8200">
                  <c:v>31.1</c:v>
                </c:pt>
                <c:pt idx="8201">
                  <c:v>31.9</c:v>
                </c:pt>
                <c:pt idx="8202">
                  <c:v>32.9</c:v>
                </c:pt>
                <c:pt idx="8203">
                  <c:v>32.9</c:v>
                </c:pt>
                <c:pt idx="8204">
                  <c:v>33.6</c:v>
                </c:pt>
                <c:pt idx="8205">
                  <c:v>34.1</c:v>
                </c:pt>
                <c:pt idx="8206">
                  <c:v>34</c:v>
                </c:pt>
                <c:pt idx="8207">
                  <c:v>35.1</c:v>
                </c:pt>
                <c:pt idx="8208">
                  <c:v>34.9</c:v>
                </c:pt>
                <c:pt idx="8209">
                  <c:v>35</c:v>
                </c:pt>
                <c:pt idx="8210">
                  <c:v>35.1</c:v>
                </c:pt>
                <c:pt idx="8211">
                  <c:v>35.4</c:v>
                </c:pt>
                <c:pt idx="8212">
                  <c:v>35.700000000000003</c:v>
                </c:pt>
                <c:pt idx="8213">
                  <c:v>35.4</c:v>
                </c:pt>
                <c:pt idx="8214">
                  <c:v>35.1</c:v>
                </c:pt>
                <c:pt idx="8215">
                  <c:v>35.5</c:v>
                </c:pt>
                <c:pt idx="8216">
                  <c:v>35.700000000000003</c:v>
                </c:pt>
                <c:pt idx="8217">
                  <c:v>35.9</c:v>
                </c:pt>
                <c:pt idx="8218">
                  <c:v>35.700000000000003</c:v>
                </c:pt>
                <c:pt idx="8219">
                  <c:v>34.700000000000003</c:v>
                </c:pt>
                <c:pt idx="8220">
                  <c:v>35.300000000000011</c:v>
                </c:pt>
                <c:pt idx="8221">
                  <c:v>35</c:v>
                </c:pt>
                <c:pt idx="8222">
                  <c:v>34.6</c:v>
                </c:pt>
                <c:pt idx="8223">
                  <c:v>33.5</c:v>
                </c:pt>
                <c:pt idx="8224">
                  <c:v>33.1</c:v>
                </c:pt>
                <c:pt idx="8225">
                  <c:v>33.200000000000003</c:v>
                </c:pt>
                <c:pt idx="8226">
                  <c:v>33.6</c:v>
                </c:pt>
                <c:pt idx="8227">
                  <c:v>33.4</c:v>
                </c:pt>
                <c:pt idx="8228">
                  <c:v>32.5</c:v>
                </c:pt>
                <c:pt idx="8229">
                  <c:v>31.9</c:v>
                </c:pt>
                <c:pt idx="8230">
                  <c:v>31.4</c:v>
                </c:pt>
                <c:pt idx="8231">
                  <c:v>30.8</c:v>
                </c:pt>
                <c:pt idx="8232">
                  <c:v>30.2</c:v>
                </c:pt>
                <c:pt idx="8233">
                  <c:v>29.5</c:v>
                </c:pt>
                <c:pt idx="8234">
                  <c:v>28.8</c:v>
                </c:pt>
                <c:pt idx="8235">
                  <c:v>27.9</c:v>
                </c:pt>
                <c:pt idx="8236">
                  <c:v>27.4</c:v>
                </c:pt>
                <c:pt idx="8237">
                  <c:v>26.6</c:v>
                </c:pt>
                <c:pt idx="8238">
                  <c:v>26.2</c:v>
                </c:pt>
                <c:pt idx="8239">
                  <c:v>25</c:v>
                </c:pt>
                <c:pt idx="8240">
                  <c:v>24.8</c:v>
                </c:pt>
                <c:pt idx="8241">
                  <c:v>25.3</c:v>
                </c:pt>
                <c:pt idx="8242">
                  <c:v>25.6</c:v>
                </c:pt>
                <c:pt idx="8243">
                  <c:v>25.7</c:v>
                </c:pt>
                <c:pt idx="8244">
                  <c:v>25.7</c:v>
                </c:pt>
                <c:pt idx="8245">
                  <c:v>25.6</c:v>
                </c:pt>
                <c:pt idx="8246">
                  <c:v>25.5</c:v>
                </c:pt>
                <c:pt idx="8247">
                  <c:v>25.4</c:v>
                </c:pt>
                <c:pt idx="8248">
                  <c:v>24.8</c:v>
                </c:pt>
                <c:pt idx="8249">
                  <c:v>24.3</c:v>
                </c:pt>
                <c:pt idx="8250">
                  <c:v>23.8</c:v>
                </c:pt>
                <c:pt idx="8251">
                  <c:v>23.5</c:v>
                </c:pt>
                <c:pt idx="8252">
                  <c:v>23.3</c:v>
                </c:pt>
                <c:pt idx="8253">
                  <c:v>23.3</c:v>
                </c:pt>
                <c:pt idx="8254">
                  <c:v>23.3</c:v>
                </c:pt>
                <c:pt idx="8255">
                  <c:v>22.9</c:v>
                </c:pt>
                <c:pt idx="8256">
                  <c:v>22.8</c:v>
                </c:pt>
                <c:pt idx="8257">
                  <c:v>22.8</c:v>
                </c:pt>
                <c:pt idx="8258">
                  <c:v>22.6</c:v>
                </c:pt>
                <c:pt idx="8259">
                  <c:v>22.2</c:v>
                </c:pt>
                <c:pt idx="8260">
                  <c:v>21.8</c:v>
                </c:pt>
                <c:pt idx="8261">
                  <c:v>21.6</c:v>
                </c:pt>
                <c:pt idx="8262">
                  <c:v>21.6</c:v>
                </c:pt>
                <c:pt idx="8263">
                  <c:v>21.8</c:v>
                </c:pt>
                <c:pt idx="8264">
                  <c:v>22</c:v>
                </c:pt>
                <c:pt idx="8265">
                  <c:v>22</c:v>
                </c:pt>
                <c:pt idx="8266">
                  <c:v>22.1</c:v>
                </c:pt>
                <c:pt idx="8267">
                  <c:v>22.1</c:v>
                </c:pt>
                <c:pt idx="8268">
                  <c:v>21.9</c:v>
                </c:pt>
                <c:pt idx="8269">
                  <c:v>22</c:v>
                </c:pt>
                <c:pt idx="8270">
                  <c:v>22.4</c:v>
                </c:pt>
                <c:pt idx="8271">
                  <c:v>22.9</c:v>
                </c:pt>
                <c:pt idx="8272">
                  <c:v>23.5</c:v>
                </c:pt>
                <c:pt idx="8273">
                  <c:v>22.1</c:v>
                </c:pt>
                <c:pt idx="8274">
                  <c:v>21.7</c:v>
                </c:pt>
                <c:pt idx="8275">
                  <c:v>21.1</c:v>
                </c:pt>
                <c:pt idx="8276">
                  <c:v>20.9</c:v>
                </c:pt>
                <c:pt idx="8277">
                  <c:v>20.7</c:v>
                </c:pt>
                <c:pt idx="8278">
                  <c:v>21.2</c:v>
                </c:pt>
                <c:pt idx="8279">
                  <c:v>21.4</c:v>
                </c:pt>
                <c:pt idx="8280">
                  <c:v>21.5</c:v>
                </c:pt>
                <c:pt idx="8281">
                  <c:v>21.8</c:v>
                </c:pt>
                <c:pt idx="8282">
                  <c:v>22.4</c:v>
                </c:pt>
                <c:pt idx="8283">
                  <c:v>21.6</c:v>
                </c:pt>
                <c:pt idx="8284">
                  <c:v>20.6</c:v>
                </c:pt>
                <c:pt idx="8285">
                  <c:v>20</c:v>
                </c:pt>
                <c:pt idx="8286">
                  <c:v>19.8</c:v>
                </c:pt>
                <c:pt idx="8287">
                  <c:v>19.899999999999999</c:v>
                </c:pt>
                <c:pt idx="8288">
                  <c:v>20.3</c:v>
                </c:pt>
                <c:pt idx="8289">
                  <c:v>20.9</c:v>
                </c:pt>
                <c:pt idx="8290">
                  <c:v>20.8</c:v>
                </c:pt>
                <c:pt idx="8291">
                  <c:v>20.7</c:v>
                </c:pt>
                <c:pt idx="8292">
                  <c:v>20.3</c:v>
                </c:pt>
                <c:pt idx="8293">
                  <c:v>20.5</c:v>
                </c:pt>
                <c:pt idx="8294">
                  <c:v>20.5</c:v>
                </c:pt>
                <c:pt idx="8295">
                  <c:v>20.7</c:v>
                </c:pt>
                <c:pt idx="8296">
                  <c:v>20.9</c:v>
                </c:pt>
                <c:pt idx="8297">
                  <c:v>21.3</c:v>
                </c:pt>
                <c:pt idx="8298">
                  <c:v>22.2</c:v>
                </c:pt>
                <c:pt idx="8299">
                  <c:v>23.6</c:v>
                </c:pt>
                <c:pt idx="8300">
                  <c:v>23.9</c:v>
                </c:pt>
                <c:pt idx="8301">
                  <c:v>24.9</c:v>
                </c:pt>
                <c:pt idx="8302">
                  <c:v>25.2</c:v>
                </c:pt>
                <c:pt idx="8303">
                  <c:v>25.1</c:v>
                </c:pt>
                <c:pt idx="8304">
                  <c:v>26.6</c:v>
                </c:pt>
                <c:pt idx="8305">
                  <c:v>26.6</c:v>
                </c:pt>
                <c:pt idx="8306">
                  <c:v>27</c:v>
                </c:pt>
                <c:pt idx="8307">
                  <c:v>27.5</c:v>
                </c:pt>
                <c:pt idx="8308">
                  <c:v>28.2</c:v>
                </c:pt>
                <c:pt idx="8309">
                  <c:v>29.4</c:v>
                </c:pt>
                <c:pt idx="8310">
                  <c:v>31.2</c:v>
                </c:pt>
                <c:pt idx="8311">
                  <c:v>30.9</c:v>
                </c:pt>
                <c:pt idx="8312">
                  <c:v>30.4</c:v>
                </c:pt>
                <c:pt idx="8313">
                  <c:v>30.7</c:v>
                </c:pt>
                <c:pt idx="8314">
                  <c:v>30.2</c:v>
                </c:pt>
                <c:pt idx="8315">
                  <c:v>29.5</c:v>
                </c:pt>
                <c:pt idx="8316">
                  <c:v>29.6</c:v>
                </c:pt>
                <c:pt idx="8317">
                  <c:v>29.6</c:v>
                </c:pt>
                <c:pt idx="8318">
                  <c:v>29.2</c:v>
                </c:pt>
                <c:pt idx="8319">
                  <c:v>29.2</c:v>
                </c:pt>
                <c:pt idx="8320">
                  <c:v>29</c:v>
                </c:pt>
                <c:pt idx="8321">
                  <c:v>28.4</c:v>
                </c:pt>
                <c:pt idx="8322">
                  <c:v>28.2</c:v>
                </c:pt>
                <c:pt idx="8323">
                  <c:v>27.9</c:v>
                </c:pt>
                <c:pt idx="8324">
                  <c:v>27.7</c:v>
                </c:pt>
                <c:pt idx="8325">
                  <c:v>27.6</c:v>
                </c:pt>
                <c:pt idx="8326">
                  <c:v>27.1</c:v>
                </c:pt>
                <c:pt idx="8327">
                  <c:v>26.8</c:v>
                </c:pt>
                <c:pt idx="8328">
                  <c:v>26.6</c:v>
                </c:pt>
                <c:pt idx="8329">
                  <c:v>26.5</c:v>
                </c:pt>
                <c:pt idx="8330">
                  <c:v>25.7</c:v>
                </c:pt>
                <c:pt idx="8331">
                  <c:v>24.2</c:v>
                </c:pt>
                <c:pt idx="8332">
                  <c:v>23.8</c:v>
                </c:pt>
                <c:pt idx="8333">
                  <c:v>22.9</c:v>
                </c:pt>
                <c:pt idx="8334">
                  <c:v>22.4</c:v>
                </c:pt>
                <c:pt idx="8335">
                  <c:v>22</c:v>
                </c:pt>
                <c:pt idx="8336">
                  <c:v>21</c:v>
                </c:pt>
                <c:pt idx="8337">
                  <c:v>20.7</c:v>
                </c:pt>
                <c:pt idx="8338">
                  <c:v>20.7</c:v>
                </c:pt>
                <c:pt idx="8339">
                  <c:v>20.6</c:v>
                </c:pt>
                <c:pt idx="8340">
                  <c:v>20</c:v>
                </c:pt>
                <c:pt idx="8341">
                  <c:v>20.100000000000001</c:v>
                </c:pt>
                <c:pt idx="8342">
                  <c:v>21.3</c:v>
                </c:pt>
                <c:pt idx="8343">
                  <c:v>21.4</c:v>
                </c:pt>
                <c:pt idx="8344">
                  <c:v>21.3</c:v>
                </c:pt>
                <c:pt idx="8345">
                  <c:v>21.5</c:v>
                </c:pt>
                <c:pt idx="8346">
                  <c:v>21.3</c:v>
                </c:pt>
                <c:pt idx="8347">
                  <c:v>21.3</c:v>
                </c:pt>
                <c:pt idx="8348">
                  <c:v>21.1</c:v>
                </c:pt>
                <c:pt idx="8349">
                  <c:v>20.5</c:v>
                </c:pt>
                <c:pt idx="8350">
                  <c:v>19.8</c:v>
                </c:pt>
                <c:pt idx="8351">
                  <c:v>19.5</c:v>
                </c:pt>
                <c:pt idx="8352">
                  <c:v>19.399999999999999</c:v>
                </c:pt>
                <c:pt idx="8353">
                  <c:v>19.399999999999999</c:v>
                </c:pt>
                <c:pt idx="8354">
                  <c:v>19.5</c:v>
                </c:pt>
                <c:pt idx="8355">
                  <c:v>19.8</c:v>
                </c:pt>
                <c:pt idx="8356">
                  <c:v>19.7</c:v>
                </c:pt>
                <c:pt idx="8357">
                  <c:v>20</c:v>
                </c:pt>
                <c:pt idx="8358">
                  <c:v>20.5</c:v>
                </c:pt>
                <c:pt idx="8359">
                  <c:v>20.6</c:v>
                </c:pt>
                <c:pt idx="8360">
                  <c:v>20</c:v>
                </c:pt>
                <c:pt idx="8361">
                  <c:v>20.2</c:v>
                </c:pt>
                <c:pt idx="8362">
                  <c:v>19.8</c:v>
                </c:pt>
                <c:pt idx="8363">
                  <c:v>20.100000000000001</c:v>
                </c:pt>
                <c:pt idx="8364">
                  <c:v>21.1</c:v>
                </c:pt>
                <c:pt idx="8365">
                  <c:v>20.7</c:v>
                </c:pt>
                <c:pt idx="8366">
                  <c:v>20.100000000000001</c:v>
                </c:pt>
                <c:pt idx="8367">
                  <c:v>19.8</c:v>
                </c:pt>
                <c:pt idx="8368">
                  <c:v>19.8</c:v>
                </c:pt>
                <c:pt idx="8369">
                  <c:v>19.8</c:v>
                </c:pt>
                <c:pt idx="8370">
                  <c:v>19.600000000000001</c:v>
                </c:pt>
                <c:pt idx="8371">
                  <c:v>19.600000000000001</c:v>
                </c:pt>
                <c:pt idx="8372">
                  <c:v>19.5</c:v>
                </c:pt>
                <c:pt idx="8373">
                  <c:v>19.100000000000001</c:v>
                </c:pt>
                <c:pt idx="8374">
                  <c:v>20</c:v>
                </c:pt>
                <c:pt idx="8375">
                  <c:v>19.3</c:v>
                </c:pt>
                <c:pt idx="8376">
                  <c:v>20.5</c:v>
                </c:pt>
                <c:pt idx="8377">
                  <c:v>20.3</c:v>
                </c:pt>
                <c:pt idx="8378">
                  <c:v>20.5</c:v>
                </c:pt>
                <c:pt idx="8379">
                  <c:v>21.2</c:v>
                </c:pt>
                <c:pt idx="8380">
                  <c:v>22</c:v>
                </c:pt>
                <c:pt idx="8381">
                  <c:v>22.7</c:v>
                </c:pt>
                <c:pt idx="8382">
                  <c:v>23.7</c:v>
                </c:pt>
                <c:pt idx="8383">
                  <c:v>24.7</c:v>
                </c:pt>
                <c:pt idx="8384">
                  <c:v>25.7</c:v>
                </c:pt>
                <c:pt idx="8385">
                  <c:v>26.7</c:v>
                </c:pt>
                <c:pt idx="8386">
                  <c:v>27.4</c:v>
                </c:pt>
                <c:pt idx="8387">
                  <c:v>28.6</c:v>
                </c:pt>
                <c:pt idx="8388">
                  <c:v>29.1</c:v>
                </c:pt>
                <c:pt idx="8389">
                  <c:v>29.6</c:v>
                </c:pt>
                <c:pt idx="8390">
                  <c:v>29.8</c:v>
                </c:pt>
                <c:pt idx="8391">
                  <c:v>29.9</c:v>
                </c:pt>
                <c:pt idx="8392">
                  <c:v>29.7</c:v>
                </c:pt>
                <c:pt idx="8393">
                  <c:v>30.4</c:v>
                </c:pt>
                <c:pt idx="8394">
                  <c:v>30.5</c:v>
                </c:pt>
                <c:pt idx="8395">
                  <c:v>30</c:v>
                </c:pt>
                <c:pt idx="8396">
                  <c:v>30.2</c:v>
                </c:pt>
                <c:pt idx="8397">
                  <c:v>30.1</c:v>
                </c:pt>
                <c:pt idx="8398">
                  <c:v>30.3</c:v>
                </c:pt>
                <c:pt idx="8399">
                  <c:v>30.4</c:v>
                </c:pt>
                <c:pt idx="8400">
                  <c:v>30.6</c:v>
                </c:pt>
                <c:pt idx="8401">
                  <c:v>30.3</c:v>
                </c:pt>
                <c:pt idx="8402">
                  <c:v>30.3</c:v>
                </c:pt>
                <c:pt idx="8403">
                  <c:v>30.1</c:v>
                </c:pt>
                <c:pt idx="8404">
                  <c:v>30.1</c:v>
                </c:pt>
                <c:pt idx="8405">
                  <c:v>30.1</c:v>
                </c:pt>
                <c:pt idx="8406">
                  <c:v>30.3</c:v>
                </c:pt>
                <c:pt idx="8407">
                  <c:v>30.4</c:v>
                </c:pt>
                <c:pt idx="8408">
                  <c:v>30.4</c:v>
                </c:pt>
                <c:pt idx="8409">
                  <c:v>29.8</c:v>
                </c:pt>
                <c:pt idx="8410">
                  <c:v>29.7</c:v>
                </c:pt>
                <c:pt idx="8411">
                  <c:v>29.4</c:v>
                </c:pt>
                <c:pt idx="8412">
                  <c:v>29.2</c:v>
                </c:pt>
                <c:pt idx="8413">
                  <c:v>29.6</c:v>
                </c:pt>
                <c:pt idx="8414">
                  <c:v>29</c:v>
                </c:pt>
                <c:pt idx="8415">
                  <c:v>28.9</c:v>
                </c:pt>
                <c:pt idx="8416">
                  <c:v>28.9</c:v>
                </c:pt>
                <c:pt idx="8417">
                  <c:v>29.1</c:v>
                </c:pt>
                <c:pt idx="8418">
                  <c:v>28.4</c:v>
                </c:pt>
                <c:pt idx="8419">
                  <c:v>28</c:v>
                </c:pt>
                <c:pt idx="8420">
                  <c:v>27.6</c:v>
                </c:pt>
                <c:pt idx="8421">
                  <c:v>27.4</c:v>
                </c:pt>
                <c:pt idx="8422">
                  <c:v>27.1</c:v>
                </c:pt>
                <c:pt idx="8423">
                  <c:v>26.6</c:v>
                </c:pt>
                <c:pt idx="8424">
                  <c:v>26.1</c:v>
                </c:pt>
                <c:pt idx="8425">
                  <c:v>25.9</c:v>
                </c:pt>
                <c:pt idx="8426">
                  <c:v>25.4</c:v>
                </c:pt>
                <c:pt idx="8427">
                  <c:v>25.2</c:v>
                </c:pt>
                <c:pt idx="8428">
                  <c:v>25</c:v>
                </c:pt>
                <c:pt idx="8429">
                  <c:v>24.4</c:v>
                </c:pt>
                <c:pt idx="8430">
                  <c:v>24.9</c:v>
                </c:pt>
                <c:pt idx="8431">
                  <c:v>24</c:v>
                </c:pt>
                <c:pt idx="8432">
                  <c:v>22.8</c:v>
                </c:pt>
                <c:pt idx="8433">
                  <c:v>22.3</c:v>
                </c:pt>
                <c:pt idx="8434">
                  <c:v>22.7</c:v>
                </c:pt>
                <c:pt idx="8435">
                  <c:v>22.5</c:v>
                </c:pt>
                <c:pt idx="8436">
                  <c:v>22.9</c:v>
                </c:pt>
                <c:pt idx="8437">
                  <c:v>22.7</c:v>
                </c:pt>
                <c:pt idx="8438">
                  <c:v>21.5</c:v>
                </c:pt>
                <c:pt idx="8439">
                  <c:v>21.2</c:v>
                </c:pt>
                <c:pt idx="8440">
                  <c:v>21.3</c:v>
                </c:pt>
                <c:pt idx="8441">
                  <c:v>21.1</c:v>
                </c:pt>
                <c:pt idx="8442">
                  <c:v>20.8</c:v>
                </c:pt>
                <c:pt idx="8443">
                  <c:v>21.9</c:v>
                </c:pt>
                <c:pt idx="8444">
                  <c:v>21.8</c:v>
                </c:pt>
                <c:pt idx="8445">
                  <c:v>21.6</c:v>
                </c:pt>
                <c:pt idx="8446">
                  <c:v>21.6</c:v>
                </c:pt>
                <c:pt idx="8447">
                  <c:v>21.5</c:v>
                </c:pt>
                <c:pt idx="8448">
                  <c:v>21.5</c:v>
                </c:pt>
                <c:pt idx="8449">
                  <c:v>21.6</c:v>
                </c:pt>
                <c:pt idx="8450">
                  <c:v>21.9</c:v>
                </c:pt>
                <c:pt idx="8451">
                  <c:v>21.5</c:v>
                </c:pt>
                <c:pt idx="8452">
                  <c:v>20.2</c:v>
                </c:pt>
                <c:pt idx="8453">
                  <c:v>19.5</c:v>
                </c:pt>
                <c:pt idx="8454">
                  <c:v>19.2</c:v>
                </c:pt>
                <c:pt idx="8455">
                  <c:v>19.100000000000001</c:v>
                </c:pt>
                <c:pt idx="8456">
                  <c:v>18.8</c:v>
                </c:pt>
                <c:pt idx="8457">
                  <c:v>18.8</c:v>
                </c:pt>
                <c:pt idx="8458">
                  <c:v>18.399999999999999</c:v>
                </c:pt>
                <c:pt idx="8459">
                  <c:v>18.100000000000001</c:v>
                </c:pt>
                <c:pt idx="8460">
                  <c:v>17.8</c:v>
                </c:pt>
                <c:pt idx="8461">
                  <c:v>17.8</c:v>
                </c:pt>
                <c:pt idx="8462">
                  <c:v>18</c:v>
                </c:pt>
                <c:pt idx="8463">
                  <c:v>17.600000000000001</c:v>
                </c:pt>
                <c:pt idx="8464">
                  <c:v>17.3</c:v>
                </c:pt>
                <c:pt idx="8465">
                  <c:v>17.3</c:v>
                </c:pt>
                <c:pt idx="8466">
                  <c:v>17.3</c:v>
                </c:pt>
                <c:pt idx="8467">
                  <c:v>18.100000000000001</c:v>
                </c:pt>
                <c:pt idx="8468">
                  <c:v>18.100000000000001</c:v>
                </c:pt>
                <c:pt idx="8469">
                  <c:v>19.399999999999999</c:v>
                </c:pt>
                <c:pt idx="8470">
                  <c:v>20.6</c:v>
                </c:pt>
                <c:pt idx="8471">
                  <c:v>19.7</c:v>
                </c:pt>
                <c:pt idx="8472">
                  <c:v>19.8</c:v>
                </c:pt>
                <c:pt idx="8473">
                  <c:v>19.8</c:v>
                </c:pt>
                <c:pt idx="8474">
                  <c:v>21.2</c:v>
                </c:pt>
                <c:pt idx="8475">
                  <c:v>22.9</c:v>
                </c:pt>
                <c:pt idx="8476">
                  <c:v>23.2</c:v>
                </c:pt>
                <c:pt idx="8477">
                  <c:v>23.4</c:v>
                </c:pt>
                <c:pt idx="8478">
                  <c:v>24.5</c:v>
                </c:pt>
                <c:pt idx="8479">
                  <c:v>25.6</c:v>
                </c:pt>
                <c:pt idx="8480">
                  <c:v>27.1</c:v>
                </c:pt>
                <c:pt idx="8481">
                  <c:v>26.7</c:v>
                </c:pt>
                <c:pt idx="8482">
                  <c:v>26.3</c:v>
                </c:pt>
                <c:pt idx="8483">
                  <c:v>26.2</c:v>
                </c:pt>
                <c:pt idx="8484">
                  <c:v>25.9</c:v>
                </c:pt>
                <c:pt idx="8485">
                  <c:v>25.5</c:v>
                </c:pt>
                <c:pt idx="8486">
                  <c:v>25.4</c:v>
                </c:pt>
                <c:pt idx="8487">
                  <c:v>25.2</c:v>
                </c:pt>
                <c:pt idx="8488">
                  <c:v>24.9</c:v>
                </c:pt>
                <c:pt idx="8489">
                  <c:v>24.8</c:v>
                </c:pt>
                <c:pt idx="8490">
                  <c:v>25.5</c:v>
                </c:pt>
                <c:pt idx="8491">
                  <c:v>26.3</c:v>
                </c:pt>
                <c:pt idx="8492">
                  <c:v>28.1</c:v>
                </c:pt>
                <c:pt idx="8493">
                  <c:v>29.1</c:v>
                </c:pt>
                <c:pt idx="8494">
                  <c:v>30.2</c:v>
                </c:pt>
                <c:pt idx="8495">
                  <c:v>30.5</c:v>
                </c:pt>
                <c:pt idx="8496">
                  <c:v>30</c:v>
                </c:pt>
                <c:pt idx="8497">
                  <c:v>30.2</c:v>
                </c:pt>
                <c:pt idx="8498">
                  <c:v>31.2</c:v>
                </c:pt>
                <c:pt idx="8499">
                  <c:v>31</c:v>
                </c:pt>
                <c:pt idx="8500">
                  <c:v>30.9</c:v>
                </c:pt>
                <c:pt idx="8501">
                  <c:v>30.9</c:v>
                </c:pt>
                <c:pt idx="8502">
                  <c:v>31.1</c:v>
                </c:pt>
                <c:pt idx="8503">
                  <c:v>31.2</c:v>
                </c:pt>
                <c:pt idx="8504">
                  <c:v>30.9</c:v>
                </c:pt>
                <c:pt idx="8505">
                  <c:v>30.5</c:v>
                </c:pt>
                <c:pt idx="8506">
                  <c:v>30.5</c:v>
                </c:pt>
                <c:pt idx="8507">
                  <c:v>29.9</c:v>
                </c:pt>
                <c:pt idx="8508">
                  <c:v>29.6</c:v>
                </c:pt>
                <c:pt idx="8509">
                  <c:v>29.3</c:v>
                </c:pt>
                <c:pt idx="8510">
                  <c:v>29.1</c:v>
                </c:pt>
                <c:pt idx="8511">
                  <c:v>28.7</c:v>
                </c:pt>
                <c:pt idx="8512">
                  <c:v>28.6</c:v>
                </c:pt>
                <c:pt idx="8513">
                  <c:v>27.9</c:v>
                </c:pt>
                <c:pt idx="8514">
                  <c:v>27.6</c:v>
                </c:pt>
                <c:pt idx="8515">
                  <c:v>27.5</c:v>
                </c:pt>
                <c:pt idx="8516">
                  <c:v>27.4</c:v>
                </c:pt>
                <c:pt idx="8517">
                  <c:v>27</c:v>
                </c:pt>
                <c:pt idx="8518">
                  <c:v>26.6</c:v>
                </c:pt>
                <c:pt idx="8519">
                  <c:v>26.3</c:v>
                </c:pt>
                <c:pt idx="8520">
                  <c:v>26.1</c:v>
                </c:pt>
                <c:pt idx="8521">
                  <c:v>25.7</c:v>
                </c:pt>
                <c:pt idx="8522">
                  <c:v>25.5</c:v>
                </c:pt>
                <c:pt idx="8523">
                  <c:v>24.9</c:v>
                </c:pt>
                <c:pt idx="8524">
                  <c:v>25</c:v>
                </c:pt>
                <c:pt idx="8525">
                  <c:v>24.9</c:v>
                </c:pt>
                <c:pt idx="8526">
                  <c:v>24.5</c:v>
                </c:pt>
                <c:pt idx="8527">
                  <c:v>24.5</c:v>
                </c:pt>
                <c:pt idx="8528">
                  <c:v>24.2</c:v>
                </c:pt>
                <c:pt idx="8529">
                  <c:v>24.2</c:v>
                </c:pt>
                <c:pt idx="8530">
                  <c:v>23.5</c:v>
                </c:pt>
                <c:pt idx="8531">
                  <c:v>23</c:v>
                </c:pt>
                <c:pt idx="8532">
                  <c:v>23.1</c:v>
                </c:pt>
                <c:pt idx="8533">
                  <c:v>23.5</c:v>
                </c:pt>
                <c:pt idx="8534">
                  <c:v>23.5</c:v>
                </c:pt>
                <c:pt idx="8535">
                  <c:v>23</c:v>
                </c:pt>
                <c:pt idx="8536">
                  <c:v>21.7</c:v>
                </c:pt>
                <c:pt idx="8537">
                  <c:v>22.5</c:v>
                </c:pt>
                <c:pt idx="8538">
                  <c:v>22.7</c:v>
                </c:pt>
                <c:pt idx="8539">
                  <c:v>23.1</c:v>
                </c:pt>
                <c:pt idx="8540">
                  <c:v>23</c:v>
                </c:pt>
                <c:pt idx="8541">
                  <c:v>22.8</c:v>
                </c:pt>
                <c:pt idx="8542">
                  <c:v>21.5</c:v>
                </c:pt>
                <c:pt idx="8543">
                  <c:v>21</c:v>
                </c:pt>
                <c:pt idx="8544">
                  <c:v>21.5</c:v>
                </c:pt>
                <c:pt idx="8545">
                  <c:v>21.7</c:v>
                </c:pt>
                <c:pt idx="8546">
                  <c:v>21.4</c:v>
                </c:pt>
                <c:pt idx="8547">
                  <c:v>20.5</c:v>
                </c:pt>
                <c:pt idx="8548">
                  <c:v>20</c:v>
                </c:pt>
                <c:pt idx="8549">
                  <c:v>19.600000000000001</c:v>
                </c:pt>
                <c:pt idx="8550">
                  <c:v>19.8</c:v>
                </c:pt>
                <c:pt idx="8551">
                  <c:v>19.600000000000001</c:v>
                </c:pt>
                <c:pt idx="8552">
                  <c:v>19.100000000000001</c:v>
                </c:pt>
                <c:pt idx="8553">
                  <c:v>18.8</c:v>
                </c:pt>
                <c:pt idx="8554">
                  <c:v>18.600000000000001</c:v>
                </c:pt>
                <c:pt idx="8555">
                  <c:v>18.7</c:v>
                </c:pt>
                <c:pt idx="8556">
                  <c:v>18.399999999999999</c:v>
                </c:pt>
                <c:pt idx="8557">
                  <c:v>18.3</c:v>
                </c:pt>
                <c:pt idx="8558">
                  <c:v>18.2</c:v>
                </c:pt>
                <c:pt idx="8559">
                  <c:v>18.399999999999999</c:v>
                </c:pt>
                <c:pt idx="8560">
                  <c:v>18.3</c:v>
                </c:pt>
                <c:pt idx="8561">
                  <c:v>18.100000000000001</c:v>
                </c:pt>
                <c:pt idx="8562">
                  <c:v>18.100000000000001</c:v>
                </c:pt>
                <c:pt idx="8563">
                  <c:v>18.100000000000001</c:v>
                </c:pt>
                <c:pt idx="8564">
                  <c:v>18.600000000000001</c:v>
                </c:pt>
                <c:pt idx="8565">
                  <c:v>19.3</c:v>
                </c:pt>
                <c:pt idx="8566">
                  <c:v>19</c:v>
                </c:pt>
                <c:pt idx="8567">
                  <c:v>18.600000000000001</c:v>
                </c:pt>
                <c:pt idx="8568">
                  <c:v>18.600000000000001</c:v>
                </c:pt>
                <c:pt idx="8569">
                  <c:v>18.8</c:v>
                </c:pt>
                <c:pt idx="8570">
                  <c:v>19.600000000000001</c:v>
                </c:pt>
                <c:pt idx="8571">
                  <c:v>20.6</c:v>
                </c:pt>
                <c:pt idx="8572">
                  <c:v>21.5</c:v>
                </c:pt>
                <c:pt idx="8573">
                  <c:v>22.3</c:v>
                </c:pt>
                <c:pt idx="8574">
                  <c:v>23.4</c:v>
                </c:pt>
                <c:pt idx="8575">
                  <c:v>23.9</c:v>
                </c:pt>
                <c:pt idx="8576">
                  <c:v>23.8</c:v>
                </c:pt>
                <c:pt idx="8577">
                  <c:v>23.5</c:v>
                </c:pt>
                <c:pt idx="8578">
                  <c:v>23.3</c:v>
                </c:pt>
                <c:pt idx="8579">
                  <c:v>23</c:v>
                </c:pt>
                <c:pt idx="8580">
                  <c:v>21.5</c:v>
                </c:pt>
                <c:pt idx="8581">
                  <c:v>21</c:v>
                </c:pt>
                <c:pt idx="8582">
                  <c:v>20.6</c:v>
                </c:pt>
                <c:pt idx="8583">
                  <c:v>19.600000000000001</c:v>
                </c:pt>
                <c:pt idx="8584">
                  <c:v>19.3</c:v>
                </c:pt>
                <c:pt idx="8585">
                  <c:v>19.899999999999999</c:v>
                </c:pt>
                <c:pt idx="8586">
                  <c:v>20.2</c:v>
                </c:pt>
                <c:pt idx="8587">
                  <c:v>20.399999999999999</c:v>
                </c:pt>
                <c:pt idx="8588">
                  <c:v>20.7</c:v>
                </c:pt>
                <c:pt idx="8589">
                  <c:v>20.5</c:v>
                </c:pt>
                <c:pt idx="8590">
                  <c:v>21.9</c:v>
                </c:pt>
                <c:pt idx="8591">
                  <c:v>24.1</c:v>
                </c:pt>
                <c:pt idx="8592">
                  <c:v>24</c:v>
                </c:pt>
                <c:pt idx="8593">
                  <c:v>24.4</c:v>
                </c:pt>
                <c:pt idx="8594">
                  <c:v>25.1</c:v>
                </c:pt>
                <c:pt idx="8595">
                  <c:v>26</c:v>
                </c:pt>
                <c:pt idx="8596">
                  <c:v>27</c:v>
                </c:pt>
                <c:pt idx="8597">
                  <c:v>27.2</c:v>
                </c:pt>
                <c:pt idx="8598">
                  <c:v>27.9</c:v>
                </c:pt>
                <c:pt idx="8599">
                  <c:v>28.3</c:v>
                </c:pt>
                <c:pt idx="8600">
                  <c:v>28.6</c:v>
                </c:pt>
                <c:pt idx="8601">
                  <c:v>28.9</c:v>
                </c:pt>
                <c:pt idx="8602">
                  <c:v>28.3</c:v>
                </c:pt>
                <c:pt idx="8603">
                  <c:v>29.3</c:v>
                </c:pt>
                <c:pt idx="8604">
                  <c:v>28.9</c:v>
                </c:pt>
                <c:pt idx="8605">
                  <c:v>28.9</c:v>
                </c:pt>
                <c:pt idx="8606">
                  <c:v>28.6</c:v>
                </c:pt>
                <c:pt idx="8607">
                  <c:v>28.3</c:v>
                </c:pt>
                <c:pt idx="8608">
                  <c:v>28.4</c:v>
                </c:pt>
                <c:pt idx="8609">
                  <c:v>28.3</c:v>
                </c:pt>
                <c:pt idx="8610">
                  <c:v>27.9</c:v>
                </c:pt>
                <c:pt idx="8611">
                  <c:v>27.6</c:v>
                </c:pt>
                <c:pt idx="8612">
                  <c:v>26.6</c:v>
                </c:pt>
                <c:pt idx="8613">
                  <c:v>25.7</c:v>
                </c:pt>
                <c:pt idx="8614">
                  <c:v>25.2</c:v>
                </c:pt>
                <c:pt idx="8615">
                  <c:v>24.5</c:v>
                </c:pt>
                <c:pt idx="8616">
                  <c:v>24.1</c:v>
                </c:pt>
                <c:pt idx="8617">
                  <c:v>23.8</c:v>
                </c:pt>
                <c:pt idx="8618">
                  <c:v>23.6</c:v>
                </c:pt>
                <c:pt idx="8619">
                  <c:v>23.5</c:v>
                </c:pt>
                <c:pt idx="8620">
                  <c:v>23.3</c:v>
                </c:pt>
                <c:pt idx="8621">
                  <c:v>23.3</c:v>
                </c:pt>
                <c:pt idx="8622">
                  <c:v>23.3</c:v>
                </c:pt>
                <c:pt idx="8623">
                  <c:v>23.2</c:v>
                </c:pt>
                <c:pt idx="8624">
                  <c:v>23.2</c:v>
                </c:pt>
                <c:pt idx="8625">
                  <c:v>23</c:v>
                </c:pt>
                <c:pt idx="8626">
                  <c:v>22.8</c:v>
                </c:pt>
                <c:pt idx="8627">
                  <c:v>22.5</c:v>
                </c:pt>
                <c:pt idx="8628">
                  <c:v>22.4</c:v>
                </c:pt>
                <c:pt idx="8629">
                  <c:v>22.1</c:v>
                </c:pt>
                <c:pt idx="8630">
                  <c:v>22</c:v>
                </c:pt>
                <c:pt idx="8631">
                  <c:v>22.2</c:v>
                </c:pt>
                <c:pt idx="8632">
                  <c:v>22</c:v>
                </c:pt>
                <c:pt idx="8633">
                  <c:v>21.7</c:v>
                </c:pt>
                <c:pt idx="8634">
                  <c:v>21.3</c:v>
                </c:pt>
                <c:pt idx="8635">
                  <c:v>21.3</c:v>
                </c:pt>
                <c:pt idx="8636">
                  <c:v>21.2</c:v>
                </c:pt>
                <c:pt idx="8637">
                  <c:v>21</c:v>
                </c:pt>
                <c:pt idx="8638">
                  <c:v>20.399999999999999</c:v>
                </c:pt>
                <c:pt idx="8639">
                  <c:v>19.8</c:v>
                </c:pt>
                <c:pt idx="8640">
                  <c:v>19.399999999999999</c:v>
                </c:pt>
                <c:pt idx="8641">
                  <c:v>19.100000000000001</c:v>
                </c:pt>
                <c:pt idx="8642">
                  <c:v>18.899999999999999</c:v>
                </c:pt>
                <c:pt idx="8643">
                  <c:v>18.7</c:v>
                </c:pt>
                <c:pt idx="8644">
                  <c:v>18.8</c:v>
                </c:pt>
                <c:pt idx="8645">
                  <c:v>18.899999999999999</c:v>
                </c:pt>
                <c:pt idx="8646">
                  <c:v>18.899999999999999</c:v>
                </c:pt>
                <c:pt idx="8647">
                  <c:v>18.600000000000001</c:v>
                </c:pt>
                <c:pt idx="8648">
                  <c:v>18.3</c:v>
                </c:pt>
                <c:pt idx="8649">
                  <c:v>18.100000000000001</c:v>
                </c:pt>
                <c:pt idx="8650">
                  <c:v>18</c:v>
                </c:pt>
                <c:pt idx="8651">
                  <c:v>18</c:v>
                </c:pt>
                <c:pt idx="8652">
                  <c:v>17.8</c:v>
                </c:pt>
                <c:pt idx="8653">
                  <c:v>17.8</c:v>
                </c:pt>
                <c:pt idx="8654">
                  <c:v>17.8</c:v>
                </c:pt>
                <c:pt idx="8655">
                  <c:v>18.100000000000001</c:v>
                </c:pt>
                <c:pt idx="8656">
                  <c:v>18.3</c:v>
                </c:pt>
                <c:pt idx="8657">
                  <c:v>18.399999999999999</c:v>
                </c:pt>
                <c:pt idx="8658">
                  <c:v>18.2</c:v>
                </c:pt>
                <c:pt idx="8659">
                  <c:v>18.3</c:v>
                </c:pt>
                <c:pt idx="8660">
                  <c:v>18.3</c:v>
                </c:pt>
                <c:pt idx="8661">
                  <c:v>18.2</c:v>
                </c:pt>
                <c:pt idx="8662">
                  <c:v>18</c:v>
                </c:pt>
                <c:pt idx="8663">
                  <c:v>18.2</c:v>
                </c:pt>
                <c:pt idx="8664">
                  <c:v>18.7</c:v>
                </c:pt>
                <c:pt idx="8665">
                  <c:v>19</c:v>
                </c:pt>
                <c:pt idx="8666">
                  <c:v>19</c:v>
                </c:pt>
                <c:pt idx="8667">
                  <c:v>19.3</c:v>
                </c:pt>
                <c:pt idx="8668">
                  <c:v>19.8</c:v>
                </c:pt>
                <c:pt idx="8669">
                  <c:v>20.3</c:v>
                </c:pt>
                <c:pt idx="8670">
                  <c:v>21.1</c:v>
                </c:pt>
                <c:pt idx="8671">
                  <c:v>21.5</c:v>
                </c:pt>
                <c:pt idx="8672">
                  <c:v>22.1</c:v>
                </c:pt>
                <c:pt idx="8673">
                  <c:v>22.6</c:v>
                </c:pt>
                <c:pt idx="8674">
                  <c:v>22.7</c:v>
                </c:pt>
                <c:pt idx="8675">
                  <c:v>23.8</c:v>
                </c:pt>
                <c:pt idx="8676">
                  <c:v>25.1</c:v>
                </c:pt>
                <c:pt idx="8677">
                  <c:v>25.2</c:v>
                </c:pt>
                <c:pt idx="8678">
                  <c:v>26.3</c:v>
                </c:pt>
                <c:pt idx="8679">
                  <c:v>26.8</c:v>
                </c:pt>
                <c:pt idx="8680">
                  <c:v>27.8</c:v>
                </c:pt>
                <c:pt idx="8681">
                  <c:v>27.6</c:v>
                </c:pt>
                <c:pt idx="8682">
                  <c:v>28.5</c:v>
                </c:pt>
                <c:pt idx="8683">
                  <c:v>28.7</c:v>
                </c:pt>
                <c:pt idx="8684">
                  <c:v>27</c:v>
                </c:pt>
                <c:pt idx="8685">
                  <c:v>27.9</c:v>
                </c:pt>
                <c:pt idx="8686">
                  <c:v>29.1</c:v>
                </c:pt>
                <c:pt idx="8687">
                  <c:v>28.6</c:v>
                </c:pt>
                <c:pt idx="8688">
                  <c:v>28.3</c:v>
                </c:pt>
                <c:pt idx="8689">
                  <c:v>26.6</c:v>
                </c:pt>
                <c:pt idx="8690">
                  <c:v>25.2</c:v>
                </c:pt>
                <c:pt idx="8691">
                  <c:v>26.2</c:v>
                </c:pt>
                <c:pt idx="8692">
                  <c:v>28.6</c:v>
                </c:pt>
                <c:pt idx="8693">
                  <c:v>28.8</c:v>
                </c:pt>
                <c:pt idx="8694">
                  <c:v>29.3</c:v>
                </c:pt>
                <c:pt idx="8695">
                  <c:v>29.2</c:v>
                </c:pt>
                <c:pt idx="8696">
                  <c:v>29.3</c:v>
                </c:pt>
                <c:pt idx="8697">
                  <c:v>29.1</c:v>
                </c:pt>
                <c:pt idx="8698">
                  <c:v>28.8</c:v>
                </c:pt>
                <c:pt idx="8699">
                  <c:v>29.1</c:v>
                </c:pt>
                <c:pt idx="8700">
                  <c:v>28.5</c:v>
                </c:pt>
                <c:pt idx="8701">
                  <c:v>28</c:v>
                </c:pt>
                <c:pt idx="8702">
                  <c:v>28.1</c:v>
                </c:pt>
                <c:pt idx="8703">
                  <c:v>27.6</c:v>
                </c:pt>
                <c:pt idx="8704">
                  <c:v>27.8</c:v>
                </c:pt>
                <c:pt idx="8705">
                  <c:v>28</c:v>
                </c:pt>
                <c:pt idx="8706">
                  <c:v>27.7</c:v>
                </c:pt>
                <c:pt idx="8707">
                  <c:v>27.1</c:v>
                </c:pt>
                <c:pt idx="8708">
                  <c:v>26.7</c:v>
                </c:pt>
                <c:pt idx="8709">
                  <c:v>26.6</c:v>
                </c:pt>
                <c:pt idx="8710">
                  <c:v>26.1</c:v>
                </c:pt>
                <c:pt idx="8711">
                  <c:v>25.3</c:v>
                </c:pt>
                <c:pt idx="8712">
                  <c:v>24.7</c:v>
                </c:pt>
                <c:pt idx="8713">
                  <c:v>24.1</c:v>
                </c:pt>
                <c:pt idx="8714">
                  <c:v>23.3</c:v>
                </c:pt>
                <c:pt idx="8715">
                  <c:v>23.2</c:v>
                </c:pt>
                <c:pt idx="8716">
                  <c:v>23.1</c:v>
                </c:pt>
                <c:pt idx="8717">
                  <c:v>21.6</c:v>
                </c:pt>
                <c:pt idx="8718">
                  <c:v>21.2</c:v>
                </c:pt>
                <c:pt idx="8719">
                  <c:v>20.7</c:v>
                </c:pt>
                <c:pt idx="8720">
                  <c:v>19.7</c:v>
                </c:pt>
                <c:pt idx="8721">
                  <c:v>19.2</c:v>
                </c:pt>
                <c:pt idx="8722">
                  <c:v>19</c:v>
                </c:pt>
                <c:pt idx="8723">
                  <c:v>18.600000000000001</c:v>
                </c:pt>
                <c:pt idx="8724">
                  <c:v>18.100000000000001</c:v>
                </c:pt>
                <c:pt idx="8725">
                  <c:v>17.8</c:v>
                </c:pt>
                <c:pt idx="8726">
                  <c:v>17.5</c:v>
                </c:pt>
                <c:pt idx="8727">
                  <c:v>17.3</c:v>
                </c:pt>
                <c:pt idx="8728">
                  <c:v>16.899999999999999</c:v>
                </c:pt>
                <c:pt idx="8729">
                  <c:v>16.5</c:v>
                </c:pt>
                <c:pt idx="8730">
                  <c:v>16.2</c:v>
                </c:pt>
                <c:pt idx="8731">
                  <c:v>16</c:v>
                </c:pt>
                <c:pt idx="8732">
                  <c:v>15.9</c:v>
                </c:pt>
                <c:pt idx="8733">
                  <c:v>16.2</c:v>
                </c:pt>
                <c:pt idx="8734">
                  <c:v>16.3</c:v>
                </c:pt>
                <c:pt idx="8735">
                  <c:v>16.2</c:v>
                </c:pt>
                <c:pt idx="8736">
                  <c:v>16</c:v>
                </c:pt>
                <c:pt idx="8737">
                  <c:v>15.4</c:v>
                </c:pt>
                <c:pt idx="8738">
                  <c:v>15</c:v>
                </c:pt>
                <c:pt idx="8739">
                  <c:v>14.9</c:v>
                </c:pt>
                <c:pt idx="8740">
                  <c:v>15.1</c:v>
                </c:pt>
                <c:pt idx="8741">
                  <c:v>15.1</c:v>
                </c:pt>
                <c:pt idx="8742">
                  <c:v>15.1</c:v>
                </c:pt>
                <c:pt idx="8743">
                  <c:v>14.9</c:v>
                </c:pt>
                <c:pt idx="8744">
                  <c:v>14.8</c:v>
                </c:pt>
                <c:pt idx="8745">
                  <c:v>14.9</c:v>
                </c:pt>
                <c:pt idx="8746">
                  <c:v>14.7</c:v>
                </c:pt>
                <c:pt idx="8747">
                  <c:v>14.6</c:v>
                </c:pt>
                <c:pt idx="8748">
                  <c:v>14.5</c:v>
                </c:pt>
                <c:pt idx="8749">
                  <c:v>14.4</c:v>
                </c:pt>
                <c:pt idx="8750">
                  <c:v>14.5</c:v>
                </c:pt>
                <c:pt idx="8751">
                  <c:v>14.4</c:v>
                </c:pt>
                <c:pt idx="8752">
                  <c:v>14.4</c:v>
                </c:pt>
                <c:pt idx="8753">
                  <c:v>14.3</c:v>
                </c:pt>
                <c:pt idx="8754">
                  <c:v>14.4</c:v>
                </c:pt>
                <c:pt idx="8755">
                  <c:v>14.4</c:v>
                </c:pt>
                <c:pt idx="8756">
                  <c:v>14.3</c:v>
                </c:pt>
                <c:pt idx="8757">
                  <c:v>14.4</c:v>
                </c:pt>
                <c:pt idx="8758">
                  <c:v>14.6</c:v>
                </c:pt>
                <c:pt idx="8759">
                  <c:v>15.4</c:v>
                </c:pt>
                <c:pt idx="8760">
                  <c:v>16.7</c:v>
                </c:pt>
                <c:pt idx="8761">
                  <c:v>17.399999999999999</c:v>
                </c:pt>
                <c:pt idx="8762">
                  <c:v>18</c:v>
                </c:pt>
                <c:pt idx="8763">
                  <c:v>18.7</c:v>
                </c:pt>
                <c:pt idx="8764">
                  <c:v>19</c:v>
                </c:pt>
                <c:pt idx="8765">
                  <c:v>19.600000000000001</c:v>
                </c:pt>
                <c:pt idx="8766">
                  <c:v>20.5</c:v>
                </c:pt>
                <c:pt idx="8767">
                  <c:v>21.6</c:v>
                </c:pt>
                <c:pt idx="8768">
                  <c:v>22.9</c:v>
                </c:pt>
                <c:pt idx="8769">
                  <c:v>24.1</c:v>
                </c:pt>
                <c:pt idx="8770">
                  <c:v>24.9</c:v>
                </c:pt>
                <c:pt idx="8771">
                  <c:v>25.9</c:v>
                </c:pt>
                <c:pt idx="8772">
                  <c:v>27.5</c:v>
                </c:pt>
                <c:pt idx="8773">
                  <c:v>28.1</c:v>
                </c:pt>
                <c:pt idx="8774">
                  <c:v>28.8</c:v>
                </c:pt>
                <c:pt idx="8775">
                  <c:v>29.3</c:v>
                </c:pt>
                <c:pt idx="8776">
                  <c:v>29.4</c:v>
                </c:pt>
                <c:pt idx="8777">
                  <c:v>30</c:v>
                </c:pt>
                <c:pt idx="8778">
                  <c:v>29.9</c:v>
                </c:pt>
                <c:pt idx="8779">
                  <c:v>29.7</c:v>
                </c:pt>
                <c:pt idx="8780">
                  <c:v>30.5</c:v>
                </c:pt>
                <c:pt idx="8781">
                  <c:v>29.8</c:v>
                </c:pt>
                <c:pt idx="8782">
                  <c:v>30.7</c:v>
                </c:pt>
                <c:pt idx="8783">
                  <c:v>31.4</c:v>
                </c:pt>
                <c:pt idx="8784">
                  <c:v>31.4</c:v>
                </c:pt>
                <c:pt idx="8785">
                  <c:v>31.4</c:v>
                </c:pt>
                <c:pt idx="8786">
                  <c:v>31.7</c:v>
                </c:pt>
                <c:pt idx="8787">
                  <c:v>31.6</c:v>
                </c:pt>
                <c:pt idx="8788">
                  <c:v>31.9</c:v>
                </c:pt>
                <c:pt idx="8789">
                  <c:v>31.4</c:v>
                </c:pt>
                <c:pt idx="8790">
                  <c:v>31.8</c:v>
                </c:pt>
                <c:pt idx="8791">
                  <c:v>31.4</c:v>
                </c:pt>
                <c:pt idx="8792">
                  <c:v>30.4</c:v>
                </c:pt>
                <c:pt idx="8793">
                  <c:v>29.7</c:v>
                </c:pt>
                <c:pt idx="8794">
                  <c:v>29.7</c:v>
                </c:pt>
                <c:pt idx="8795">
                  <c:v>29.7</c:v>
                </c:pt>
                <c:pt idx="8796">
                  <c:v>29.7</c:v>
                </c:pt>
                <c:pt idx="8797">
                  <c:v>29.4</c:v>
                </c:pt>
                <c:pt idx="8798">
                  <c:v>29.1</c:v>
                </c:pt>
                <c:pt idx="8799">
                  <c:v>28.9</c:v>
                </c:pt>
                <c:pt idx="8800">
                  <c:v>28.7</c:v>
                </c:pt>
                <c:pt idx="8801">
                  <c:v>28.7</c:v>
                </c:pt>
                <c:pt idx="8802">
                  <c:v>28</c:v>
                </c:pt>
                <c:pt idx="8803">
                  <c:v>27.7</c:v>
                </c:pt>
                <c:pt idx="8804">
                  <c:v>27.3</c:v>
                </c:pt>
                <c:pt idx="8805">
                  <c:v>27</c:v>
                </c:pt>
                <c:pt idx="8806">
                  <c:v>26.5</c:v>
                </c:pt>
                <c:pt idx="8807">
                  <c:v>26</c:v>
                </c:pt>
                <c:pt idx="8808">
                  <c:v>25.8</c:v>
                </c:pt>
                <c:pt idx="8809">
                  <c:v>25.5</c:v>
                </c:pt>
                <c:pt idx="8810">
                  <c:v>25</c:v>
                </c:pt>
                <c:pt idx="8811">
                  <c:v>24.3</c:v>
                </c:pt>
                <c:pt idx="8812">
                  <c:v>23.6</c:v>
                </c:pt>
                <c:pt idx="8813">
                  <c:v>22.3</c:v>
                </c:pt>
                <c:pt idx="8814">
                  <c:v>21.3</c:v>
                </c:pt>
                <c:pt idx="8815">
                  <c:v>20.8</c:v>
                </c:pt>
                <c:pt idx="8816">
                  <c:v>20.6</c:v>
                </c:pt>
                <c:pt idx="8817">
                  <c:v>20.7</c:v>
                </c:pt>
                <c:pt idx="8818">
                  <c:v>20.7</c:v>
                </c:pt>
                <c:pt idx="8819">
                  <c:v>21.2</c:v>
                </c:pt>
                <c:pt idx="8820">
                  <c:v>21.6</c:v>
                </c:pt>
                <c:pt idx="8821">
                  <c:v>21.5</c:v>
                </c:pt>
                <c:pt idx="8822">
                  <c:v>20.5</c:v>
                </c:pt>
                <c:pt idx="8823">
                  <c:v>19.600000000000001</c:v>
                </c:pt>
                <c:pt idx="8824">
                  <c:v>19</c:v>
                </c:pt>
                <c:pt idx="8825">
                  <c:v>19.100000000000001</c:v>
                </c:pt>
                <c:pt idx="8826">
                  <c:v>18.600000000000001</c:v>
                </c:pt>
                <c:pt idx="8827">
                  <c:v>18.2</c:v>
                </c:pt>
                <c:pt idx="8828">
                  <c:v>17.8</c:v>
                </c:pt>
                <c:pt idx="8829">
                  <c:v>17.600000000000001</c:v>
                </c:pt>
                <c:pt idx="8830">
                  <c:v>17.399999999999999</c:v>
                </c:pt>
                <c:pt idx="8831">
                  <c:v>17.3</c:v>
                </c:pt>
              </c:numCache>
            </c:numRef>
          </c:yVal>
          <c:smooth val="0"/>
          <c:extLst>
            <c:ext xmlns:c16="http://schemas.microsoft.com/office/drawing/2014/chart" uri="{C3380CC4-5D6E-409C-BE32-E72D297353CC}">
              <c16:uniqueId val="{00000000-8EA4-46ED-A0F3-E7C8A59BB763}"/>
            </c:ext>
          </c:extLst>
        </c:ser>
        <c:dLbls>
          <c:showLegendKey val="0"/>
          <c:showVal val="0"/>
          <c:showCatName val="0"/>
          <c:showSerName val="0"/>
          <c:showPercent val="0"/>
          <c:showBubbleSize val="0"/>
        </c:dLbls>
        <c:axId val="116134272"/>
        <c:axId val="116135808"/>
      </c:scatterChart>
      <c:valAx>
        <c:axId val="116134272"/>
        <c:scaling>
          <c:orientation val="minMax"/>
          <c:max val="44440"/>
          <c:min val="44348"/>
        </c:scaling>
        <c:delete val="0"/>
        <c:axPos val="b"/>
        <c:numFmt formatCode="d/m/yy\ h\.mm;@" sourceLinked="1"/>
        <c:majorTickMark val="out"/>
        <c:minorTickMark val="none"/>
        <c:tickLblPos val="nextTo"/>
        <c:crossAx val="116135808"/>
        <c:crosses val="autoZero"/>
        <c:crossBetween val="midCat"/>
      </c:valAx>
      <c:valAx>
        <c:axId val="116135808"/>
        <c:scaling>
          <c:orientation val="minMax"/>
        </c:scaling>
        <c:delete val="0"/>
        <c:axPos val="l"/>
        <c:majorGridlines/>
        <c:numFmt formatCode="General" sourceLinked="1"/>
        <c:majorTickMark val="out"/>
        <c:minorTickMark val="none"/>
        <c:tickLblPos val="nextTo"/>
        <c:crossAx val="116134272"/>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it-IT"/>
              <a:t>TORANO GIORNI ESTIVI</a:t>
            </a:r>
          </a:p>
        </c:rich>
      </c:tx>
      <c:layout>
        <c:manualLayout>
          <c:xMode val="edge"/>
          <c:yMode val="edge"/>
          <c:x val="0.35384615384615387"/>
          <c:y val="3.2019742942463361E-2"/>
        </c:manualLayout>
      </c:layout>
      <c:overlay val="0"/>
      <c:spPr>
        <a:noFill/>
        <a:ln w="25400">
          <a:noFill/>
        </a:ln>
      </c:spPr>
    </c:title>
    <c:autoTitleDeleted val="0"/>
    <c:plotArea>
      <c:layout>
        <c:manualLayout>
          <c:layoutTarget val="inner"/>
          <c:xMode val="edge"/>
          <c:yMode val="edge"/>
          <c:x val="0.11076923076923083"/>
          <c:y val="0.17487705760883815"/>
          <c:w val="0.67692307692307785"/>
          <c:h val="0.6551732017457883"/>
        </c:manualLayout>
      </c:layout>
      <c:scatterChart>
        <c:scatterStyle val="lineMarker"/>
        <c:varyColors val="0"/>
        <c:ser>
          <c:idx val="0"/>
          <c:order val="0"/>
          <c:tx>
            <c:strRef>
              <c:f>'giorni estivi Torano'!$C$1</c:f>
              <c:strCache>
                <c:ptCount val="1"/>
                <c:pt idx="0">
                  <c:v>giorni estivi</c:v>
                </c:pt>
              </c:strCache>
            </c:strRef>
          </c:tx>
          <c:spPr>
            <a:ln w="12700">
              <a:solidFill>
                <a:srgbClr val="FF0000"/>
              </a:solidFill>
              <a:prstDash val="solid"/>
            </a:ln>
          </c:spPr>
          <c:marker>
            <c:spPr>
              <a:solidFill>
                <a:srgbClr val="FF0000"/>
              </a:solidFill>
            </c:spPr>
          </c:marker>
          <c:xVal>
            <c:numRef>
              <c:f>'giorni estivi Torano'!$A$2:$A$56</c:f>
              <c:numCache>
                <c:formatCode>General</c:formatCode>
                <c:ptCount val="55"/>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1983</c:v>
                </c:pt>
                <c:pt idx="20">
                  <c:v>1984</c:v>
                </c:pt>
                <c:pt idx="21">
                  <c:v>1986</c:v>
                </c:pt>
                <c:pt idx="22">
                  <c:v>1988</c:v>
                </c:pt>
                <c:pt idx="23">
                  <c:v>1989</c:v>
                </c:pt>
                <c:pt idx="24">
                  <c:v>1990</c:v>
                </c:pt>
                <c:pt idx="25">
                  <c:v>1991</c:v>
                </c:pt>
                <c:pt idx="26">
                  <c:v>1992</c:v>
                </c:pt>
                <c:pt idx="27">
                  <c:v>1993</c:v>
                </c:pt>
                <c:pt idx="28">
                  <c:v>1994</c:v>
                </c:pt>
                <c:pt idx="29">
                  <c:v>1995</c:v>
                </c:pt>
                <c:pt idx="30">
                  <c:v>1996</c:v>
                </c:pt>
                <c:pt idx="31">
                  <c:v>1997</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c:v>
                </c:pt>
                <c:pt idx="52">
                  <c:v>2019</c:v>
                </c:pt>
                <c:pt idx="53">
                  <c:v>2020</c:v>
                </c:pt>
                <c:pt idx="54">
                  <c:v>2021</c:v>
                </c:pt>
              </c:numCache>
            </c:numRef>
          </c:xVal>
          <c:yVal>
            <c:numRef>
              <c:f>'giorni estivi Torano'!$C$2:$C$56</c:f>
              <c:numCache>
                <c:formatCode>General</c:formatCode>
                <c:ptCount val="55"/>
                <c:pt idx="0">
                  <c:v>88</c:v>
                </c:pt>
                <c:pt idx="1">
                  <c:v>95</c:v>
                </c:pt>
                <c:pt idx="2">
                  <c:v>79</c:v>
                </c:pt>
                <c:pt idx="3">
                  <c:v>74</c:v>
                </c:pt>
                <c:pt idx="4">
                  <c:v>76</c:v>
                </c:pt>
                <c:pt idx="5">
                  <c:v>77</c:v>
                </c:pt>
                <c:pt idx="6">
                  <c:v>79</c:v>
                </c:pt>
                <c:pt idx="7">
                  <c:v>42</c:v>
                </c:pt>
                <c:pt idx="8">
                  <c:v>49</c:v>
                </c:pt>
                <c:pt idx="9">
                  <c:v>71</c:v>
                </c:pt>
                <c:pt idx="10">
                  <c:v>73</c:v>
                </c:pt>
                <c:pt idx="11">
                  <c:v>95</c:v>
                </c:pt>
                <c:pt idx="12">
                  <c:v>61</c:v>
                </c:pt>
                <c:pt idx="13">
                  <c:v>105</c:v>
                </c:pt>
                <c:pt idx="14">
                  <c:v>76</c:v>
                </c:pt>
                <c:pt idx="15">
                  <c:v>85</c:v>
                </c:pt>
                <c:pt idx="16">
                  <c:v>102</c:v>
                </c:pt>
                <c:pt idx="17">
                  <c:v>94</c:v>
                </c:pt>
                <c:pt idx="18">
                  <c:v>105</c:v>
                </c:pt>
                <c:pt idx="19">
                  <c:v>92</c:v>
                </c:pt>
                <c:pt idx="20">
                  <c:v>79</c:v>
                </c:pt>
                <c:pt idx="21">
                  <c:v>106</c:v>
                </c:pt>
                <c:pt idx="22">
                  <c:v>60</c:v>
                </c:pt>
                <c:pt idx="23">
                  <c:v>82</c:v>
                </c:pt>
                <c:pt idx="24">
                  <c:v>106</c:v>
                </c:pt>
                <c:pt idx="25">
                  <c:v>93</c:v>
                </c:pt>
                <c:pt idx="26">
                  <c:v>105</c:v>
                </c:pt>
                <c:pt idx="27">
                  <c:v>116</c:v>
                </c:pt>
                <c:pt idx="28">
                  <c:v>68</c:v>
                </c:pt>
                <c:pt idx="29">
                  <c:v>93</c:v>
                </c:pt>
                <c:pt idx="30">
                  <c:v>85</c:v>
                </c:pt>
                <c:pt idx="31">
                  <c:v>113</c:v>
                </c:pt>
                <c:pt idx="32">
                  <c:v>116</c:v>
                </c:pt>
                <c:pt idx="33">
                  <c:v>92</c:v>
                </c:pt>
                <c:pt idx="34">
                  <c:v>67</c:v>
                </c:pt>
                <c:pt idx="35">
                  <c:v>73</c:v>
                </c:pt>
                <c:pt idx="36">
                  <c:v>105</c:v>
                </c:pt>
                <c:pt idx="37">
                  <c:v>45</c:v>
                </c:pt>
                <c:pt idx="38">
                  <c:v>91</c:v>
                </c:pt>
                <c:pt idx="39">
                  <c:v>90</c:v>
                </c:pt>
                <c:pt idx="40">
                  <c:v>98</c:v>
                </c:pt>
                <c:pt idx="41">
                  <c:v>99</c:v>
                </c:pt>
                <c:pt idx="42">
                  <c:v>107</c:v>
                </c:pt>
                <c:pt idx="43">
                  <c:v>80</c:v>
                </c:pt>
                <c:pt idx="44">
                  <c:v>100</c:v>
                </c:pt>
                <c:pt idx="45">
                  <c:v>109</c:v>
                </c:pt>
                <c:pt idx="46">
                  <c:v>79</c:v>
                </c:pt>
                <c:pt idx="47">
                  <c:v>101</c:v>
                </c:pt>
                <c:pt idx="48">
                  <c:v>105</c:v>
                </c:pt>
                <c:pt idx="49">
                  <c:v>89</c:v>
                </c:pt>
                <c:pt idx="50">
                  <c:v>111</c:v>
                </c:pt>
                <c:pt idx="51">
                  <c:v>112</c:v>
                </c:pt>
                <c:pt idx="52">
                  <c:v>110</c:v>
                </c:pt>
                <c:pt idx="53">
                  <c:v>116</c:v>
                </c:pt>
                <c:pt idx="54">
                  <c:v>104</c:v>
                </c:pt>
              </c:numCache>
            </c:numRef>
          </c:yVal>
          <c:smooth val="0"/>
          <c:extLst>
            <c:ext xmlns:c16="http://schemas.microsoft.com/office/drawing/2014/chart" uri="{C3380CC4-5D6E-409C-BE32-E72D297353CC}">
              <c16:uniqueId val="{00000000-0EEC-4037-9DE4-5F089C7D8DF2}"/>
            </c:ext>
          </c:extLst>
        </c:ser>
        <c:ser>
          <c:idx val="1"/>
          <c:order val="1"/>
          <c:tx>
            <c:v>61-90</c:v>
          </c:tx>
          <c:spPr>
            <a:ln w="3175">
              <a:solidFill>
                <a:srgbClr val="333399"/>
              </a:solidFill>
              <a:prstDash val="solid"/>
            </a:ln>
          </c:spPr>
          <c:marker>
            <c:symbol val="none"/>
          </c:marker>
          <c:xVal>
            <c:numRef>
              <c:f>'giorni estivi Torano'!$A$2:$A$56</c:f>
              <c:numCache>
                <c:formatCode>General</c:formatCode>
                <c:ptCount val="55"/>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1983</c:v>
                </c:pt>
                <c:pt idx="20">
                  <c:v>1984</c:v>
                </c:pt>
                <c:pt idx="21">
                  <c:v>1986</c:v>
                </c:pt>
                <c:pt idx="22">
                  <c:v>1988</c:v>
                </c:pt>
                <c:pt idx="23">
                  <c:v>1989</c:v>
                </c:pt>
                <c:pt idx="24">
                  <c:v>1990</c:v>
                </c:pt>
                <c:pt idx="25">
                  <c:v>1991</c:v>
                </c:pt>
                <c:pt idx="26">
                  <c:v>1992</c:v>
                </c:pt>
                <c:pt idx="27">
                  <c:v>1993</c:v>
                </c:pt>
                <c:pt idx="28">
                  <c:v>1994</c:v>
                </c:pt>
                <c:pt idx="29">
                  <c:v>1995</c:v>
                </c:pt>
                <c:pt idx="30">
                  <c:v>1996</c:v>
                </c:pt>
                <c:pt idx="31">
                  <c:v>1997</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c:v>
                </c:pt>
                <c:pt idx="52">
                  <c:v>2019</c:v>
                </c:pt>
                <c:pt idx="53">
                  <c:v>2020</c:v>
                </c:pt>
                <c:pt idx="54">
                  <c:v>2021</c:v>
                </c:pt>
              </c:numCache>
            </c:numRef>
          </c:xVal>
          <c:yVal>
            <c:numRef>
              <c:f>'giorni estivi Torano'!$E$2:$E$56</c:f>
              <c:numCache>
                <c:formatCode>General</c:formatCode>
                <c:ptCount val="55"/>
                <c:pt idx="0">
                  <c:v>82.04</c:v>
                </c:pt>
                <c:pt idx="1">
                  <c:v>82.04</c:v>
                </c:pt>
                <c:pt idx="2">
                  <c:v>82.04</c:v>
                </c:pt>
                <c:pt idx="3">
                  <c:v>82.04</c:v>
                </c:pt>
                <c:pt idx="4">
                  <c:v>82.04</c:v>
                </c:pt>
                <c:pt idx="5">
                  <c:v>82.04</c:v>
                </c:pt>
                <c:pt idx="6">
                  <c:v>82.04</c:v>
                </c:pt>
                <c:pt idx="7">
                  <c:v>82.04</c:v>
                </c:pt>
                <c:pt idx="8">
                  <c:v>82.04</c:v>
                </c:pt>
                <c:pt idx="9">
                  <c:v>82.04</c:v>
                </c:pt>
                <c:pt idx="10">
                  <c:v>82.04</c:v>
                </c:pt>
                <c:pt idx="11">
                  <c:v>82.04</c:v>
                </c:pt>
                <c:pt idx="12">
                  <c:v>82.04</c:v>
                </c:pt>
                <c:pt idx="13">
                  <c:v>82.04</c:v>
                </c:pt>
                <c:pt idx="14">
                  <c:v>82.04</c:v>
                </c:pt>
                <c:pt idx="15">
                  <c:v>82.04</c:v>
                </c:pt>
                <c:pt idx="16">
                  <c:v>82.04</c:v>
                </c:pt>
                <c:pt idx="17">
                  <c:v>82.04</c:v>
                </c:pt>
                <c:pt idx="18">
                  <c:v>82.04</c:v>
                </c:pt>
                <c:pt idx="19">
                  <c:v>82.04</c:v>
                </c:pt>
                <c:pt idx="20">
                  <c:v>82.04</c:v>
                </c:pt>
                <c:pt idx="21">
                  <c:v>82.04</c:v>
                </c:pt>
                <c:pt idx="22">
                  <c:v>82.04</c:v>
                </c:pt>
                <c:pt idx="23">
                  <c:v>82.04</c:v>
                </c:pt>
                <c:pt idx="24">
                  <c:v>82.04</c:v>
                </c:pt>
                <c:pt idx="25">
                  <c:v>82.04</c:v>
                </c:pt>
                <c:pt idx="26">
                  <c:v>82.04</c:v>
                </c:pt>
                <c:pt idx="27">
                  <c:v>82.04</c:v>
                </c:pt>
                <c:pt idx="28">
                  <c:v>82.04</c:v>
                </c:pt>
                <c:pt idx="29">
                  <c:v>82.04</c:v>
                </c:pt>
                <c:pt idx="30">
                  <c:v>82.04</c:v>
                </c:pt>
                <c:pt idx="31">
                  <c:v>82.04</c:v>
                </c:pt>
                <c:pt idx="32">
                  <c:v>82.04</c:v>
                </c:pt>
                <c:pt idx="33">
                  <c:v>82.04</c:v>
                </c:pt>
                <c:pt idx="34">
                  <c:v>82.04</c:v>
                </c:pt>
                <c:pt idx="35">
                  <c:v>82.04</c:v>
                </c:pt>
                <c:pt idx="36">
                  <c:v>82.04</c:v>
                </c:pt>
                <c:pt idx="37">
                  <c:v>82.04</c:v>
                </c:pt>
                <c:pt idx="38">
                  <c:v>82.04</c:v>
                </c:pt>
                <c:pt idx="39">
                  <c:v>82.04</c:v>
                </c:pt>
                <c:pt idx="40">
                  <c:v>82.04</c:v>
                </c:pt>
                <c:pt idx="41">
                  <c:v>82.04</c:v>
                </c:pt>
                <c:pt idx="42">
                  <c:v>82.04</c:v>
                </c:pt>
                <c:pt idx="43">
                  <c:v>82.04</c:v>
                </c:pt>
                <c:pt idx="44">
                  <c:v>82.04</c:v>
                </c:pt>
                <c:pt idx="45">
                  <c:v>82.04</c:v>
                </c:pt>
                <c:pt idx="46">
                  <c:v>82.04</c:v>
                </c:pt>
                <c:pt idx="47">
                  <c:v>82.04</c:v>
                </c:pt>
                <c:pt idx="48">
                  <c:v>82.04</c:v>
                </c:pt>
                <c:pt idx="49">
                  <c:v>82.04</c:v>
                </c:pt>
                <c:pt idx="50">
                  <c:v>82.04</c:v>
                </c:pt>
                <c:pt idx="51">
                  <c:v>82.04</c:v>
                </c:pt>
                <c:pt idx="52">
                  <c:v>82.04</c:v>
                </c:pt>
                <c:pt idx="53">
                  <c:v>82.04</c:v>
                </c:pt>
                <c:pt idx="54">
                  <c:v>82.04</c:v>
                </c:pt>
              </c:numCache>
            </c:numRef>
          </c:yVal>
          <c:smooth val="0"/>
          <c:extLst>
            <c:ext xmlns:c16="http://schemas.microsoft.com/office/drawing/2014/chart" uri="{C3380CC4-5D6E-409C-BE32-E72D297353CC}">
              <c16:uniqueId val="{00000001-0EEC-4037-9DE4-5F089C7D8DF2}"/>
            </c:ext>
          </c:extLst>
        </c:ser>
        <c:ser>
          <c:idx val="2"/>
          <c:order val="2"/>
          <c:tx>
            <c:v>91-20</c:v>
          </c:tx>
          <c:spPr>
            <a:ln w="12700">
              <a:solidFill>
                <a:srgbClr val="00FF00"/>
              </a:solidFill>
              <a:prstDash val="solid"/>
            </a:ln>
          </c:spPr>
          <c:marker>
            <c:symbol val="none"/>
          </c:marker>
          <c:xVal>
            <c:numRef>
              <c:f>'giorni estivi Torano'!$A$2:$A$56</c:f>
              <c:numCache>
                <c:formatCode>General</c:formatCode>
                <c:ptCount val="55"/>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1983</c:v>
                </c:pt>
                <c:pt idx="20">
                  <c:v>1984</c:v>
                </c:pt>
                <c:pt idx="21">
                  <c:v>1986</c:v>
                </c:pt>
                <c:pt idx="22">
                  <c:v>1988</c:v>
                </c:pt>
                <c:pt idx="23">
                  <c:v>1989</c:v>
                </c:pt>
                <c:pt idx="24">
                  <c:v>1990</c:v>
                </c:pt>
                <c:pt idx="25">
                  <c:v>1991</c:v>
                </c:pt>
                <c:pt idx="26">
                  <c:v>1992</c:v>
                </c:pt>
                <c:pt idx="27">
                  <c:v>1993</c:v>
                </c:pt>
                <c:pt idx="28">
                  <c:v>1994</c:v>
                </c:pt>
                <c:pt idx="29">
                  <c:v>1995</c:v>
                </c:pt>
                <c:pt idx="30">
                  <c:v>1996</c:v>
                </c:pt>
                <c:pt idx="31">
                  <c:v>1997</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c:v>
                </c:pt>
                <c:pt idx="52">
                  <c:v>2019</c:v>
                </c:pt>
                <c:pt idx="53">
                  <c:v>2020</c:v>
                </c:pt>
                <c:pt idx="54">
                  <c:v>2021</c:v>
                </c:pt>
              </c:numCache>
            </c:numRef>
          </c:xVal>
          <c:yVal>
            <c:numRef>
              <c:f>'giorni estivi Torano'!$F$2:$F$56</c:f>
              <c:numCache>
                <c:formatCode>0.0</c:formatCode>
                <c:ptCount val="55"/>
                <c:pt idx="0">
                  <c:v>95.448275862068968</c:v>
                </c:pt>
                <c:pt idx="1">
                  <c:v>95.448275862068968</c:v>
                </c:pt>
                <c:pt idx="2">
                  <c:v>95.448275862068968</c:v>
                </c:pt>
                <c:pt idx="3">
                  <c:v>95.448275862068968</c:v>
                </c:pt>
                <c:pt idx="4">
                  <c:v>95.448275862068968</c:v>
                </c:pt>
                <c:pt idx="5">
                  <c:v>95.448275862068968</c:v>
                </c:pt>
                <c:pt idx="6">
                  <c:v>95.448275862068968</c:v>
                </c:pt>
                <c:pt idx="7">
                  <c:v>95.448275862068968</c:v>
                </c:pt>
                <c:pt idx="8">
                  <c:v>95.448275862068968</c:v>
                </c:pt>
                <c:pt idx="9">
                  <c:v>95.448275862068968</c:v>
                </c:pt>
                <c:pt idx="10">
                  <c:v>95.448275862068968</c:v>
                </c:pt>
                <c:pt idx="11">
                  <c:v>95.448275862068968</c:v>
                </c:pt>
                <c:pt idx="12">
                  <c:v>95.448275862068968</c:v>
                </c:pt>
                <c:pt idx="13">
                  <c:v>95.448275862068968</c:v>
                </c:pt>
                <c:pt idx="14">
                  <c:v>95.448275862068968</c:v>
                </c:pt>
                <c:pt idx="15">
                  <c:v>95.448275862068968</c:v>
                </c:pt>
                <c:pt idx="16">
                  <c:v>95.448275862068968</c:v>
                </c:pt>
                <c:pt idx="17">
                  <c:v>95.448275862068968</c:v>
                </c:pt>
                <c:pt idx="18">
                  <c:v>95.448275862068968</c:v>
                </c:pt>
                <c:pt idx="19">
                  <c:v>95.448275862068968</c:v>
                </c:pt>
                <c:pt idx="20">
                  <c:v>95.448275862068968</c:v>
                </c:pt>
                <c:pt idx="21">
                  <c:v>95.448275862068968</c:v>
                </c:pt>
                <c:pt idx="22">
                  <c:v>95.448275862068968</c:v>
                </c:pt>
                <c:pt idx="23">
                  <c:v>95.448275862068968</c:v>
                </c:pt>
                <c:pt idx="24">
                  <c:v>95.448275862068968</c:v>
                </c:pt>
                <c:pt idx="25">
                  <c:v>95.448275862068968</c:v>
                </c:pt>
                <c:pt idx="26">
                  <c:v>95.448275862068968</c:v>
                </c:pt>
                <c:pt idx="27">
                  <c:v>95.448275862068968</c:v>
                </c:pt>
                <c:pt idx="28">
                  <c:v>95.448275862068968</c:v>
                </c:pt>
                <c:pt idx="29">
                  <c:v>95.448275862068968</c:v>
                </c:pt>
                <c:pt idx="30">
                  <c:v>95.448275862068968</c:v>
                </c:pt>
                <c:pt idx="31">
                  <c:v>95.448275862068968</c:v>
                </c:pt>
                <c:pt idx="32">
                  <c:v>95.448275862068968</c:v>
                </c:pt>
                <c:pt idx="33">
                  <c:v>95.448275862068968</c:v>
                </c:pt>
                <c:pt idx="34">
                  <c:v>95.448275862068968</c:v>
                </c:pt>
                <c:pt idx="35">
                  <c:v>95.448275862068968</c:v>
                </c:pt>
                <c:pt idx="36">
                  <c:v>95.448275862068968</c:v>
                </c:pt>
                <c:pt idx="37">
                  <c:v>95.448275862068968</c:v>
                </c:pt>
                <c:pt idx="38">
                  <c:v>95.448275862068968</c:v>
                </c:pt>
                <c:pt idx="39">
                  <c:v>95.448275862068968</c:v>
                </c:pt>
                <c:pt idx="40">
                  <c:v>95.448275862068968</c:v>
                </c:pt>
                <c:pt idx="41">
                  <c:v>95.448275862068968</c:v>
                </c:pt>
                <c:pt idx="42">
                  <c:v>95.448275862068968</c:v>
                </c:pt>
                <c:pt idx="43">
                  <c:v>95.448275862068968</c:v>
                </c:pt>
                <c:pt idx="44">
                  <c:v>95.448275862068968</c:v>
                </c:pt>
                <c:pt idx="45">
                  <c:v>95.448275862068968</c:v>
                </c:pt>
                <c:pt idx="46">
                  <c:v>95.448275862068968</c:v>
                </c:pt>
                <c:pt idx="47">
                  <c:v>95.448275862068968</c:v>
                </c:pt>
                <c:pt idx="48">
                  <c:v>95.448275862068968</c:v>
                </c:pt>
                <c:pt idx="49">
                  <c:v>95.448275862068968</c:v>
                </c:pt>
                <c:pt idx="50">
                  <c:v>95.448275862068968</c:v>
                </c:pt>
                <c:pt idx="51">
                  <c:v>95.448275862068968</c:v>
                </c:pt>
                <c:pt idx="52">
                  <c:v>95.448275862068968</c:v>
                </c:pt>
                <c:pt idx="53">
                  <c:v>95.448275862068968</c:v>
                </c:pt>
                <c:pt idx="54">
                  <c:v>95.448275862068968</c:v>
                </c:pt>
              </c:numCache>
            </c:numRef>
          </c:yVal>
          <c:smooth val="0"/>
          <c:extLst>
            <c:ext xmlns:c16="http://schemas.microsoft.com/office/drawing/2014/chart" uri="{C3380CC4-5D6E-409C-BE32-E72D297353CC}">
              <c16:uniqueId val="{00000002-0EEC-4037-9DE4-5F089C7D8DF2}"/>
            </c:ext>
          </c:extLst>
        </c:ser>
        <c:dLbls>
          <c:showLegendKey val="0"/>
          <c:showVal val="0"/>
          <c:showCatName val="0"/>
          <c:showSerName val="0"/>
          <c:showPercent val="0"/>
          <c:showBubbleSize val="0"/>
        </c:dLbls>
        <c:axId val="183129600"/>
        <c:axId val="184336768"/>
      </c:scatterChart>
      <c:valAx>
        <c:axId val="183129600"/>
        <c:scaling>
          <c:orientation val="minMax"/>
          <c:max val="2021"/>
          <c:min val="1961"/>
        </c:scaling>
        <c:delete val="0"/>
        <c:axPos val="b"/>
        <c:title>
          <c:tx>
            <c:rich>
              <a:bodyPr/>
              <a:lstStyle/>
              <a:p>
                <a:pPr>
                  <a:defRPr sz="1000" b="1" i="0" u="none" strike="noStrike" baseline="0">
                    <a:solidFill>
                      <a:srgbClr val="000000"/>
                    </a:solidFill>
                    <a:latin typeface="Arial"/>
                    <a:ea typeface="Arial"/>
                    <a:cs typeface="Arial"/>
                  </a:defRPr>
                </a:pPr>
                <a:r>
                  <a:rPr lang="it-IT"/>
                  <a:t>anni</a:t>
                </a:r>
              </a:p>
            </c:rich>
          </c:tx>
          <c:layout>
            <c:manualLayout>
              <c:xMode val="edge"/>
              <c:yMode val="edge"/>
              <c:x val="0.42461538461538462"/>
              <c:y val="0.906405030986653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184336768"/>
        <c:crosses val="autoZero"/>
        <c:crossBetween val="midCat"/>
      </c:valAx>
      <c:valAx>
        <c:axId val="184336768"/>
        <c:scaling>
          <c:orientation val="minMax"/>
        </c:scaling>
        <c:delete val="0"/>
        <c:axPos val="l"/>
        <c:title>
          <c:tx>
            <c:rich>
              <a:bodyPr/>
              <a:lstStyle/>
              <a:p>
                <a:pPr>
                  <a:defRPr sz="1000" b="1" i="0" u="none" strike="noStrike" baseline="0">
                    <a:solidFill>
                      <a:srgbClr val="000000"/>
                    </a:solidFill>
                    <a:latin typeface="Arial"/>
                    <a:ea typeface="Arial"/>
                    <a:cs typeface="Arial"/>
                  </a:defRPr>
                </a:pPr>
                <a:r>
                  <a:rPr lang="it-IT"/>
                  <a:t>giorni</a:t>
                </a:r>
              </a:p>
            </c:rich>
          </c:tx>
          <c:layout>
            <c:manualLayout>
              <c:xMode val="edge"/>
              <c:yMode val="edge"/>
              <c:x val="2.4615384615384615E-2"/>
              <c:y val="0.4532025154933268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183129600"/>
        <c:crosses val="autoZero"/>
        <c:crossBetween val="midCat"/>
      </c:valAx>
      <c:spPr>
        <a:solidFill>
          <a:srgbClr val="FFFFCC"/>
        </a:solidFill>
        <a:ln w="12700">
          <a:solidFill>
            <a:srgbClr val="808080"/>
          </a:solidFill>
          <a:prstDash val="solid"/>
        </a:ln>
      </c:spPr>
    </c:plotArea>
    <c:legend>
      <c:legendPos val="r"/>
      <c:layout>
        <c:manualLayout>
          <c:xMode val="edge"/>
          <c:yMode val="edge"/>
          <c:x val="0.82923076923076888"/>
          <c:y val="0.42364582970028397"/>
          <c:w val="0.15846153846153854"/>
          <c:h val="0.15763565756289646"/>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it-IT"/>
              <a:t>TORANO NOTTI TROPICALI</a:t>
            </a:r>
          </a:p>
        </c:rich>
      </c:tx>
      <c:layout>
        <c:manualLayout>
          <c:xMode val="edge"/>
          <c:yMode val="edge"/>
          <c:x val="0.33384615384615401"/>
          <c:y val="3.1331592689295057E-2"/>
        </c:manualLayout>
      </c:layout>
      <c:overlay val="0"/>
      <c:spPr>
        <a:noFill/>
        <a:ln w="25400">
          <a:noFill/>
        </a:ln>
      </c:spPr>
    </c:title>
    <c:autoTitleDeleted val="0"/>
    <c:plotArea>
      <c:layout>
        <c:manualLayout>
          <c:layoutTarget val="inner"/>
          <c:xMode val="edge"/>
          <c:yMode val="edge"/>
          <c:x val="0.1"/>
          <c:y val="0.18276762402088773"/>
          <c:w val="0.67230769230769283"/>
          <c:h val="0.63707571801566609"/>
        </c:manualLayout>
      </c:layout>
      <c:scatterChart>
        <c:scatterStyle val="lineMarker"/>
        <c:varyColors val="0"/>
        <c:ser>
          <c:idx val="0"/>
          <c:order val="0"/>
          <c:tx>
            <c:strRef>
              <c:f>'notti tropicali torano'!$C$1</c:f>
              <c:strCache>
                <c:ptCount val="1"/>
                <c:pt idx="0">
                  <c:v>notti tropicali</c:v>
                </c:pt>
              </c:strCache>
            </c:strRef>
          </c:tx>
          <c:spPr>
            <a:ln w="12700">
              <a:solidFill>
                <a:srgbClr val="FF0000"/>
              </a:solidFill>
              <a:prstDash val="solid"/>
            </a:ln>
          </c:spPr>
          <c:marker>
            <c:symbol val="diamond"/>
            <c:size val="5"/>
            <c:spPr>
              <a:solidFill>
                <a:srgbClr val="FF0000"/>
              </a:solidFill>
              <a:ln>
                <a:solidFill>
                  <a:srgbClr val="FF0000"/>
                </a:solidFill>
                <a:prstDash val="solid"/>
              </a:ln>
            </c:spPr>
          </c:marker>
          <c:xVal>
            <c:numRef>
              <c:f>'notti tropicali torano'!$A$2:$A$58</c:f>
              <c:numCache>
                <c:formatCode>General</c:formatCod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1983</c:v>
                </c:pt>
                <c:pt idx="20">
                  <c:v>1984</c:v>
                </c:pt>
                <c:pt idx="21">
                  <c:v>1986</c:v>
                </c:pt>
                <c:pt idx="22">
                  <c:v>1988</c:v>
                </c:pt>
                <c:pt idx="23">
                  <c:v>1989</c:v>
                </c:pt>
                <c:pt idx="24">
                  <c:v>1990</c:v>
                </c:pt>
                <c:pt idx="25">
                  <c:v>1991</c:v>
                </c:pt>
                <c:pt idx="26">
                  <c:v>1992</c:v>
                </c:pt>
                <c:pt idx="27">
                  <c:v>1993</c:v>
                </c:pt>
                <c:pt idx="28">
                  <c:v>1994</c:v>
                </c:pt>
                <c:pt idx="29">
                  <c:v>1995</c:v>
                </c:pt>
                <c:pt idx="30">
                  <c:v>1996</c:v>
                </c:pt>
                <c:pt idx="31">
                  <c:v>1997</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c:v>
                </c:pt>
                <c:pt idx="52">
                  <c:v>2019</c:v>
                </c:pt>
                <c:pt idx="53">
                  <c:v>2020</c:v>
                </c:pt>
                <c:pt idx="54">
                  <c:v>2021</c:v>
                </c:pt>
              </c:numCache>
            </c:numRef>
          </c:xVal>
          <c:yVal>
            <c:numRef>
              <c:f>'notti tropicali torano'!$C$2:$C$58</c:f>
              <c:numCache>
                <c:formatCode>General</c:formatCode>
                <c:ptCount val="57"/>
                <c:pt idx="0">
                  <c:v>7</c:v>
                </c:pt>
                <c:pt idx="1">
                  <c:v>22</c:v>
                </c:pt>
                <c:pt idx="2">
                  <c:v>23</c:v>
                </c:pt>
                <c:pt idx="3">
                  <c:v>19</c:v>
                </c:pt>
                <c:pt idx="4">
                  <c:v>18</c:v>
                </c:pt>
                <c:pt idx="5">
                  <c:v>17</c:v>
                </c:pt>
                <c:pt idx="6">
                  <c:v>11</c:v>
                </c:pt>
                <c:pt idx="7">
                  <c:v>5</c:v>
                </c:pt>
                <c:pt idx="8">
                  <c:v>1</c:v>
                </c:pt>
                <c:pt idx="9">
                  <c:v>1</c:v>
                </c:pt>
                <c:pt idx="10">
                  <c:v>3</c:v>
                </c:pt>
                <c:pt idx="11">
                  <c:v>32</c:v>
                </c:pt>
                <c:pt idx="12">
                  <c:v>5</c:v>
                </c:pt>
                <c:pt idx="13">
                  <c:v>21</c:v>
                </c:pt>
                <c:pt idx="14">
                  <c:v>6</c:v>
                </c:pt>
                <c:pt idx="15">
                  <c:v>6</c:v>
                </c:pt>
                <c:pt idx="16">
                  <c:v>2</c:v>
                </c:pt>
                <c:pt idx="17">
                  <c:v>5</c:v>
                </c:pt>
                <c:pt idx="18">
                  <c:v>15</c:v>
                </c:pt>
                <c:pt idx="19">
                  <c:v>6</c:v>
                </c:pt>
                <c:pt idx="20">
                  <c:v>24</c:v>
                </c:pt>
                <c:pt idx="21">
                  <c:v>8</c:v>
                </c:pt>
                <c:pt idx="22">
                  <c:v>5</c:v>
                </c:pt>
                <c:pt idx="23">
                  <c:v>7</c:v>
                </c:pt>
                <c:pt idx="24">
                  <c:v>6</c:v>
                </c:pt>
                <c:pt idx="25">
                  <c:v>3</c:v>
                </c:pt>
                <c:pt idx="26">
                  <c:v>6</c:v>
                </c:pt>
                <c:pt idx="27">
                  <c:v>10</c:v>
                </c:pt>
                <c:pt idx="28">
                  <c:v>5</c:v>
                </c:pt>
                <c:pt idx="29">
                  <c:v>6</c:v>
                </c:pt>
                <c:pt idx="30">
                  <c:v>4</c:v>
                </c:pt>
                <c:pt idx="31">
                  <c:v>7</c:v>
                </c:pt>
                <c:pt idx="32">
                  <c:v>9</c:v>
                </c:pt>
                <c:pt idx="33">
                  <c:v>9</c:v>
                </c:pt>
                <c:pt idx="34">
                  <c:v>6</c:v>
                </c:pt>
                <c:pt idx="35">
                  <c:v>13</c:v>
                </c:pt>
                <c:pt idx="36">
                  <c:v>21</c:v>
                </c:pt>
                <c:pt idx="37">
                  <c:v>3</c:v>
                </c:pt>
                <c:pt idx="38">
                  <c:v>10</c:v>
                </c:pt>
                <c:pt idx="39">
                  <c:v>9</c:v>
                </c:pt>
                <c:pt idx="40">
                  <c:v>17</c:v>
                </c:pt>
                <c:pt idx="41">
                  <c:v>9</c:v>
                </c:pt>
                <c:pt idx="42">
                  <c:v>11</c:v>
                </c:pt>
                <c:pt idx="43">
                  <c:v>13</c:v>
                </c:pt>
                <c:pt idx="44">
                  <c:v>9</c:v>
                </c:pt>
                <c:pt idx="45">
                  <c:v>15</c:v>
                </c:pt>
                <c:pt idx="46">
                  <c:v>8</c:v>
                </c:pt>
                <c:pt idx="47">
                  <c:v>4</c:v>
                </c:pt>
                <c:pt idx="48">
                  <c:v>22</c:v>
                </c:pt>
                <c:pt idx="49">
                  <c:v>8</c:v>
                </c:pt>
                <c:pt idx="50">
                  <c:v>25</c:v>
                </c:pt>
                <c:pt idx="51">
                  <c:v>14</c:v>
                </c:pt>
                <c:pt idx="52">
                  <c:v>16</c:v>
                </c:pt>
                <c:pt idx="53">
                  <c:v>14</c:v>
                </c:pt>
                <c:pt idx="54">
                  <c:v>24</c:v>
                </c:pt>
              </c:numCache>
            </c:numRef>
          </c:yVal>
          <c:smooth val="0"/>
          <c:extLst>
            <c:ext xmlns:c16="http://schemas.microsoft.com/office/drawing/2014/chart" uri="{C3380CC4-5D6E-409C-BE32-E72D297353CC}">
              <c16:uniqueId val="{00000000-7D6F-49FD-A01D-46FEB7D7F99C}"/>
            </c:ext>
          </c:extLst>
        </c:ser>
        <c:ser>
          <c:idx val="1"/>
          <c:order val="1"/>
          <c:tx>
            <c:strRef>
              <c:f>'notti tropicali torano'!$D$1</c:f>
              <c:strCache>
                <c:ptCount val="1"/>
                <c:pt idx="0">
                  <c:v>61-20</c:v>
                </c:pt>
              </c:strCache>
            </c:strRef>
          </c:tx>
          <c:spPr>
            <a:ln w="3175">
              <a:solidFill>
                <a:srgbClr val="0000FF"/>
              </a:solidFill>
              <a:prstDash val="solid"/>
            </a:ln>
          </c:spPr>
          <c:marker>
            <c:symbol val="none"/>
          </c:marker>
          <c:xVal>
            <c:numRef>
              <c:f>'notti tropicali torano'!$A$2:$A$58</c:f>
              <c:numCache>
                <c:formatCode>General</c:formatCode>
                <c:ptCount val="57"/>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1976</c:v>
                </c:pt>
                <c:pt idx="15">
                  <c:v>1977</c:v>
                </c:pt>
                <c:pt idx="16">
                  <c:v>1979</c:v>
                </c:pt>
                <c:pt idx="17">
                  <c:v>1980</c:v>
                </c:pt>
                <c:pt idx="18">
                  <c:v>1981</c:v>
                </c:pt>
                <c:pt idx="19">
                  <c:v>1983</c:v>
                </c:pt>
                <c:pt idx="20">
                  <c:v>1984</c:v>
                </c:pt>
                <c:pt idx="21">
                  <c:v>1986</c:v>
                </c:pt>
                <c:pt idx="22">
                  <c:v>1988</c:v>
                </c:pt>
                <c:pt idx="23">
                  <c:v>1989</c:v>
                </c:pt>
                <c:pt idx="24">
                  <c:v>1990</c:v>
                </c:pt>
                <c:pt idx="25">
                  <c:v>1991</c:v>
                </c:pt>
                <c:pt idx="26">
                  <c:v>1992</c:v>
                </c:pt>
                <c:pt idx="27">
                  <c:v>1993</c:v>
                </c:pt>
                <c:pt idx="28">
                  <c:v>1994</c:v>
                </c:pt>
                <c:pt idx="29">
                  <c:v>1995</c:v>
                </c:pt>
                <c:pt idx="30">
                  <c:v>1996</c:v>
                </c:pt>
                <c:pt idx="31">
                  <c:v>1997</c:v>
                </c:pt>
                <c:pt idx="32">
                  <c:v>1999</c:v>
                </c:pt>
                <c:pt idx="33">
                  <c:v>2000</c:v>
                </c:pt>
                <c:pt idx="34">
                  <c:v>2001</c:v>
                </c:pt>
                <c:pt idx="35">
                  <c:v>2002</c:v>
                </c:pt>
                <c:pt idx="36">
                  <c:v>2003</c:v>
                </c:pt>
                <c:pt idx="37">
                  <c:v>2004</c:v>
                </c:pt>
                <c:pt idx="38">
                  <c:v>2005</c:v>
                </c:pt>
                <c:pt idx="39">
                  <c:v>2006</c:v>
                </c:pt>
                <c:pt idx="40">
                  <c:v>2007</c:v>
                </c:pt>
                <c:pt idx="41">
                  <c:v>2008</c:v>
                </c:pt>
                <c:pt idx="42">
                  <c:v>2009</c:v>
                </c:pt>
                <c:pt idx="43">
                  <c:v>2010</c:v>
                </c:pt>
                <c:pt idx="44">
                  <c:v>2011</c:v>
                </c:pt>
                <c:pt idx="45">
                  <c:v>2012</c:v>
                </c:pt>
                <c:pt idx="46">
                  <c:v>2013</c:v>
                </c:pt>
                <c:pt idx="47">
                  <c:v>2014</c:v>
                </c:pt>
                <c:pt idx="48">
                  <c:v>2015</c:v>
                </c:pt>
                <c:pt idx="49">
                  <c:v>2016</c:v>
                </c:pt>
                <c:pt idx="50">
                  <c:v>2017</c:v>
                </c:pt>
                <c:pt idx="51">
                  <c:v>2018</c:v>
                </c:pt>
                <c:pt idx="52">
                  <c:v>2019</c:v>
                </c:pt>
                <c:pt idx="53">
                  <c:v>2020</c:v>
                </c:pt>
                <c:pt idx="54">
                  <c:v>2021</c:v>
                </c:pt>
              </c:numCache>
            </c:numRef>
          </c:xVal>
          <c:yVal>
            <c:numRef>
              <c:f>'notti tropicali torano'!$D$2:$D$58</c:f>
              <c:numCache>
                <c:formatCode>0</c:formatCode>
                <c:ptCount val="57"/>
                <c:pt idx="0">
                  <c:v>11</c:v>
                </c:pt>
                <c:pt idx="1">
                  <c:v>11</c:v>
                </c:pt>
                <c:pt idx="2">
                  <c:v>11</c:v>
                </c:pt>
                <c:pt idx="3">
                  <c:v>11</c:v>
                </c:pt>
                <c:pt idx="4">
                  <c:v>11</c:v>
                </c:pt>
                <c:pt idx="5">
                  <c:v>11</c:v>
                </c:pt>
                <c:pt idx="6">
                  <c:v>11</c:v>
                </c:pt>
                <c:pt idx="7">
                  <c:v>11</c:v>
                </c:pt>
                <c:pt idx="8">
                  <c:v>11</c:v>
                </c:pt>
                <c:pt idx="9">
                  <c:v>11</c:v>
                </c:pt>
                <c:pt idx="10">
                  <c:v>11</c:v>
                </c:pt>
                <c:pt idx="11">
                  <c:v>11</c:v>
                </c:pt>
                <c:pt idx="12">
                  <c:v>11</c:v>
                </c:pt>
                <c:pt idx="13">
                  <c:v>11</c:v>
                </c:pt>
                <c:pt idx="14">
                  <c:v>11</c:v>
                </c:pt>
                <c:pt idx="15">
                  <c:v>11</c:v>
                </c:pt>
                <c:pt idx="16">
                  <c:v>11</c:v>
                </c:pt>
                <c:pt idx="17">
                  <c:v>11</c:v>
                </c:pt>
                <c:pt idx="18">
                  <c:v>11</c:v>
                </c:pt>
                <c:pt idx="19">
                  <c:v>11</c:v>
                </c:pt>
                <c:pt idx="20">
                  <c:v>11</c:v>
                </c:pt>
                <c:pt idx="21">
                  <c:v>11</c:v>
                </c:pt>
                <c:pt idx="22">
                  <c:v>11</c:v>
                </c:pt>
                <c:pt idx="23">
                  <c:v>11</c:v>
                </c:pt>
                <c:pt idx="24">
                  <c:v>11</c:v>
                </c:pt>
                <c:pt idx="25">
                  <c:v>11</c:v>
                </c:pt>
                <c:pt idx="26">
                  <c:v>11</c:v>
                </c:pt>
                <c:pt idx="27">
                  <c:v>11</c:v>
                </c:pt>
                <c:pt idx="28">
                  <c:v>11</c:v>
                </c:pt>
                <c:pt idx="29">
                  <c:v>11</c:v>
                </c:pt>
                <c:pt idx="30">
                  <c:v>11</c:v>
                </c:pt>
                <c:pt idx="31">
                  <c:v>11</c:v>
                </c:pt>
                <c:pt idx="32">
                  <c:v>11</c:v>
                </c:pt>
                <c:pt idx="33">
                  <c:v>11</c:v>
                </c:pt>
                <c:pt idx="34">
                  <c:v>11</c:v>
                </c:pt>
                <c:pt idx="35">
                  <c:v>11</c:v>
                </c:pt>
                <c:pt idx="36">
                  <c:v>11</c:v>
                </c:pt>
                <c:pt idx="37">
                  <c:v>11</c:v>
                </c:pt>
                <c:pt idx="38">
                  <c:v>11</c:v>
                </c:pt>
                <c:pt idx="39">
                  <c:v>11</c:v>
                </c:pt>
                <c:pt idx="40">
                  <c:v>11</c:v>
                </c:pt>
                <c:pt idx="41">
                  <c:v>11</c:v>
                </c:pt>
                <c:pt idx="42">
                  <c:v>11</c:v>
                </c:pt>
                <c:pt idx="43">
                  <c:v>11</c:v>
                </c:pt>
                <c:pt idx="44">
                  <c:v>11</c:v>
                </c:pt>
                <c:pt idx="45">
                  <c:v>11</c:v>
                </c:pt>
                <c:pt idx="46">
                  <c:v>11</c:v>
                </c:pt>
                <c:pt idx="47">
                  <c:v>11</c:v>
                </c:pt>
                <c:pt idx="48">
                  <c:v>11</c:v>
                </c:pt>
                <c:pt idx="49">
                  <c:v>11</c:v>
                </c:pt>
                <c:pt idx="50">
                  <c:v>11</c:v>
                </c:pt>
                <c:pt idx="51">
                  <c:v>11</c:v>
                </c:pt>
                <c:pt idx="52">
                  <c:v>11</c:v>
                </c:pt>
                <c:pt idx="53">
                  <c:v>11</c:v>
                </c:pt>
                <c:pt idx="54">
                  <c:v>11</c:v>
                </c:pt>
              </c:numCache>
            </c:numRef>
          </c:yVal>
          <c:smooth val="0"/>
          <c:extLst>
            <c:ext xmlns:c16="http://schemas.microsoft.com/office/drawing/2014/chart" uri="{C3380CC4-5D6E-409C-BE32-E72D297353CC}">
              <c16:uniqueId val="{00000001-7D6F-49FD-A01D-46FEB7D7F99C}"/>
            </c:ext>
          </c:extLst>
        </c:ser>
        <c:dLbls>
          <c:showLegendKey val="0"/>
          <c:showVal val="0"/>
          <c:showCatName val="0"/>
          <c:showSerName val="0"/>
          <c:showPercent val="0"/>
          <c:showBubbleSize val="0"/>
        </c:dLbls>
        <c:axId val="56707712"/>
        <c:axId val="58214656"/>
      </c:scatterChart>
      <c:valAx>
        <c:axId val="56707712"/>
        <c:scaling>
          <c:orientation val="minMax"/>
          <c:max val="2021"/>
          <c:min val="1961"/>
        </c:scaling>
        <c:delete val="0"/>
        <c:axPos val="b"/>
        <c:title>
          <c:tx>
            <c:rich>
              <a:bodyPr/>
              <a:lstStyle/>
              <a:p>
                <a:pPr>
                  <a:defRPr sz="1000" b="1" i="0" u="none" strike="noStrike" baseline="0">
                    <a:solidFill>
                      <a:srgbClr val="000000"/>
                    </a:solidFill>
                    <a:latin typeface="Arial"/>
                    <a:ea typeface="Arial"/>
                    <a:cs typeface="Arial"/>
                  </a:defRPr>
                </a:pPr>
                <a:r>
                  <a:rPr lang="it-IT"/>
                  <a:t>anno</a:t>
                </a:r>
              </a:p>
            </c:rich>
          </c:tx>
          <c:layout>
            <c:manualLayout>
              <c:xMode val="edge"/>
              <c:yMode val="edge"/>
              <c:x val="0.4076923076923078"/>
              <c:y val="0.9007832898172316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58214656"/>
        <c:crosses val="autoZero"/>
        <c:crossBetween val="midCat"/>
      </c:valAx>
      <c:valAx>
        <c:axId val="58214656"/>
        <c:scaling>
          <c:orientation val="minMax"/>
        </c:scaling>
        <c:delete val="0"/>
        <c:axPos val="l"/>
        <c:title>
          <c:tx>
            <c:rich>
              <a:bodyPr/>
              <a:lstStyle/>
              <a:p>
                <a:pPr>
                  <a:defRPr sz="1000" b="1" i="0" u="none" strike="noStrike" baseline="0">
                    <a:solidFill>
                      <a:srgbClr val="000000"/>
                    </a:solidFill>
                    <a:latin typeface="Arial"/>
                    <a:ea typeface="Arial"/>
                    <a:cs typeface="Arial"/>
                  </a:defRPr>
                </a:pPr>
                <a:r>
                  <a:rPr lang="it-IT"/>
                  <a:t>giorni</a:t>
                </a:r>
              </a:p>
            </c:rich>
          </c:tx>
          <c:layout>
            <c:manualLayout>
              <c:xMode val="edge"/>
              <c:yMode val="edge"/>
              <c:x val="2.4615384615384615E-2"/>
              <c:y val="0.4490861618798959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56707712"/>
        <c:crosses val="autoZero"/>
        <c:crossBetween val="midCat"/>
      </c:valAx>
      <c:spPr>
        <a:solidFill>
          <a:srgbClr val="FFFFCC"/>
        </a:solidFill>
        <a:ln w="12700">
          <a:solidFill>
            <a:srgbClr val="808080"/>
          </a:solidFill>
          <a:prstDash val="solid"/>
        </a:ln>
      </c:spPr>
    </c:plotArea>
    <c:legend>
      <c:legendPos val="r"/>
      <c:layout>
        <c:manualLayout>
          <c:xMode val="edge"/>
          <c:yMode val="edge"/>
          <c:x val="0.81384615384615389"/>
          <c:y val="0.44647519582245454"/>
          <c:w val="0.17384615384615396"/>
          <c:h val="0.11227154046997397"/>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pPr>
              <a:defRPr/>
            </a:pPr>
            <a:endParaRPr lang="it-IT"/>
          </a:p>
        </p:txBody>
      </p:sp>
      <p:sp>
        <p:nvSpPr>
          <p:cNvPr id="19459" name="Rectangle 2"/>
          <p:cNvSpPr>
            <a:spLocks noGrp="1" noRot="1" noChangeAspect="1" noChangeArrowheads="1"/>
          </p:cNvSpPr>
          <p:nvPr>
            <p:ph type="sldImg"/>
          </p:nvPr>
        </p:nvSpPr>
        <p:spPr bwMode="auto">
          <a:xfrm>
            <a:off x="1106488" y="812800"/>
            <a:ext cx="5341937" cy="4005263"/>
          </a:xfrm>
          <a:prstGeom prst="rect">
            <a:avLst/>
          </a:prstGeom>
          <a:noFill/>
          <a:ln w="9525">
            <a:noFill/>
            <a:round/>
            <a:headEnd/>
            <a:tailEnd/>
          </a:ln>
        </p:spPr>
      </p:sp>
      <p:sp>
        <p:nvSpPr>
          <p:cNvPr id="2051" name="Rectangle 3"/>
          <p:cNvSpPr>
            <a:spLocks noGrp="1" noChangeArrowheads="1"/>
          </p:cNvSpPr>
          <p:nvPr>
            <p:ph type="body"/>
          </p:nvPr>
        </p:nvSpPr>
        <p:spPr bwMode="auto">
          <a:xfrm>
            <a:off x="755650" y="5078413"/>
            <a:ext cx="6045200" cy="4808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noProof="0" smtClean="0"/>
          </a:p>
        </p:txBody>
      </p:sp>
      <p:sp>
        <p:nvSpPr>
          <p:cNvPr id="2052" name="Rectangle 4"/>
          <p:cNvSpPr>
            <a:spLocks noGrp="1" noChangeArrowheads="1"/>
          </p:cNvSpPr>
          <p:nvPr>
            <p:ph type="hdr"/>
          </p:nvPr>
        </p:nvSpPr>
        <p:spPr bwMode="auto">
          <a:xfrm>
            <a:off x="0" y="0"/>
            <a:ext cx="3278188"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8" charset="0"/>
                <a:ea typeface="Lucida Sans Unicode" pitchFamily="34" charset="0"/>
                <a:cs typeface="Lucida Sans Unicode" pitchFamily="34" charset="0"/>
              </a:defRPr>
            </a:lvl1pPr>
          </a:lstStyle>
          <a:p>
            <a:pPr>
              <a:defRPr/>
            </a:pPr>
            <a:endParaRPr lang="it-IT"/>
          </a:p>
        </p:txBody>
      </p:sp>
      <p:sp>
        <p:nvSpPr>
          <p:cNvPr id="2053" name="Rectangle 5"/>
          <p:cNvSpPr>
            <a:spLocks noGrp="1" noChangeArrowheads="1"/>
          </p:cNvSpPr>
          <p:nvPr>
            <p:ph type="dt"/>
          </p:nvPr>
        </p:nvSpPr>
        <p:spPr bwMode="auto">
          <a:xfrm>
            <a:off x="4278313" y="0"/>
            <a:ext cx="3278187"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8" charset="0"/>
                <a:ea typeface="Lucida Sans Unicode" pitchFamily="34" charset="0"/>
                <a:cs typeface="Lucida Sans Unicode" pitchFamily="34" charset="0"/>
              </a:defRPr>
            </a:lvl1pPr>
          </a:lstStyle>
          <a:p>
            <a:pPr>
              <a:defRPr/>
            </a:pPr>
            <a:endParaRPr lang="it-IT"/>
          </a:p>
        </p:txBody>
      </p:sp>
      <p:sp>
        <p:nvSpPr>
          <p:cNvPr id="2054" name="Rectangle 6"/>
          <p:cNvSpPr>
            <a:spLocks noGrp="1" noChangeArrowheads="1"/>
          </p:cNvSpPr>
          <p:nvPr>
            <p:ph type="ftr"/>
          </p:nvPr>
        </p:nvSpPr>
        <p:spPr bwMode="auto">
          <a:xfrm>
            <a:off x="0" y="10156825"/>
            <a:ext cx="3278188"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8" charset="0"/>
                <a:ea typeface="Lucida Sans Unicode" pitchFamily="34" charset="0"/>
                <a:cs typeface="Lucida Sans Unicode" pitchFamily="34" charset="0"/>
              </a:defRPr>
            </a:lvl1pPr>
          </a:lstStyle>
          <a:p>
            <a:pPr>
              <a:defRPr/>
            </a:pPr>
            <a:endParaRPr lang="it-IT"/>
          </a:p>
        </p:txBody>
      </p:sp>
      <p:sp>
        <p:nvSpPr>
          <p:cNvPr id="2055" name="Rectangle 7"/>
          <p:cNvSpPr>
            <a:spLocks noGrp="1" noChangeArrowheads="1"/>
          </p:cNvSpPr>
          <p:nvPr>
            <p:ph type="sldNum"/>
          </p:nvPr>
        </p:nvSpPr>
        <p:spPr bwMode="auto">
          <a:xfrm>
            <a:off x="4278313" y="10156825"/>
            <a:ext cx="3278187"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8" charset="0"/>
                <a:ea typeface="Lucida Sans Unicode" pitchFamily="34" charset="0"/>
                <a:cs typeface="Lucida Sans Unicode" pitchFamily="34" charset="0"/>
              </a:defRPr>
            </a:lvl1pPr>
          </a:lstStyle>
          <a:p>
            <a:pPr>
              <a:defRPr/>
            </a:pPr>
            <a:fld id="{7398D5ED-1D62-40DE-B50F-2A52AB670563}"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p>
            <a:fld id="{89020040-5A9E-495E-B621-EEABBB0D8074}" type="slidenum">
              <a:rPr lang="it-IT"/>
              <a:pPr/>
              <a:t>1</a:t>
            </a:fld>
            <a:endParaRPr lang="it-IT"/>
          </a:p>
        </p:txBody>
      </p:sp>
      <p:sp>
        <p:nvSpPr>
          <p:cNvPr id="20483" name="Rectangle 1"/>
          <p:cNvSpPr txBox="1">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ln>
        </p:spPr>
      </p:sp>
      <p:sp>
        <p:nvSpPr>
          <p:cNvPr id="20484" name="Rectangle 2"/>
          <p:cNvSpPr txBox="1">
            <a:spLocks noGrp="1" noChangeArrowheads="1"/>
          </p:cNvSpPr>
          <p:nvPr>
            <p:ph type="body" idx="1"/>
          </p:nvPr>
        </p:nvSpPr>
        <p:spPr>
          <a:xfrm>
            <a:off x="755650" y="5078413"/>
            <a:ext cx="6048375" cy="4811712"/>
          </a:xfrm>
          <a:noFill/>
          <a:ln/>
        </p:spPr>
        <p:txBody>
          <a:bodyPr wrap="none" anchor="ct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p>
            <a:fld id="{CB8FA32F-8D4F-45A2-A1AF-84AE79F2CFCE}" type="slidenum">
              <a:rPr lang="it-IT"/>
              <a:pPr/>
              <a:t>6</a:t>
            </a:fld>
            <a:endParaRPr lang="it-IT"/>
          </a:p>
        </p:txBody>
      </p:sp>
      <p:sp>
        <p:nvSpPr>
          <p:cNvPr id="21507" name="Rectangle 1"/>
          <p:cNvSpPr txBox="1">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ln>
        </p:spPr>
      </p:sp>
      <p:sp>
        <p:nvSpPr>
          <p:cNvPr id="21508" name="Rectangle 2"/>
          <p:cNvSpPr txBox="1">
            <a:spLocks noGrp="1" noChangeArrowheads="1"/>
          </p:cNvSpPr>
          <p:nvPr>
            <p:ph type="body" idx="1"/>
          </p:nvPr>
        </p:nvSpPr>
        <p:spPr>
          <a:xfrm>
            <a:off x="755650" y="5078413"/>
            <a:ext cx="6048375" cy="4811712"/>
          </a:xfrm>
          <a:noFill/>
          <a:ln/>
        </p:spPr>
        <p:txBody>
          <a:bodyPr wrap="none" anchor="ct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p>
            <a:fld id="{270BE015-CA8F-49D4-A420-163AF0D160FD}" type="slidenum">
              <a:rPr lang="it-IT"/>
              <a:pPr/>
              <a:t>7</a:t>
            </a:fld>
            <a:endParaRPr lang="it-IT"/>
          </a:p>
        </p:txBody>
      </p:sp>
      <p:sp>
        <p:nvSpPr>
          <p:cNvPr id="22531" name="Rectangle 1"/>
          <p:cNvSpPr txBox="1">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ln>
        </p:spPr>
      </p:sp>
      <p:sp>
        <p:nvSpPr>
          <p:cNvPr id="22532" name="Rectangle 2"/>
          <p:cNvSpPr txBox="1">
            <a:spLocks noGrp="1" noChangeArrowheads="1"/>
          </p:cNvSpPr>
          <p:nvPr>
            <p:ph type="body" idx="1"/>
          </p:nvPr>
        </p:nvSpPr>
        <p:spPr>
          <a:xfrm>
            <a:off x="755650" y="5078413"/>
            <a:ext cx="6048375" cy="4811712"/>
          </a:xfrm>
          <a:noFill/>
          <a:ln/>
        </p:spPr>
        <p:txBody>
          <a:bodyPr wrap="none" anchor="ct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40DBF529-328B-4803-8963-57D107B52EE7}" type="slidenum">
              <a:rPr lang="it-IT"/>
              <a:pPr/>
              <a:t>8</a:t>
            </a:fld>
            <a:endParaRPr lang="it-IT"/>
          </a:p>
        </p:txBody>
      </p:sp>
      <p:sp>
        <p:nvSpPr>
          <p:cNvPr id="23555" name="Rectangle 1"/>
          <p:cNvSpPr txBox="1">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ln>
        </p:spPr>
      </p:sp>
      <p:sp>
        <p:nvSpPr>
          <p:cNvPr id="23556" name="Rectangle 2"/>
          <p:cNvSpPr txBox="1">
            <a:spLocks noGrp="1" noChangeArrowheads="1"/>
          </p:cNvSpPr>
          <p:nvPr>
            <p:ph type="body" idx="1"/>
          </p:nvPr>
        </p:nvSpPr>
        <p:spPr>
          <a:xfrm>
            <a:off x="755650" y="5078413"/>
            <a:ext cx="6048375" cy="4811712"/>
          </a:xfrm>
          <a:noFill/>
          <a:ln/>
        </p:spPr>
        <p:txBody>
          <a:bodyPr wrap="none" anchor="ct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p>
            <a:fld id="{E9F7E0AB-A535-43CD-89B3-0A1696AB45FC}" type="slidenum">
              <a:rPr lang="it-IT"/>
              <a:pPr/>
              <a:t>9</a:t>
            </a:fld>
            <a:endParaRPr lang="it-IT"/>
          </a:p>
        </p:txBody>
      </p:sp>
      <p:sp>
        <p:nvSpPr>
          <p:cNvPr id="24579" name="Rectangle 1"/>
          <p:cNvSpPr txBox="1">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ln>
        </p:spPr>
      </p:sp>
      <p:sp>
        <p:nvSpPr>
          <p:cNvPr id="24580" name="Rectangle 2"/>
          <p:cNvSpPr txBox="1">
            <a:spLocks noGrp="1" noChangeArrowheads="1"/>
          </p:cNvSpPr>
          <p:nvPr>
            <p:ph type="body" idx="1"/>
          </p:nvPr>
        </p:nvSpPr>
        <p:spPr>
          <a:xfrm>
            <a:off x="755650" y="5078413"/>
            <a:ext cx="6048375" cy="4811712"/>
          </a:xfrm>
          <a:noFill/>
          <a:ln/>
        </p:spPr>
        <p:txBody>
          <a:bodyPr wrap="none" anchor="ct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5"/>
            <a:ext cx="10364788"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7613" y="1604963"/>
            <a:ext cx="2741612" cy="45227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1604963"/>
            <a:ext cx="8075613" cy="45227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524000" y="2471738"/>
            <a:ext cx="9140825" cy="669925"/>
          </a:xfrm>
        </p:spPr>
        <p:txBody>
          <a:bodyPr/>
          <a:lstStyle/>
          <a:p>
            <a:r>
              <a:rPr lang="it-IT" smtClean="0"/>
              <a:t>Fare clic per modificare lo stile del titolo</a:t>
            </a: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524000" y="2471738"/>
            <a:ext cx="9140825" cy="6699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09600" y="1604963"/>
            <a:ext cx="5408613" cy="45227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6170613" y="1604963"/>
            <a:ext cx="5408612" cy="2184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170613" y="3941763"/>
            <a:ext cx="5408612" cy="21859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613" y="4406900"/>
            <a:ext cx="10364787"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4963"/>
            <a:ext cx="54086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0613" y="1604963"/>
            <a:ext cx="54086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4388"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40116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90775"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1524000" y="2471738"/>
            <a:ext cx="9140825" cy="669925"/>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smtClean="0"/>
              <a:t>Fate clic per modificare il formato del testo del titolo</a:t>
            </a:r>
          </a:p>
        </p:txBody>
      </p:sp>
      <p:sp>
        <p:nvSpPr>
          <p:cNvPr id="8195" name="Rectangle 2"/>
          <p:cNvSpPr>
            <a:spLocks noGrp="1" noChangeArrowheads="1"/>
          </p:cNvSpPr>
          <p:nvPr>
            <p:ph type="body" idx="1"/>
          </p:nvPr>
        </p:nvSpPr>
        <p:spPr bwMode="auto">
          <a:xfrm>
            <a:off x="609600" y="1604963"/>
            <a:ext cx="10969625" cy="4522787"/>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orbel" pitchFamily="34" charset="0"/>
        </a:defRPr>
      </a:lvl2pPr>
      <a:lvl3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orbel" pitchFamily="34" charset="0"/>
        </a:defRPr>
      </a:lvl3pPr>
      <a:lvl4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orbel" pitchFamily="34" charset="0"/>
        </a:defRPr>
      </a:lvl4pPr>
      <a:lvl5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orbel" pitchFamily="34" charset="0"/>
        </a:defRPr>
      </a:lvl5pPr>
      <a:lvl6pPr marL="2514600" indent="-228600" algn="l" defTabSz="449263" rtl="0" fontAlgn="base">
        <a:lnSpc>
          <a:spcPct val="92000"/>
        </a:lnSpc>
        <a:spcBef>
          <a:spcPct val="0"/>
        </a:spcBef>
        <a:spcAft>
          <a:spcPct val="0"/>
        </a:spcAft>
        <a:buClr>
          <a:srgbClr val="000000"/>
        </a:buClr>
        <a:buSzPct val="100000"/>
        <a:buFont typeface="Times New Roman" pitchFamily="18" charset="0"/>
        <a:defRPr>
          <a:solidFill>
            <a:srgbClr val="000000"/>
          </a:solidFill>
          <a:latin typeface="Corbel" pitchFamily="34" charset="0"/>
        </a:defRPr>
      </a:lvl6pPr>
      <a:lvl7pPr marL="2971800" indent="-228600" algn="l" defTabSz="449263" rtl="0" fontAlgn="base">
        <a:lnSpc>
          <a:spcPct val="92000"/>
        </a:lnSpc>
        <a:spcBef>
          <a:spcPct val="0"/>
        </a:spcBef>
        <a:spcAft>
          <a:spcPct val="0"/>
        </a:spcAft>
        <a:buClr>
          <a:srgbClr val="000000"/>
        </a:buClr>
        <a:buSzPct val="100000"/>
        <a:buFont typeface="Times New Roman" pitchFamily="18" charset="0"/>
        <a:defRPr>
          <a:solidFill>
            <a:srgbClr val="000000"/>
          </a:solidFill>
          <a:latin typeface="Corbel" pitchFamily="34" charset="0"/>
        </a:defRPr>
      </a:lvl7pPr>
      <a:lvl8pPr marL="3429000" indent="-228600" algn="l" defTabSz="449263" rtl="0" fontAlgn="base">
        <a:lnSpc>
          <a:spcPct val="92000"/>
        </a:lnSpc>
        <a:spcBef>
          <a:spcPct val="0"/>
        </a:spcBef>
        <a:spcAft>
          <a:spcPct val="0"/>
        </a:spcAft>
        <a:buClr>
          <a:srgbClr val="000000"/>
        </a:buClr>
        <a:buSzPct val="100000"/>
        <a:buFont typeface="Times New Roman" pitchFamily="18" charset="0"/>
        <a:defRPr>
          <a:solidFill>
            <a:srgbClr val="000000"/>
          </a:solidFill>
          <a:latin typeface="Corbel" pitchFamily="34" charset="0"/>
        </a:defRPr>
      </a:lvl8pPr>
      <a:lvl9pPr marL="3886200" indent="-228600" algn="l" defTabSz="449263" rtl="0" fontAlgn="base">
        <a:lnSpc>
          <a:spcPct val="92000"/>
        </a:lnSpc>
        <a:spcBef>
          <a:spcPct val="0"/>
        </a:spcBef>
        <a:spcAft>
          <a:spcPct val="0"/>
        </a:spcAft>
        <a:buClr>
          <a:srgbClr val="000000"/>
        </a:buClr>
        <a:buSzPct val="100000"/>
        <a:buFont typeface="Times New Roman" pitchFamily="18" charset="0"/>
        <a:defRPr>
          <a:solidFill>
            <a:srgbClr val="000000"/>
          </a:solidFill>
          <a:latin typeface="Corbel" pitchFamily="34" charset="0"/>
        </a:defRPr>
      </a:lvl9pPr>
    </p:titleStyle>
    <p:bodyStyle>
      <a:lvl1pPr marL="342900" indent="-342900" algn="l" defTabSz="449263" rtl="0" eaLnBrk="0" fontAlgn="base" hangingPunct="0">
        <a:lnSpc>
          <a:spcPct val="92000"/>
        </a:lnSpc>
        <a:spcBef>
          <a:spcPct val="0"/>
        </a:spcBef>
        <a:spcAft>
          <a:spcPts val="1425"/>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2000"/>
        </a:lnSpc>
        <a:spcBef>
          <a:spcPct val="0"/>
        </a:spcBef>
        <a:spcAft>
          <a:spcPts val="1138"/>
        </a:spcAft>
        <a:buClr>
          <a:srgbClr val="000000"/>
        </a:buClr>
        <a:buSzPct val="100000"/>
        <a:buFont typeface="Times New Roman" pitchFamily="18" charset="0"/>
        <a:defRPr sz="2000">
          <a:solidFill>
            <a:srgbClr val="000000"/>
          </a:solidFill>
          <a:latin typeface="+mn-lt"/>
        </a:defRPr>
      </a:lvl2pPr>
      <a:lvl3pPr marL="1143000" indent="-228600" algn="l" defTabSz="449263" rtl="0" eaLnBrk="0" fontAlgn="base" hangingPunct="0">
        <a:lnSpc>
          <a:spcPct val="92000"/>
        </a:lnSpc>
        <a:spcBef>
          <a:spcPct val="0"/>
        </a:spcBef>
        <a:spcAft>
          <a:spcPts val="850"/>
        </a:spcAft>
        <a:buClr>
          <a:srgbClr val="000000"/>
        </a:buClr>
        <a:buSzPct val="100000"/>
        <a:buFont typeface="Times New Roman" pitchFamily="18" charset="0"/>
        <a:defRPr>
          <a:solidFill>
            <a:srgbClr val="000000"/>
          </a:solidFill>
          <a:latin typeface="+mn-lt"/>
        </a:defRPr>
      </a:lvl3pPr>
      <a:lvl4pPr marL="1600200" indent="-228600" algn="l" defTabSz="449263" rtl="0" eaLnBrk="0" fontAlgn="base" hangingPunct="0">
        <a:lnSpc>
          <a:spcPct val="92000"/>
        </a:lnSpc>
        <a:spcBef>
          <a:spcPct val="0"/>
        </a:spcBef>
        <a:spcAft>
          <a:spcPts val="575"/>
        </a:spcAft>
        <a:buClr>
          <a:srgbClr val="000000"/>
        </a:buClr>
        <a:buSzPct val="100000"/>
        <a:buFont typeface="Times New Roman" pitchFamily="18" charset="0"/>
        <a:defRPr>
          <a:solidFill>
            <a:srgbClr val="000000"/>
          </a:solidFill>
          <a:latin typeface="+mn-lt"/>
        </a:defRPr>
      </a:lvl4pPr>
      <a:lvl5pPr marL="2057400" indent="-228600" algn="l" defTabSz="449263" rtl="0" eaLnBrk="0" fontAlgn="base" hangingPunct="0">
        <a:lnSpc>
          <a:spcPct val="92000"/>
        </a:lnSpc>
        <a:spcBef>
          <a:spcPct val="0"/>
        </a:spcBef>
        <a:spcAft>
          <a:spcPts val="288"/>
        </a:spcAft>
        <a:buClr>
          <a:srgbClr val="000000"/>
        </a:buClr>
        <a:buSzPct val="100000"/>
        <a:buFont typeface="Times New Roman" pitchFamily="18" charset="0"/>
        <a:defRPr sz="2000">
          <a:solidFill>
            <a:srgbClr val="000000"/>
          </a:solidFill>
          <a:latin typeface="+mn-lt"/>
        </a:defRPr>
      </a:lvl5pPr>
      <a:lvl6pPr marL="2514600" indent="-228600" algn="l" defTabSz="449263" rtl="0" fontAlgn="base">
        <a:lnSpc>
          <a:spcPct val="92000"/>
        </a:lnSpc>
        <a:spcBef>
          <a:spcPct val="0"/>
        </a:spcBef>
        <a:spcAft>
          <a:spcPts val="288"/>
        </a:spcAft>
        <a:buClr>
          <a:srgbClr val="000000"/>
        </a:buClr>
        <a:buSzPct val="100000"/>
        <a:buFont typeface="Times New Roman" pitchFamily="18" charset="0"/>
        <a:defRPr sz="2000">
          <a:solidFill>
            <a:srgbClr val="000000"/>
          </a:solidFill>
          <a:latin typeface="+mn-lt"/>
        </a:defRPr>
      </a:lvl6pPr>
      <a:lvl7pPr marL="2971800" indent="-228600" algn="l" defTabSz="449263" rtl="0" fontAlgn="base">
        <a:lnSpc>
          <a:spcPct val="92000"/>
        </a:lnSpc>
        <a:spcBef>
          <a:spcPct val="0"/>
        </a:spcBef>
        <a:spcAft>
          <a:spcPts val="288"/>
        </a:spcAft>
        <a:buClr>
          <a:srgbClr val="000000"/>
        </a:buClr>
        <a:buSzPct val="100000"/>
        <a:buFont typeface="Times New Roman" pitchFamily="18" charset="0"/>
        <a:defRPr sz="2000">
          <a:solidFill>
            <a:srgbClr val="000000"/>
          </a:solidFill>
          <a:latin typeface="+mn-lt"/>
        </a:defRPr>
      </a:lvl7pPr>
      <a:lvl8pPr marL="3429000" indent="-228600" algn="l" defTabSz="449263" rtl="0" fontAlgn="base">
        <a:lnSpc>
          <a:spcPct val="92000"/>
        </a:lnSpc>
        <a:spcBef>
          <a:spcPct val="0"/>
        </a:spcBef>
        <a:spcAft>
          <a:spcPts val="288"/>
        </a:spcAft>
        <a:buClr>
          <a:srgbClr val="000000"/>
        </a:buClr>
        <a:buSzPct val="100000"/>
        <a:buFont typeface="Times New Roman" pitchFamily="18" charset="0"/>
        <a:defRPr sz="2000">
          <a:solidFill>
            <a:srgbClr val="000000"/>
          </a:solidFill>
          <a:latin typeface="+mn-lt"/>
        </a:defRPr>
      </a:lvl8pPr>
      <a:lvl9pPr marL="3886200" indent="-228600" algn="l" defTabSz="449263" rtl="0" fontAlgn="base">
        <a:lnSpc>
          <a:spcPct val="92000"/>
        </a:lnSpc>
        <a:spcBef>
          <a:spcPct val="0"/>
        </a:spcBef>
        <a:spcAft>
          <a:spcPts val="288"/>
        </a:spcAft>
        <a:buClr>
          <a:srgbClr val="000000"/>
        </a:buClr>
        <a:buSzPct val="100000"/>
        <a:buFont typeface="Times New Roman" pitchFamily="18" charset="0"/>
        <a:defRPr sz="2000">
          <a:solidFill>
            <a:srgbClr val="0000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696913" y="1989138"/>
            <a:ext cx="9144000" cy="763587"/>
          </a:xfrm>
        </p:spPr>
        <p:txBody>
          <a:bodyPr anchor="ctr"/>
          <a:lstStyle/>
          <a:p>
            <a:pPr eaLnBrk="1" hangingPunct="1"/>
            <a:r>
              <a:rPr lang="it-IT" sz="2800" smtClean="0"/>
              <a:t>L’estate 2021 in Calabria: indicatori climatici e record storici</a:t>
            </a:r>
          </a:p>
        </p:txBody>
      </p:sp>
      <p:grpSp>
        <p:nvGrpSpPr>
          <p:cNvPr id="9219" name="Gruppo 6"/>
          <p:cNvGrpSpPr>
            <a:grpSpLocks/>
          </p:cNvGrpSpPr>
          <p:nvPr/>
        </p:nvGrpSpPr>
        <p:grpSpPr bwMode="auto">
          <a:xfrm>
            <a:off x="10056813" y="5949950"/>
            <a:ext cx="1330325" cy="552450"/>
            <a:chOff x="5859828" y="3150870"/>
            <a:chExt cx="1330431" cy="552450"/>
          </a:xfrm>
        </p:grpSpPr>
        <p:pic>
          <p:nvPicPr>
            <p:cNvPr id="9222" name="Immagine 3" descr="logoARPACAL_2019"/>
            <p:cNvPicPr>
              <a:picLocks noChangeAspect="1" noChangeArrowheads="1"/>
            </p:cNvPicPr>
            <p:nvPr/>
          </p:nvPicPr>
          <p:blipFill>
            <a:blip r:embed="rId4" cstate="print"/>
            <a:srcRect/>
            <a:stretch>
              <a:fillRect/>
            </a:stretch>
          </p:blipFill>
          <p:spPr bwMode="auto">
            <a:xfrm>
              <a:off x="5859828" y="3154680"/>
              <a:ext cx="473931" cy="548640"/>
            </a:xfrm>
            <a:prstGeom prst="rect">
              <a:avLst/>
            </a:prstGeom>
            <a:noFill/>
            <a:ln w="9525">
              <a:noFill/>
              <a:miter lim="800000"/>
              <a:headEnd/>
              <a:tailEnd/>
            </a:ln>
          </p:spPr>
        </p:pic>
        <p:pic>
          <p:nvPicPr>
            <p:cNvPr id="9223" name="Picture 5"/>
            <p:cNvPicPr>
              <a:picLocks noChangeAspect="1" noChangeArrowheads="1"/>
            </p:cNvPicPr>
            <p:nvPr/>
          </p:nvPicPr>
          <p:blipFill>
            <a:blip r:embed="rId5" cstate="print"/>
            <a:srcRect r="5269"/>
            <a:stretch>
              <a:fillRect/>
            </a:stretch>
          </p:blipFill>
          <p:spPr bwMode="auto">
            <a:xfrm>
              <a:off x="6456834" y="3150870"/>
              <a:ext cx="733425" cy="552450"/>
            </a:xfrm>
            <a:prstGeom prst="rect">
              <a:avLst/>
            </a:prstGeom>
            <a:solidFill>
              <a:srgbClr val="FFFFFF"/>
            </a:solidFill>
            <a:ln w="9525">
              <a:noFill/>
              <a:miter lim="800000"/>
              <a:headEnd/>
              <a:tailEnd/>
            </a:ln>
          </p:spPr>
        </p:pic>
      </p:grpSp>
      <p:sp>
        <p:nvSpPr>
          <p:cNvPr id="9" name="Rectangle 1"/>
          <p:cNvSpPr txBox="1">
            <a:spLocks noChangeArrowheads="1"/>
          </p:cNvSpPr>
          <p:nvPr/>
        </p:nvSpPr>
        <p:spPr bwMode="auto">
          <a:xfrm>
            <a:off x="839788" y="2852738"/>
            <a:ext cx="6121400" cy="720725"/>
          </a:xfrm>
          <a:prstGeom prst="rect">
            <a:avLst/>
          </a:prstGeom>
          <a:noFill/>
          <a:ln w="9525">
            <a:noFill/>
            <a:round/>
            <a:headEnd/>
            <a:tailEnd/>
          </a:ln>
          <a:effectLst/>
        </p:spPr>
        <p:txBody>
          <a:bodyPr lIns="90000" tIns="45000" rIns="90000" bIns="45000" anchor="ctr"/>
          <a:lstStyle/>
          <a:p>
            <a:pPr hangingPunct="1">
              <a:lnSpc>
                <a:spcPct val="92000"/>
              </a:lnSpc>
              <a:defRPr/>
            </a:pPr>
            <a:r>
              <a:rPr lang="it-IT" sz="1600" kern="0" dirty="0">
                <a:solidFill>
                  <a:srgbClr val="000000"/>
                </a:solidFill>
                <a:latin typeface="+mj-lt"/>
                <a:ea typeface="+mj-ea"/>
                <a:cs typeface="+mj-cs"/>
              </a:rPr>
              <a:t>Ing. Eugenio </a:t>
            </a:r>
            <a:r>
              <a:rPr lang="it-IT" sz="1600" kern="0" dirty="0" err="1">
                <a:solidFill>
                  <a:srgbClr val="000000"/>
                </a:solidFill>
                <a:latin typeface="+mj-lt"/>
                <a:ea typeface="+mj-ea"/>
                <a:cs typeface="+mj-cs"/>
              </a:rPr>
              <a:t>Filice</a:t>
            </a:r>
            <a:r>
              <a:rPr lang="it-IT" sz="1600" kern="0" dirty="0">
                <a:solidFill>
                  <a:srgbClr val="000000"/>
                </a:solidFill>
                <a:latin typeface="+mj-lt"/>
                <a:ea typeface="+mj-ea"/>
                <a:cs typeface="+mj-cs"/>
              </a:rPr>
              <a:t>, Ing. Loredana </a:t>
            </a:r>
            <a:r>
              <a:rPr lang="it-IT" sz="1600" kern="0" dirty="0" err="1">
                <a:solidFill>
                  <a:srgbClr val="000000"/>
                </a:solidFill>
                <a:latin typeface="+mj-lt"/>
                <a:ea typeface="+mj-ea"/>
                <a:cs typeface="+mj-cs"/>
              </a:rPr>
              <a:t>Marsico</a:t>
            </a:r>
            <a:r>
              <a:rPr lang="it-IT" sz="1600" kern="0" dirty="0">
                <a:solidFill>
                  <a:srgbClr val="000000"/>
                </a:solidFill>
                <a:latin typeface="+mj-lt"/>
                <a:ea typeface="+mj-ea"/>
                <a:cs typeface="+mj-cs"/>
              </a:rPr>
              <a:t>, Ing. Roberta </a:t>
            </a:r>
            <a:r>
              <a:rPr lang="it-IT" sz="1600" kern="0" dirty="0" err="1">
                <a:solidFill>
                  <a:srgbClr val="000000"/>
                </a:solidFill>
                <a:latin typeface="+mj-lt"/>
                <a:ea typeface="+mj-ea"/>
                <a:cs typeface="+mj-cs"/>
              </a:rPr>
              <a:t>Rotundo</a:t>
            </a:r>
            <a:endParaRPr lang="it-IT" sz="1600" kern="0" dirty="0">
              <a:solidFill>
                <a:srgbClr val="000000"/>
              </a:solidFill>
              <a:latin typeface="+mj-lt"/>
              <a:ea typeface="+mj-ea"/>
              <a:cs typeface="+mj-cs"/>
            </a:endParaRPr>
          </a:p>
        </p:txBody>
      </p:sp>
      <p:sp>
        <p:nvSpPr>
          <p:cNvPr id="9221" name="CasellaDiTesto 10"/>
          <p:cNvSpPr txBox="1">
            <a:spLocks noChangeArrowheads="1"/>
          </p:cNvSpPr>
          <p:nvPr/>
        </p:nvSpPr>
        <p:spPr bwMode="auto">
          <a:xfrm>
            <a:off x="768350" y="6092825"/>
            <a:ext cx="8597900" cy="350838"/>
          </a:xfrm>
          <a:prstGeom prst="rect">
            <a:avLst/>
          </a:prstGeom>
          <a:noFill/>
          <a:ln w="9525">
            <a:noFill/>
            <a:miter lim="800000"/>
            <a:headEnd/>
            <a:tailEnd/>
          </a:ln>
        </p:spPr>
        <p:txBody>
          <a:bodyPr wrap="none">
            <a:spAutoFit/>
          </a:bodyPr>
          <a:lstStyle/>
          <a:p>
            <a:r>
              <a:rPr lang="it-IT">
                <a:solidFill>
                  <a:schemeClr val="tx1"/>
                </a:solidFill>
              </a:rPr>
              <a:t>Agenzia Regionale Protezione Ambiente Calabria - Centro Funzionale Multirischi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609600" y="1916113"/>
            <a:ext cx="10969625" cy="4211637"/>
          </a:xfrm>
        </p:spPr>
        <p:txBody>
          <a:bodyPr/>
          <a:lstStyle/>
          <a:p>
            <a:pPr eaLnBrk="1" hangingPunct="1"/>
            <a:r>
              <a:rPr lang="it-IT" dirty="0" smtClean="0"/>
              <a:t>	</a:t>
            </a:r>
          </a:p>
          <a:p>
            <a:pPr eaLnBrk="1" hangingPunct="1"/>
            <a:r>
              <a:rPr lang="it-IT" dirty="0" smtClean="0"/>
              <a:t>	Per la valutazione dell’anomalia termica regionale, ogni serie storica di temperatura media mensile è stata riportata alla quota media della Calabria, 450 m s.l.m. secondo la formula:</a:t>
            </a:r>
          </a:p>
          <a:p>
            <a:pPr algn="ctr" eaLnBrk="1" hangingPunct="1"/>
            <a:r>
              <a:rPr lang="it-IT" dirty="0" err="1" smtClean="0"/>
              <a:t>T=</a:t>
            </a:r>
            <a:r>
              <a:rPr lang="it-IT" dirty="0" smtClean="0"/>
              <a:t> </a:t>
            </a:r>
            <a:r>
              <a:rPr lang="it-IT" dirty="0" err="1" smtClean="0"/>
              <a:t>T</a:t>
            </a:r>
            <a:r>
              <a:rPr lang="it-IT" baseline="-25000" dirty="0" err="1" smtClean="0"/>
              <a:t>s</a:t>
            </a:r>
            <a:r>
              <a:rPr lang="it-IT" dirty="0" smtClean="0"/>
              <a:t> + 0.6 (450 </a:t>
            </a:r>
            <a:r>
              <a:rPr lang="it-IT" dirty="0" err="1" smtClean="0"/>
              <a:t>–Q</a:t>
            </a:r>
            <a:r>
              <a:rPr lang="it-IT" baseline="-25000" dirty="0" err="1" smtClean="0"/>
              <a:t>s</a:t>
            </a:r>
            <a:r>
              <a:rPr lang="it-IT" dirty="0" smtClean="0"/>
              <a:t>)/100</a:t>
            </a:r>
          </a:p>
          <a:p>
            <a:pPr eaLnBrk="1" hangingPunct="1"/>
            <a:r>
              <a:rPr lang="it-IT" dirty="0" smtClean="0"/>
              <a:t>	E’ stata quindi ricavata la serie storica delle temperature medie della Calabria per i mesi estivi determinando quindi i valori normali dei trentenni 61-90 e 91-20.</a:t>
            </a:r>
          </a:p>
        </p:txBody>
      </p:sp>
      <p:sp>
        <p:nvSpPr>
          <p:cNvPr id="18435" name="Rectangle 5"/>
          <p:cNvSpPr>
            <a:spLocks noChangeArrowheads="1"/>
          </p:cNvSpPr>
          <p:nvPr/>
        </p:nvSpPr>
        <p:spPr bwMode="auto">
          <a:xfrm>
            <a:off x="263525" y="1196975"/>
            <a:ext cx="11583988" cy="576263"/>
          </a:xfrm>
          <a:prstGeom prst="rect">
            <a:avLst/>
          </a:prstGeom>
          <a:noFill/>
          <a:ln w="9525">
            <a:noFill/>
            <a:round/>
            <a:headEnd/>
            <a:tailEnd/>
          </a:ln>
        </p:spPr>
        <p:txBody>
          <a:bodyPr lIns="0" tIns="28080" rIns="0" bIns="0"/>
          <a:lstStyle/>
          <a:p>
            <a:pPr marL="342900" indent="-342900" algn="ctr" hangingPunct="1">
              <a:lnSpc>
                <a:spcPct val="100000"/>
              </a:lnSpc>
              <a:spcBef>
                <a:spcPct val="20000"/>
              </a:spcBef>
            </a:pPr>
            <a:r>
              <a:rPr lang="it-IT" sz="3200" dirty="0">
                <a:solidFill>
                  <a:srgbClr val="000000"/>
                </a:solidFill>
                <a:latin typeface="Times New Roman" pitchFamily="18" charset="0"/>
              </a:rPr>
              <a:t>TEMPERATURA REGIONALE</a:t>
            </a:r>
          </a:p>
          <a:p>
            <a:pPr marL="342900" indent="-342900" hangingPunct="1">
              <a:lnSpc>
                <a:spcPct val="100000"/>
              </a:lnSpc>
              <a:spcBef>
                <a:spcPct val="20000"/>
              </a:spcBef>
            </a:pPr>
            <a:endParaRPr lang="it-IT" sz="3200" dirty="0">
              <a:solidFill>
                <a:srgbClr val="000000"/>
              </a:solidFill>
              <a:latin typeface="Times New Roman" pitchFamily="18" charset="0"/>
            </a:endParaRPr>
          </a:p>
          <a:p>
            <a:pPr marL="342900" indent="-342900" hangingPunct="1">
              <a:lnSpc>
                <a:spcPct val="100000"/>
              </a:lnSpc>
              <a:spcBef>
                <a:spcPct val="20000"/>
              </a:spcBef>
            </a:pPr>
            <a:endParaRPr lang="it-IT" sz="3200" dirty="0">
              <a:solidFill>
                <a:srgbClr val="000000"/>
              </a:solidFill>
              <a:latin typeface="Times New Roman" pitchFamily="18" charset="0"/>
            </a:endParaRPr>
          </a:p>
          <a:p>
            <a:pPr marL="342900" indent="-342900" hangingPunct="1">
              <a:lnSpc>
                <a:spcPct val="100000"/>
              </a:lnSpc>
              <a:spcBef>
                <a:spcPct val="20000"/>
              </a:spcBef>
              <a:buFont typeface="Times New Roman" pitchFamily="18" charset="0"/>
              <a:buChar char="•"/>
            </a:pPr>
            <a:endParaRPr lang="it-IT" sz="3200"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ChangeArrowheads="1"/>
          </p:cNvSpPr>
          <p:nvPr/>
        </p:nvSpPr>
        <p:spPr bwMode="auto">
          <a:xfrm>
            <a:off x="263525" y="1052513"/>
            <a:ext cx="11583988" cy="576262"/>
          </a:xfrm>
          <a:prstGeom prst="rect">
            <a:avLst/>
          </a:prstGeom>
          <a:noFill/>
          <a:ln w="9525">
            <a:noFill/>
            <a:round/>
            <a:headEnd/>
            <a:tailEnd/>
          </a:ln>
        </p:spPr>
        <p:txBody>
          <a:bodyPr lIns="0" tIns="28080" rIns="0" bIns="0"/>
          <a:lstStyle/>
          <a:p>
            <a:pPr marL="342900" indent="-342900" algn="ctr" hangingPunct="1">
              <a:lnSpc>
                <a:spcPct val="100000"/>
              </a:lnSpc>
              <a:spcBef>
                <a:spcPct val="20000"/>
              </a:spcBef>
            </a:pPr>
            <a:r>
              <a:rPr lang="it-IT" sz="3200" dirty="0">
                <a:solidFill>
                  <a:srgbClr val="000000"/>
                </a:solidFill>
                <a:latin typeface="Times New Roman" pitchFamily="18" charset="0"/>
              </a:rPr>
              <a:t>TEMPERATURA REGIONALE</a:t>
            </a:r>
          </a:p>
          <a:p>
            <a:pPr marL="342900" indent="-342900" hangingPunct="1">
              <a:lnSpc>
                <a:spcPct val="100000"/>
              </a:lnSpc>
              <a:spcBef>
                <a:spcPct val="20000"/>
              </a:spcBef>
              <a:buFont typeface="Times New Roman" pitchFamily="18" charset="0"/>
              <a:buChar char="•"/>
            </a:pPr>
            <a:endParaRPr lang="it-IT" sz="3200" dirty="0">
              <a:solidFill>
                <a:srgbClr val="000000"/>
              </a:solidFill>
              <a:latin typeface="Times New Roman" pitchFamily="18" charset="0"/>
            </a:endParaRPr>
          </a:p>
          <a:p>
            <a:pPr marL="342900" indent="-342900" hangingPunct="1">
              <a:lnSpc>
                <a:spcPct val="100000"/>
              </a:lnSpc>
              <a:spcBef>
                <a:spcPct val="20000"/>
              </a:spcBef>
            </a:pPr>
            <a:endParaRPr lang="it-IT" sz="3200" dirty="0">
              <a:solidFill>
                <a:srgbClr val="000000"/>
              </a:solidFill>
              <a:latin typeface="Times New Roman" pitchFamily="18" charset="0"/>
            </a:endParaRPr>
          </a:p>
          <a:p>
            <a:pPr marL="342900" indent="-342900" hangingPunct="1">
              <a:lnSpc>
                <a:spcPct val="100000"/>
              </a:lnSpc>
              <a:spcBef>
                <a:spcPct val="20000"/>
              </a:spcBef>
              <a:buFont typeface="Times New Roman" pitchFamily="18" charset="0"/>
              <a:buChar char="•"/>
            </a:pPr>
            <a:endParaRPr lang="it-IT" sz="3200" dirty="0">
              <a:solidFill>
                <a:srgbClr val="000000"/>
              </a:solidFill>
              <a:latin typeface="Times New Roman" pitchFamily="18" charset="0"/>
            </a:endParaRPr>
          </a:p>
        </p:txBody>
      </p:sp>
      <p:sp>
        <p:nvSpPr>
          <p:cNvPr id="1028" name="Rectangle 7"/>
          <p:cNvSpPr>
            <a:spLocks noChangeArrowheads="1"/>
          </p:cNvSpPr>
          <p:nvPr/>
        </p:nvSpPr>
        <p:spPr bwMode="auto">
          <a:xfrm>
            <a:off x="8185026" y="4336442"/>
            <a:ext cx="3672408" cy="493084"/>
          </a:xfrm>
          <a:prstGeom prst="rect">
            <a:avLst/>
          </a:prstGeom>
          <a:noFill/>
          <a:ln w="9525">
            <a:noFill/>
            <a:miter lim="800000"/>
            <a:headEnd/>
            <a:tailEnd/>
          </a:ln>
        </p:spPr>
        <p:txBody>
          <a:bodyPr wrap="square" anchor="ctr">
            <a:spAutoFit/>
          </a:bodyPr>
          <a:lstStyle/>
          <a:p>
            <a:pPr algn="just">
              <a:tabLst>
                <a:tab pos="495300" algn="l"/>
              </a:tabLst>
            </a:pPr>
            <a:r>
              <a:rPr lang="it-IT" sz="1400" dirty="0" smtClean="0">
                <a:solidFill>
                  <a:srgbClr val="000000"/>
                </a:solidFill>
                <a:cs typeface="Times New Roman" pitchFamily="18" charset="0"/>
              </a:rPr>
              <a:t>Il </a:t>
            </a:r>
            <a:r>
              <a:rPr lang="it-IT" sz="1400" dirty="0">
                <a:solidFill>
                  <a:srgbClr val="000000"/>
                </a:solidFill>
                <a:cs typeface="Times New Roman" pitchFamily="18" charset="0"/>
              </a:rPr>
              <a:t>valore di </a:t>
            </a:r>
            <a:r>
              <a:rPr lang="it-IT" sz="1400" dirty="0" smtClean="0">
                <a:solidFill>
                  <a:srgbClr val="000000"/>
                </a:solidFill>
                <a:cs typeface="Times New Roman" pitchFamily="18" charset="0"/>
              </a:rPr>
              <a:t>22.8°C </a:t>
            </a:r>
            <a:r>
              <a:rPr lang="it-IT" sz="1400" dirty="0">
                <a:solidFill>
                  <a:srgbClr val="000000"/>
                </a:solidFill>
                <a:cs typeface="Times New Roman" pitchFamily="18" charset="0"/>
              </a:rPr>
              <a:t>rappresenta il terzo valore più alto della serie.</a:t>
            </a:r>
            <a:endParaRPr lang="it-IT" sz="1400" dirty="0">
              <a:solidFill>
                <a:srgbClr val="000000"/>
              </a:solidFill>
            </a:endParaRPr>
          </a:p>
        </p:txBody>
      </p:sp>
      <p:graphicFrame>
        <p:nvGraphicFramePr>
          <p:cNvPr id="8" name="Tabella 7"/>
          <p:cNvGraphicFramePr>
            <a:graphicFrameLocks noGrp="1"/>
          </p:cNvGraphicFramePr>
          <p:nvPr/>
        </p:nvGraphicFramePr>
        <p:xfrm>
          <a:off x="8185026" y="2348880"/>
          <a:ext cx="3816423" cy="1130701"/>
        </p:xfrm>
        <a:graphic>
          <a:graphicData uri="http://schemas.openxmlformats.org/drawingml/2006/table">
            <a:tbl>
              <a:tblPr firstRow="1" bandRow="1">
                <a:tableStyleId>{5C22544A-7EE6-4342-B048-85BDC9FD1C3A}</a:tableStyleId>
              </a:tblPr>
              <a:tblGrid>
                <a:gridCol w="1272141">
                  <a:extLst>
                    <a:ext uri="{9D8B030D-6E8A-4147-A177-3AD203B41FA5}">
                      <a16:colId xmlns:a16="http://schemas.microsoft.com/office/drawing/2014/main" val="20000"/>
                    </a:ext>
                  </a:extLst>
                </a:gridCol>
                <a:gridCol w="1272141">
                  <a:extLst>
                    <a:ext uri="{9D8B030D-6E8A-4147-A177-3AD203B41FA5}">
                      <a16:colId xmlns:a16="http://schemas.microsoft.com/office/drawing/2014/main" val="20001"/>
                    </a:ext>
                  </a:extLst>
                </a:gridCol>
                <a:gridCol w="1272141">
                  <a:extLst>
                    <a:ext uri="{9D8B030D-6E8A-4147-A177-3AD203B41FA5}">
                      <a16:colId xmlns:a16="http://schemas.microsoft.com/office/drawing/2014/main" val="20002"/>
                    </a:ext>
                  </a:extLst>
                </a:gridCol>
              </a:tblGrid>
              <a:tr h="399181">
                <a:tc>
                  <a:txBody>
                    <a:bodyPr/>
                    <a:lstStyle/>
                    <a:p>
                      <a:pPr algn="ctr"/>
                      <a:r>
                        <a:rPr lang="it-IT" dirty="0" smtClean="0"/>
                        <a:t>2021</a:t>
                      </a:r>
                      <a:endParaRPr lang="it-IT" dirty="0"/>
                    </a:p>
                  </a:txBody>
                  <a:tcPr>
                    <a:solidFill>
                      <a:srgbClr val="FFC000"/>
                    </a:solidFill>
                  </a:tcPr>
                </a:tc>
                <a:tc>
                  <a:txBody>
                    <a:bodyPr/>
                    <a:lstStyle/>
                    <a:p>
                      <a:pPr algn="ctr"/>
                      <a:r>
                        <a:rPr lang="it-IT" baseline="0" dirty="0" smtClean="0"/>
                        <a:t>61-90</a:t>
                      </a:r>
                      <a:endParaRPr lang="it-IT" dirty="0"/>
                    </a:p>
                  </a:txBody>
                  <a:tcPr>
                    <a:solidFill>
                      <a:srgbClr val="FFC000"/>
                    </a:solidFill>
                  </a:tcPr>
                </a:tc>
                <a:tc>
                  <a:txBody>
                    <a:bodyPr/>
                    <a:lstStyle/>
                    <a:p>
                      <a:pPr algn="ctr"/>
                      <a:r>
                        <a:rPr lang="it-IT" dirty="0" smtClean="0"/>
                        <a:t>91-20</a:t>
                      </a:r>
                      <a:endParaRPr lang="it-IT" dirty="0"/>
                    </a:p>
                  </a:txBody>
                  <a:tcPr>
                    <a:solidFill>
                      <a:srgbClr val="FFC000"/>
                    </a:solidFill>
                  </a:tcPr>
                </a:tc>
                <a:extLst>
                  <a:ext uri="{0D108BD9-81ED-4DB2-BD59-A6C34878D82A}">
                    <a16:rowId xmlns:a16="http://schemas.microsoft.com/office/drawing/2014/main" val="10000"/>
                  </a:ext>
                </a:extLst>
              </a:tr>
              <a:tr h="303598">
                <a:tc>
                  <a:txBody>
                    <a:bodyPr/>
                    <a:lstStyle/>
                    <a:p>
                      <a:pPr algn="ctr"/>
                      <a:r>
                        <a:rPr lang="it-IT" dirty="0" smtClean="0"/>
                        <a:t>22.8</a:t>
                      </a:r>
                    </a:p>
                  </a:txBody>
                  <a:tcPr>
                    <a:solidFill>
                      <a:srgbClr val="FFFF00"/>
                    </a:solidFill>
                  </a:tcPr>
                </a:tc>
                <a:tc>
                  <a:txBody>
                    <a:bodyPr/>
                    <a:lstStyle/>
                    <a:p>
                      <a:pPr algn="ctr"/>
                      <a:r>
                        <a:rPr lang="it-IT" dirty="0" smtClean="0"/>
                        <a:t>19.8</a:t>
                      </a:r>
                      <a:endParaRPr lang="it-IT" dirty="0"/>
                    </a:p>
                  </a:txBody>
                  <a:tcPr>
                    <a:solidFill>
                      <a:srgbClr val="FFFF00"/>
                    </a:solidFill>
                  </a:tcPr>
                </a:tc>
                <a:tc>
                  <a:txBody>
                    <a:bodyPr/>
                    <a:lstStyle/>
                    <a:p>
                      <a:pPr algn="ctr"/>
                      <a:r>
                        <a:rPr lang="it-IT" dirty="0" smtClean="0"/>
                        <a:t>20.8</a:t>
                      </a:r>
                      <a:endParaRPr lang="it-IT" dirty="0"/>
                    </a:p>
                  </a:txBody>
                  <a:tcPr>
                    <a:solidFill>
                      <a:srgbClr val="FFFF00"/>
                    </a:solidFill>
                  </a:tcPr>
                </a:tc>
                <a:extLst>
                  <a:ext uri="{0D108BD9-81ED-4DB2-BD59-A6C34878D82A}">
                    <a16:rowId xmlns:a16="http://schemas.microsoft.com/office/drawing/2014/main" val="10001"/>
                  </a:ext>
                </a:extLst>
              </a:tr>
              <a:tr h="318392">
                <a:tc>
                  <a:txBody>
                    <a:bodyPr/>
                    <a:lstStyle/>
                    <a:p>
                      <a:pPr algn="ctr"/>
                      <a:r>
                        <a:rPr lang="it-IT" dirty="0" smtClean="0"/>
                        <a:t>anomalia</a:t>
                      </a:r>
                      <a:endParaRPr lang="it-IT" dirty="0"/>
                    </a:p>
                  </a:txBody>
                  <a:tcPr/>
                </a:tc>
                <a:tc>
                  <a:txBody>
                    <a:bodyPr/>
                    <a:lstStyle/>
                    <a:p>
                      <a:pPr algn="ctr"/>
                      <a:r>
                        <a:rPr lang="it-IT" dirty="0" smtClean="0"/>
                        <a:t>+3</a:t>
                      </a:r>
                      <a:endParaRPr lang="it-IT" dirty="0"/>
                    </a:p>
                  </a:txBody>
                  <a:tcPr/>
                </a:tc>
                <a:tc>
                  <a:txBody>
                    <a:bodyPr/>
                    <a:lstStyle/>
                    <a:p>
                      <a:pPr algn="ctr"/>
                      <a:r>
                        <a:rPr lang="it-IT" dirty="0" smtClean="0"/>
                        <a:t>+2</a:t>
                      </a:r>
                      <a:endParaRPr lang="it-IT" dirty="0"/>
                    </a:p>
                  </a:txBody>
                  <a:tcPr/>
                </a:tc>
                <a:extLst>
                  <a:ext uri="{0D108BD9-81ED-4DB2-BD59-A6C34878D82A}">
                    <a16:rowId xmlns:a16="http://schemas.microsoft.com/office/drawing/2014/main" val="10002"/>
                  </a:ext>
                </a:extLst>
              </a:tr>
            </a:tbl>
          </a:graphicData>
        </a:graphic>
      </p:graphicFrame>
      <p:graphicFrame>
        <p:nvGraphicFramePr>
          <p:cNvPr id="9" name="Chart 1"/>
          <p:cNvGraphicFramePr>
            <a:graphicFrameLocks noChangeAspect="1"/>
          </p:cNvGraphicFramePr>
          <p:nvPr/>
        </p:nvGraphicFramePr>
        <p:xfrm>
          <a:off x="360000" y="1800000"/>
          <a:ext cx="7070311" cy="432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ChangeArrowheads="1"/>
          </p:cNvSpPr>
          <p:nvPr/>
        </p:nvSpPr>
        <p:spPr bwMode="auto">
          <a:xfrm>
            <a:off x="263525" y="1052513"/>
            <a:ext cx="11583988" cy="576262"/>
          </a:xfrm>
          <a:prstGeom prst="rect">
            <a:avLst/>
          </a:prstGeom>
          <a:noFill/>
          <a:ln w="9525">
            <a:noFill/>
            <a:round/>
            <a:headEnd/>
            <a:tailEnd/>
          </a:ln>
        </p:spPr>
        <p:txBody>
          <a:bodyPr lIns="0" tIns="28080" rIns="0" bIns="0"/>
          <a:lstStyle/>
          <a:p>
            <a:pPr marL="342900" indent="-342900" algn="ctr" hangingPunct="1">
              <a:lnSpc>
                <a:spcPct val="100000"/>
              </a:lnSpc>
              <a:spcBef>
                <a:spcPct val="20000"/>
              </a:spcBef>
            </a:pPr>
            <a:r>
              <a:rPr lang="it-IT" sz="3200" dirty="0">
                <a:solidFill>
                  <a:srgbClr val="000000"/>
                </a:solidFill>
                <a:latin typeface="Times New Roman" pitchFamily="18" charset="0"/>
              </a:rPr>
              <a:t>TEMPERATURA REGIONALE</a:t>
            </a:r>
          </a:p>
          <a:p>
            <a:pPr marL="342900" indent="-342900" hangingPunct="1">
              <a:lnSpc>
                <a:spcPct val="100000"/>
              </a:lnSpc>
              <a:spcBef>
                <a:spcPct val="20000"/>
              </a:spcBef>
              <a:buFont typeface="Times New Roman" pitchFamily="18" charset="0"/>
              <a:buChar char="•"/>
            </a:pPr>
            <a:endParaRPr lang="it-IT" sz="3200" dirty="0">
              <a:solidFill>
                <a:srgbClr val="000000"/>
              </a:solidFill>
              <a:latin typeface="Times New Roman" pitchFamily="18" charset="0"/>
            </a:endParaRPr>
          </a:p>
          <a:p>
            <a:pPr marL="342900" indent="-342900" hangingPunct="1">
              <a:lnSpc>
                <a:spcPct val="100000"/>
              </a:lnSpc>
              <a:spcBef>
                <a:spcPct val="20000"/>
              </a:spcBef>
            </a:pPr>
            <a:endParaRPr lang="it-IT" sz="3200" dirty="0">
              <a:solidFill>
                <a:srgbClr val="000000"/>
              </a:solidFill>
              <a:latin typeface="Times New Roman" pitchFamily="18" charset="0"/>
            </a:endParaRPr>
          </a:p>
          <a:p>
            <a:pPr marL="342900" indent="-342900" hangingPunct="1">
              <a:lnSpc>
                <a:spcPct val="100000"/>
              </a:lnSpc>
              <a:spcBef>
                <a:spcPct val="20000"/>
              </a:spcBef>
              <a:buFont typeface="Times New Roman" pitchFamily="18" charset="0"/>
              <a:buChar char="•"/>
            </a:pPr>
            <a:endParaRPr lang="it-IT" sz="3200" dirty="0">
              <a:solidFill>
                <a:srgbClr val="000000"/>
              </a:solidFill>
              <a:latin typeface="Times New Roman" pitchFamily="18" charset="0"/>
            </a:endParaRPr>
          </a:p>
        </p:txBody>
      </p:sp>
      <p:graphicFrame>
        <p:nvGraphicFramePr>
          <p:cNvPr id="8" name="Tabella 7"/>
          <p:cNvGraphicFramePr>
            <a:graphicFrameLocks noGrp="1"/>
          </p:cNvGraphicFramePr>
          <p:nvPr/>
        </p:nvGraphicFramePr>
        <p:xfrm>
          <a:off x="8185026" y="2348880"/>
          <a:ext cx="3816423" cy="1130701"/>
        </p:xfrm>
        <a:graphic>
          <a:graphicData uri="http://schemas.openxmlformats.org/drawingml/2006/table">
            <a:tbl>
              <a:tblPr firstRow="1" bandRow="1">
                <a:tableStyleId>{5C22544A-7EE6-4342-B048-85BDC9FD1C3A}</a:tableStyleId>
              </a:tblPr>
              <a:tblGrid>
                <a:gridCol w="1272141">
                  <a:extLst>
                    <a:ext uri="{9D8B030D-6E8A-4147-A177-3AD203B41FA5}">
                      <a16:colId xmlns:a16="http://schemas.microsoft.com/office/drawing/2014/main" val="20000"/>
                    </a:ext>
                  </a:extLst>
                </a:gridCol>
                <a:gridCol w="1272141">
                  <a:extLst>
                    <a:ext uri="{9D8B030D-6E8A-4147-A177-3AD203B41FA5}">
                      <a16:colId xmlns:a16="http://schemas.microsoft.com/office/drawing/2014/main" val="20001"/>
                    </a:ext>
                  </a:extLst>
                </a:gridCol>
                <a:gridCol w="1272141">
                  <a:extLst>
                    <a:ext uri="{9D8B030D-6E8A-4147-A177-3AD203B41FA5}">
                      <a16:colId xmlns:a16="http://schemas.microsoft.com/office/drawing/2014/main" val="20002"/>
                    </a:ext>
                  </a:extLst>
                </a:gridCol>
              </a:tblGrid>
              <a:tr h="399181">
                <a:tc>
                  <a:txBody>
                    <a:bodyPr/>
                    <a:lstStyle/>
                    <a:p>
                      <a:pPr algn="ctr"/>
                      <a:r>
                        <a:rPr lang="it-IT" dirty="0" smtClean="0"/>
                        <a:t>2021</a:t>
                      </a:r>
                      <a:endParaRPr lang="it-IT" dirty="0"/>
                    </a:p>
                  </a:txBody>
                  <a:tcPr>
                    <a:solidFill>
                      <a:srgbClr val="FFC000"/>
                    </a:solidFill>
                  </a:tcPr>
                </a:tc>
                <a:tc>
                  <a:txBody>
                    <a:bodyPr/>
                    <a:lstStyle/>
                    <a:p>
                      <a:pPr algn="ctr"/>
                      <a:r>
                        <a:rPr lang="it-IT" baseline="0" dirty="0" smtClean="0"/>
                        <a:t>61-90</a:t>
                      </a:r>
                      <a:endParaRPr lang="it-IT" dirty="0"/>
                    </a:p>
                  </a:txBody>
                  <a:tcPr>
                    <a:solidFill>
                      <a:srgbClr val="FFC000"/>
                    </a:solidFill>
                  </a:tcPr>
                </a:tc>
                <a:tc>
                  <a:txBody>
                    <a:bodyPr/>
                    <a:lstStyle/>
                    <a:p>
                      <a:pPr algn="ctr"/>
                      <a:r>
                        <a:rPr lang="it-IT" dirty="0" smtClean="0"/>
                        <a:t>91-20</a:t>
                      </a:r>
                      <a:endParaRPr lang="it-IT" dirty="0"/>
                    </a:p>
                  </a:txBody>
                  <a:tcPr>
                    <a:solidFill>
                      <a:srgbClr val="FFC000"/>
                    </a:solidFill>
                  </a:tcPr>
                </a:tc>
                <a:extLst>
                  <a:ext uri="{0D108BD9-81ED-4DB2-BD59-A6C34878D82A}">
                    <a16:rowId xmlns:a16="http://schemas.microsoft.com/office/drawing/2014/main" val="10000"/>
                  </a:ext>
                </a:extLst>
              </a:tr>
              <a:tr h="303598">
                <a:tc>
                  <a:txBody>
                    <a:bodyPr/>
                    <a:lstStyle/>
                    <a:p>
                      <a:pPr algn="ctr"/>
                      <a:r>
                        <a:rPr lang="it-IT" dirty="0" smtClean="0"/>
                        <a:t>25</a:t>
                      </a:r>
                    </a:p>
                  </a:txBody>
                  <a:tcPr>
                    <a:solidFill>
                      <a:srgbClr val="FFFF00"/>
                    </a:solidFill>
                  </a:tcPr>
                </a:tc>
                <a:tc>
                  <a:txBody>
                    <a:bodyPr/>
                    <a:lstStyle/>
                    <a:p>
                      <a:pPr algn="ctr"/>
                      <a:r>
                        <a:rPr lang="it-IT" dirty="0" smtClean="0"/>
                        <a:t>22.7</a:t>
                      </a:r>
                      <a:endParaRPr lang="it-IT" dirty="0"/>
                    </a:p>
                  </a:txBody>
                  <a:tcPr>
                    <a:solidFill>
                      <a:srgbClr val="FFFF00"/>
                    </a:solidFill>
                  </a:tcPr>
                </a:tc>
                <a:tc>
                  <a:txBody>
                    <a:bodyPr/>
                    <a:lstStyle/>
                    <a:p>
                      <a:pPr algn="ctr"/>
                      <a:r>
                        <a:rPr lang="it-IT" dirty="0" smtClean="0"/>
                        <a:t>23.4</a:t>
                      </a:r>
                      <a:endParaRPr lang="it-IT" dirty="0"/>
                    </a:p>
                  </a:txBody>
                  <a:tcPr>
                    <a:solidFill>
                      <a:srgbClr val="FFFF00"/>
                    </a:solidFill>
                  </a:tcPr>
                </a:tc>
                <a:extLst>
                  <a:ext uri="{0D108BD9-81ED-4DB2-BD59-A6C34878D82A}">
                    <a16:rowId xmlns:a16="http://schemas.microsoft.com/office/drawing/2014/main" val="10001"/>
                  </a:ext>
                </a:extLst>
              </a:tr>
              <a:tr h="318392">
                <a:tc>
                  <a:txBody>
                    <a:bodyPr/>
                    <a:lstStyle/>
                    <a:p>
                      <a:pPr algn="ctr"/>
                      <a:r>
                        <a:rPr lang="it-IT" dirty="0" smtClean="0"/>
                        <a:t>anomalia</a:t>
                      </a:r>
                      <a:endParaRPr lang="it-IT" dirty="0"/>
                    </a:p>
                  </a:txBody>
                  <a:tcPr/>
                </a:tc>
                <a:tc>
                  <a:txBody>
                    <a:bodyPr/>
                    <a:lstStyle/>
                    <a:p>
                      <a:pPr algn="ctr"/>
                      <a:r>
                        <a:rPr lang="it-IT" dirty="0" smtClean="0"/>
                        <a:t>+2.3</a:t>
                      </a:r>
                      <a:endParaRPr lang="it-IT" dirty="0"/>
                    </a:p>
                  </a:txBody>
                  <a:tcPr/>
                </a:tc>
                <a:tc>
                  <a:txBody>
                    <a:bodyPr/>
                    <a:lstStyle/>
                    <a:p>
                      <a:pPr algn="ctr"/>
                      <a:r>
                        <a:rPr lang="it-IT" dirty="0" smtClean="0"/>
                        <a:t>+1.6</a:t>
                      </a:r>
                      <a:endParaRPr lang="it-IT" dirty="0"/>
                    </a:p>
                  </a:txBody>
                  <a:tcPr/>
                </a:tc>
                <a:extLst>
                  <a:ext uri="{0D108BD9-81ED-4DB2-BD59-A6C34878D82A}">
                    <a16:rowId xmlns:a16="http://schemas.microsoft.com/office/drawing/2014/main" val="10002"/>
                  </a:ext>
                </a:extLst>
              </a:tr>
            </a:tbl>
          </a:graphicData>
        </a:graphic>
      </p:graphicFrame>
      <p:sp>
        <p:nvSpPr>
          <p:cNvPr id="7" name="Rettangolo 4"/>
          <p:cNvSpPr>
            <a:spLocks noChangeArrowheads="1"/>
          </p:cNvSpPr>
          <p:nvPr/>
        </p:nvSpPr>
        <p:spPr bwMode="auto">
          <a:xfrm>
            <a:off x="8185026" y="4509120"/>
            <a:ext cx="3744913" cy="493084"/>
          </a:xfrm>
          <a:prstGeom prst="rect">
            <a:avLst/>
          </a:prstGeom>
          <a:noFill/>
          <a:ln w="9525">
            <a:noFill/>
            <a:miter lim="800000"/>
            <a:headEnd/>
            <a:tailEnd/>
          </a:ln>
        </p:spPr>
        <p:txBody>
          <a:bodyPr>
            <a:spAutoFit/>
          </a:bodyPr>
          <a:lstStyle/>
          <a:p>
            <a:r>
              <a:rPr lang="it-IT" sz="1400" dirty="0" smtClean="0">
                <a:solidFill>
                  <a:schemeClr val="tx1"/>
                </a:solidFill>
              </a:rPr>
              <a:t>Il </a:t>
            </a:r>
            <a:r>
              <a:rPr lang="it-IT" sz="1400" dirty="0">
                <a:solidFill>
                  <a:schemeClr val="tx1"/>
                </a:solidFill>
              </a:rPr>
              <a:t>valore di </a:t>
            </a:r>
            <a:r>
              <a:rPr lang="it-IT" sz="1400" dirty="0" smtClean="0">
                <a:solidFill>
                  <a:schemeClr val="tx1"/>
                </a:solidFill>
              </a:rPr>
              <a:t>25°C </a:t>
            </a:r>
            <a:r>
              <a:rPr lang="it-IT" sz="1400" dirty="0">
                <a:solidFill>
                  <a:schemeClr val="tx1"/>
                </a:solidFill>
              </a:rPr>
              <a:t>rappresenta il quarto valore più alto della serie.</a:t>
            </a:r>
          </a:p>
        </p:txBody>
      </p:sp>
      <p:graphicFrame>
        <p:nvGraphicFramePr>
          <p:cNvPr id="10" name="Chart 1"/>
          <p:cNvGraphicFramePr>
            <a:graphicFrameLocks noChangeAspect="1"/>
          </p:cNvGraphicFramePr>
          <p:nvPr/>
        </p:nvGraphicFramePr>
        <p:xfrm>
          <a:off x="360000" y="1800000"/>
          <a:ext cx="7070311" cy="432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ChangeArrowheads="1"/>
          </p:cNvSpPr>
          <p:nvPr/>
        </p:nvSpPr>
        <p:spPr bwMode="auto">
          <a:xfrm>
            <a:off x="263525" y="1052513"/>
            <a:ext cx="11583988" cy="576262"/>
          </a:xfrm>
          <a:prstGeom prst="rect">
            <a:avLst/>
          </a:prstGeom>
          <a:noFill/>
          <a:ln w="9525">
            <a:noFill/>
            <a:round/>
            <a:headEnd/>
            <a:tailEnd/>
          </a:ln>
        </p:spPr>
        <p:txBody>
          <a:bodyPr lIns="0" tIns="28080" rIns="0" bIns="0"/>
          <a:lstStyle/>
          <a:p>
            <a:pPr marL="342900" indent="-342900" algn="ctr" hangingPunct="1">
              <a:lnSpc>
                <a:spcPct val="100000"/>
              </a:lnSpc>
              <a:spcBef>
                <a:spcPct val="20000"/>
              </a:spcBef>
            </a:pPr>
            <a:r>
              <a:rPr lang="it-IT" sz="3200" dirty="0">
                <a:solidFill>
                  <a:srgbClr val="000000"/>
                </a:solidFill>
                <a:latin typeface="Times New Roman" pitchFamily="18" charset="0"/>
              </a:rPr>
              <a:t>TEMPERATURA REGIONALE</a:t>
            </a:r>
          </a:p>
          <a:p>
            <a:pPr marL="342900" indent="-342900" hangingPunct="1">
              <a:lnSpc>
                <a:spcPct val="100000"/>
              </a:lnSpc>
              <a:spcBef>
                <a:spcPct val="20000"/>
              </a:spcBef>
              <a:buFont typeface="Times New Roman" pitchFamily="18" charset="0"/>
              <a:buChar char="•"/>
            </a:pPr>
            <a:endParaRPr lang="it-IT" sz="3200" dirty="0">
              <a:solidFill>
                <a:srgbClr val="000000"/>
              </a:solidFill>
              <a:latin typeface="Times New Roman" pitchFamily="18" charset="0"/>
            </a:endParaRPr>
          </a:p>
          <a:p>
            <a:pPr marL="342900" indent="-342900" hangingPunct="1">
              <a:lnSpc>
                <a:spcPct val="100000"/>
              </a:lnSpc>
              <a:spcBef>
                <a:spcPct val="20000"/>
              </a:spcBef>
            </a:pPr>
            <a:endParaRPr lang="it-IT" sz="3200" dirty="0">
              <a:solidFill>
                <a:srgbClr val="000000"/>
              </a:solidFill>
              <a:latin typeface="Times New Roman" pitchFamily="18" charset="0"/>
            </a:endParaRPr>
          </a:p>
          <a:p>
            <a:pPr marL="342900" indent="-342900" hangingPunct="1">
              <a:lnSpc>
                <a:spcPct val="100000"/>
              </a:lnSpc>
              <a:spcBef>
                <a:spcPct val="20000"/>
              </a:spcBef>
              <a:buFont typeface="Times New Roman" pitchFamily="18" charset="0"/>
              <a:buChar char="•"/>
            </a:pPr>
            <a:endParaRPr lang="it-IT" sz="3200" dirty="0">
              <a:solidFill>
                <a:srgbClr val="000000"/>
              </a:solidFill>
              <a:latin typeface="Times New Roman" pitchFamily="18" charset="0"/>
            </a:endParaRPr>
          </a:p>
        </p:txBody>
      </p:sp>
      <p:graphicFrame>
        <p:nvGraphicFramePr>
          <p:cNvPr id="8" name="Tabella 7"/>
          <p:cNvGraphicFramePr>
            <a:graphicFrameLocks noGrp="1"/>
          </p:cNvGraphicFramePr>
          <p:nvPr/>
        </p:nvGraphicFramePr>
        <p:xfrm>
          <a:off x="8185026" y="2348880"/>
          <a:ext cx="3816423" cy="1130701"/>
        </p:xfrm>
        <a:graphic>
          <a:graphicData uri="http://schemas.openxmlformats.org/drawingml/2006/table">
            <a:tbl>
              <a:tblPr firstRow="1" bandRow="1">
                <a:tableStyleId>{5C22544A-7EE6-4342-B048-85BDC9FD1C3A}</a:tableStyleId>
              </a:tblPr>
              <a:tblGrid>
                <a:gridCol w="1272141">
                  <a:extLst>
                    <a:ext uri="{9D8B030D-6E8A-4147-A177-3AD203B41FA5}">
                      <a16:colId xmlns:a16="http://schemas.microsoft.com/office/drawing/2014/main" val="20000"/>
                    </a:ext>
                  </a:extLst>
                </a:gridCol>
                <a:gridCol w="1272141">
                  <a:extLst>
                    <a:ext uri="{9D8B030D-6E8A-4147-A177-3AD203B41FA5}">
                      <a16:colId xmlns:a16="http://schemas.microsoft.com/office/drawing/2014/main" val="20001"/>
                    </a:ext>
                  </a:extLst>
                </a:gridCol>
                <a:gridCol w="1272141">
                  <a:extLst>
                    <a:ext uri="{9D8B030D-6E8A-4147-A177-3AD203B41FA5}">
                      <a16:colId xmlns:a16="http://schemas.microsoft.com/office/drawing/2014/main" val="20002"/>
                    </a:ext>
                  </a:extLst>
                </a:gridCol>
              </a:tblGrid>
              <a:tr h="399181">
                <a:tc>
                  <a:txBody>
                    <a:bodyPr/>
                    <a:lstStyle/>
                    <a:p>
                      <a:pPr algn="ctr"/>
                      <a:r>
                        <a:rPr lang="it-IT" dirty="0" smtClean="0"/>
                        <a:t>2021</a:t>
                      </a:r>
                      <a:endParaRPr lang="it-IT" dirty="0"/>
                    </a:p>
                  </a:txBody>
                  <a:tcPr>
                    <a:solidFill>
                      <a:srgbClr val="FFC000"/>
                    </a:solidFill>
                  </a:tcPr>
                </a:tc>
                <a:tc>
                  <a:txBody>
                    <a:bodyPr/>
                    <a:lstStyle/>
                    <a:p>
                      <a:pPr algn="ctr"/>
                      <a:r>
                        <a:rPr lang="it-IT" baseline="0" dirty="0" smtClean="0"/>
                        <a:t>61-90</a:t>
                      </a:r>
                      <a:endParaRPr lang="it-IT" dirty="0"/>
                    </a:p>
                  </a:txBody>
                  <a:tcPr>
                    <a:solidFill>
                      <a:srgbClr val="FFC000"/>
                    </a:solidFill>
                  </a:tcPr>
                </a:tc>
                <a:tc>
                  <a:txBody>
                    <a:bodyPr/>
                    <a:lstStyle/>
                    <a:p>
                      <a:pPr algn="ctr"/>
                      <a:r>
                        <a:rPr lang="it-IT" dirty="0" smtClean="0"/>
                        <a:t>91-20</a:t>
                      </a:r>
                      <a:endParaRPr lang="it-IT" dirty="0"/>
                    </a:p>
                  </a:txBody>
                  <a:tcPr>
                    <a:solidFill>
                      <a:srgbClr val="FFC000"/>
                    </a:solidFill>
                  </a:tcPr>
                </a:tc>
                <a:extLst>
                  <a:ext uri="{0D108BD9-81ED-4DB2-BD59-A6C34878D82A}">
                    <a16:rowId xmlns:a16="http://schemas.microsoft.com/office/drawing/2014/main" val="10000"/>
                  </a:ext>
                </a:extLst>
              </a:tr>
              <a:tr h="303598">
                <a:tc>
                  <a:txBody>
                    <a:bodyPr/>
                    <a:lstStyle/>
                    <a:p>
                      <a:pPr algn="ctr"/>
                      <a:r>
                        <a:rPr lang="it-IT" dirty="0" smtClean="0"/>
                        <a:t>25.8</a:t>
                      </a:r>
                    </a:p>
                  </a:txBody>
                  <a:tcPr>
                    <a:solidFill>
                      <a:srgbClr val="FFFF00"/>
                    </a:solidFill>
                  </a:tcPr>
                </a:tc>
                <a:tc>
                  <a:txBody>
                    <a:bodyPr/>
                    <a:lstStyle/>
                    <a:p>
                      <a:pPr algn="ctr"/>
                      <a:r>
                        <a:rPr lang="it-IT" dirty="0" smtClean="0"/>
                        <a:t>22.8</a:t>
                      </a:r>
                      <a:endParaRPr lang="it-IT" dirty="0"/>
                    </a:p>
                  </a:txBody>
                  <a:tcPr>
                    <a:solidFill>
                      <a:srgbClr val="FFFF00"/>
                    </a:solidFill>
                  </a:tcPr>
                </a:tc>
                <a:tc>
                  <a:txBody>
                    <a:bodyPr/>
                    <a:lstStyle/>
                    <a:p>
                      <a:pPr algn="ctr"/>
                      <a:r>
                        <a:rPr lang="it-IT" dirty="0" smtClean="0"/>
                        <a:t>23.7</a:t>
                      </a:r>
                      <a:endParaRPr lang="it-IT" dirty="0"/>
                    </a:p>
                  </a:txBody>
                  <a:tcPr>
                    <a:solidFill>
                      <a:srgbClr val="FFFF00"/>
                    </a:solidFill>
                  </a:tcPr>
                </a:tc>
                <a:extLst>
                  <a:ext uri="{0D108BD9-81ED-4DB2-BD59-A6C34878D82A}">
                    <a16:rowId xmlns:a16="http://schemas.microsoft.com/office/drawing/2014/main" val="10001"/>
                  </a:ext>
                </a:extLst>
              </a:tr>
              <a:tr h="318392">
                <a:tc>
                  <a:txBody>
                    <a:bodyPr/>
                    <a:lstStyle/>
                    <a:p>
                      <a:pPr algn="ctr"/>
                      <a:r>
                        <a:rPr lang="it-IT" dirty="0" smtClean="0"/>
                        <a:t>anomalia</a:t>
                      </a:r>
                      <a:endParaRPr lang="it-IT" dirty="0"/>
                    </a:p>
                  </a:txBody>
                  <a:tcPr/>
                </a:tc>
                <a:tc>
                  <a:txBody>
                    <a:bodyPr/>
                    <a:lstStyle/>
                    <a:p>
                      <a:pPr algn="ctr"/>
                      <a:r>
                        <a:rPr lang="it-IT" dirty="0" smtClean="0"/>
                        <a:t>+3</a:t>
                      </a:r>
                      <a:endParaRPr lang="it-IT" dirty="0"/>
                    </a:p>
                  </a:txBody>
                  <a:tcPr/>
                </a:tc>
                <a:tc>
                  <a:txBody>
                    <a:bodyPr/>
                    <a:lstStyle/>
                    <a:p>
                      <a:pPr algn="ctr"/>
                      <a:r>
                        <a:rPr lang="it-IT" dirty="0" smtClean="0"/>
                        <a:t>+2.1</a:t>
                      </a:r>
                      <a:endParaRPr lang="it-IT" dirty="0"/>
                    </a:p>
                  </a:txBody>
                  <a:tcPr/>
                </a:tc>
                <a:extLst>
                  <a:ext uri="{0D108BD9-81ED-4DB2-BD59-A6C34878D82A}">
                    <a16:rowId xmlns:a16="http://schemas.microsoft.com/office/drawing/2014/main" val="10002"/>
                  </a:ext>
                </a:extLst>
              </a:tr>
            </a:tbl>
          </a:graphicData>
        </a:graphic>
      </p:graphicFrame>
      <p:sp>
        <p:nvSpPr>
          <p:cNvPr id="7" name="Rettangolo 4"/>
          <p:cNvSpPr>
            <a:spLocks noChangeArrowheads="1"/>
          </p:cNvSpPr>
          <p:nvPr/>
        </p:nvSpPr>
        <p:spPr bwMode="auto">
          <a:xfrm>
            <a:off x="8185026" y="4509120"/>
            <a:ext cx="3744913" cy="493084"/>
          </a:xfrm>
          <a:prstGeom prst="rect">
            <a:avLst/>
          </a:prstGeom>
          <a:noFill/>
          <a:ln w="9525">
            <a:noFill/>
            <a:miter lim="800000"/>
            <a:headEnd/>
            <a:tailEnd/>
          </a:ln>
        </p:spPr>
        <p:txBody>
          <a:bodyPr>
            <a:spAutoFit/>
          </a:bodyPr>
          <a:lstStyle/>
          <a:p>
            <a:r>
              <a:rPr lang="it-IT" sz="1400" dirty="0" smtClean="0">
                <a:solidFill>
                  <a:schemeClr val="tx1"/>
                </a:solidFill>
              </a:rPr>
              <a:t>Il valore di 25.8°C rappresenta il massimo  della serie.</a:t>
            </a:r>
            <a:endParaRPr lang="it-IT" sz="1400" dirty="0">
              <a:solidFill>
                <a:schemeClr val="tx1"/>
              </a:solidFill>
            </a:endParaRPr>
          </a:p>
        </p:txBody>
      </p:sp>
      <p:graphicFrame>
        <p:nvGraphicFramePr>
          <p:cNvPr id="5" name="Chart 1"/>
          <p:cNvGraphicFramePr>
            <a:graphicFrameLocks noChangeAspect="1"/>
          </p:cNvGraphicFramePr>
          <p:nvPr/>
        </p:nvGraphicFramePr>
        <p:xfrm>
          <a:off x="360000" y="1800000"/>
          <a:ext cx="7070311" cy="432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63525" y="1125538"/>
            <a:ext cx="11583988" cy="576262"/>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8" charset="0"/>
              <a:buNone/>
              <a:tabLst/>
              <a:defRPr/>
            </a:pPr>
            <a:r>
              <a:rPr kumimoji="0" lang="it-IT" sz="3200" b="0" i="0" u="none" strike="noStrike" kern="0" cap="none" spc="0" normalizeH="0" baseline="0" noProof="0" dirty="0" smtClean="0">
                <a:ln>
                  <a:noFill/>
                </a:ln>
                <a:solidFill>
                  <a:srgbClr val="000000"/>
                </a:solidFill>
                <a:effectLst/>
                <a:uLnTx/>
                <a:uFillTx/>
                <a:latin typeface="Times New Roman" pitchFamily="18" charset="0"/>
                <a:ea typeface="+mn-ea"/>
                <a:cs typeface="+mn-cs"/>
              </a:rPr>
              <a:t>Analisi locale sulle stazioni termometriche</a:t>
            </a:r>
          </a:p>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8" charset="0"/>
              <a:buChar char="•"/>
              <a:tabLst/>
              <a:defRPr/>
            </a:pPr>
            <a:endParaRPr kumimoji="0" lang="it-IT" sz="3200" b="0" i="0" u="none" strike="noStrike" kern="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449263" rtl="0" eaLnBrk="1" fontAlgn="base" latinLnBrk="0" hangingPunct="1">
              <a:lnSpc>
                <a:spcPct val="100000"/>
              </a:lnSpc>
              <a:spcBef>
                <a:spcPct val="20000"/>
              </a:spcBef>
              <a:spcAft>
                <a:spcPct val="0"/>
              </a:spcAft>
              <a:buClr>
                <a:srgbClr val="000000"/>
              </a:buClr>
              <a:buSzPct val="100000"/>
              <a:tabLst/>
              <a:defRPr/>
            </a:pPr>
            <a:endParaRPr kumimoji="0" lang="it-IT" sz="3200" b="0" i="0" u="none" strike="noStrike" kern="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39939" name="Picture 3" descr="Z:\appoggio\MARSICO\localizzazione CECITA.JPG"/>
          <p:cNvPicPr>
            <a:picLocks noChangeAspect="1" noChangeArrowheads="1"/>
          </p:cNvPicPr>
          <p:nvPr/>
        </p:nvPicPr>
        <p:blipFill>
          <a:blip r:embed="rId2" cstate="print"/>
          <a:srcRect/>
          <a:stretch>
            <a:fillRect/>
          </a:stretch>
        </p:blipFill>
        <p:spPr bwMode="auto">
          <a:xfrm>
            <a:off x="624186" y="1628800"/>
            <a:ext cx="3355346" cy="5002411"/>
          </a:xfrm>
          <a:prstGeom prst="rect">
            <a:avLst/>
          </a:prstGeom>
          <a:noFill/>
          <a:ln w="3175">
            <a:solidFill>
              <a:schemeClr val="tx1"/>
            </a:solidFill>
          </a:ln>
        </p:spPr>
      </p:pic>
      <p:pic>
        <p:nvPicPr>
          <p:cNvPr id="39940" name="Picture 4" descr="Z:\appoggio\MARSICO\MONOGRAFIA CECITA.jpg"/>
          <p:cNvPicPr>
            <a:picLocks noChangeAspect="1" noChangeArrowheads="1"/>
          </p:cNvPicPr>
          <p:nvPr/>
        </p:nvPicPr>
        <p:blipFill>
          <a:blip r:embed="rId3" cstate="print"/>
          <a:srcRect/>
          <a:stretch>
            <a:fillRect/>
          </a:stretch>
        </p:blipFill>
        <p:spPr bwMode="auto">
          <a:xfrm>
            <a:off x="7608962" y="1700808"/>
            <a:ext cx="3493666" cy="4941168"/>
          </a:xfrm>
          <a:prstGeom prst="rect">
            <a:avLst/>
          </a:prstGeom>
          <a:noFill/>
          <a:ln w="3175">
            <a:solidFill>
              <a:schemeClr val="tx1"/>
            </a:solidFill>
          </a:ln>
        </p:spPr>
      </p:pic>
      <p:sp>
        <p:nvSpPr>
          <p:cNvPr id="8" name="Rectangle 3"/>
          <p:cNvSpPr>
            <a:spLocks noGrp="1" noChangeArrowheads="1"/>
          </p:cNvSpPr>
          <p:nvPr>
            <p:ph idx="1"/>
          </p:nvPr>
        </p:nvSpPr>
        <p:spPr>
          <a:xfrm>
            <a:off x="4080570" y="2132856"/>
            <a:ext cx="3672409" cy="648072"/>
          </a:xfrm>
        </p:spPr>
        <p:txBody>
          <a:bodyPr/>
          <a:lstStyle/>
          <a:p>
            <a:pPr marL="0" indent="0" algn="ctr" eaLnBrk="1" hangingPunct="1">
              <a:lnSpc>
                <a:spcPct val="100000"/>
              </a:lnSpc>
              <a:spcBef>
                <a:spcPct val="20000"/>
              </a:spcBef>
              <a:spcAft>
                <a:spcPct val="0"/>
              </a:spcAft>
            </a:pPr>
            <a:r>
              <a:rPr lang="it-IT" sz="3200" dirty="0" smtClean="0">
                <a:latin typeface="Times New Roman" pitchFamily="18" charset="0"/>
              </a:rPr>
              <a:t>CECITA</a:t>
            </a: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a:p>
            <a:pPr marL="0" indent="0" eaLnBrk="1" hangingPunct="1">
              <a:lnSpc>
                <a:spcPct val="100000"/>
              </a:lnSpc>
              <a:spcBef>
                <a:spcPct val="20000"/>
              </a:spcBef>
              <a:spcAft>
                <a:spcPct val="0"/>
              </a:spcAft>
            </a:pPr>
            <a:endParaRPr lang="it-IT" sz="3200" dirty="0" smtClean="0">
              <a:latin typeface="Times New Roman" pitchFamily="18" charset="0"/>
            </a:endParaRP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p:txBody>
      </p:sp>
      <p:pic>
        <p:nvPicPr>
          <p:cNvPr id="6" name="Immagine 5" descr="Lago Cecita.jpg"/>
          <p:cNvPicPr>
            <a:picLocks noChangeAspect="1"/>
          </p:cNvPicPr>
          <p:nvPr/>
        </p:nvPicPr>
        <p:blipFill>
          <a:blip r:embed="rId4" cstate="print"/>
          <a:stretch>
            <a:fillRect/>
          </a:stretch>
        </p:blipFill>
        <p:spPr>
          <a:xfrm>
            <a:off x="2280370" y="1628800"/>
            <a:ext cx="4990686" cy="4990686"/>
          </a:xfrm>
          <a:prstGeom prst="rect">
            <a:avLst/>
          </a:prstGeom>
        </p:spPr>
      </p:pic>
      <p:pic>
        <p:nvPicPr>
          <p:cNvPr id="7" name="Immagine 6" descr="Lago Cecita_neve.jpg"/>
          <p:cNvPicPr>
            <a:picLocks noChangeAspect="1"/>
          </p:cNvPicPr>
          <p:nvPr/>
        </p:nvPicPr>
        <p:blipFill>
          <a:blip r:embed="rId5" cstate="print"/>
          <a:stretch>
            <a:fillRect/>
          </a:stretch>
        </p:blipFill>
        <p:spPr>
          <a:xfrm>
            <a:off x="3792538" y="1628800"/>
            <a:ext cx="6654248" cy="499068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263525" y="1125538"/>
            <a:ext cx="11583988" cy="576262"/>
          </a:xfrm>
        </p:spPr>
        <p:txBody>
          <a:bodyPr/>
          <a:lstStyle/>
          <a:p>
            <a:pPr marL="0" indent="0" algn="ctr" eaLnBrk="1" hangingPunct="1">
              <a:lnSpc>
                <a:spcPct val="100000"/>
              </a:lnSpc>
              <a:spcBef>
                <a:spcPct val="20000"/>
              </a:spcBef>
              <a:spcAft>
                <a:spcPct val="0"/>
              </a:spcAft>
            </a:pPr>
            <a:r>
              <a:rPr lang="it-IT" sz="3200" dirty="0" smtClean="0">
                <a:latin typeface="Times New Roman" pitchFamily="18" charset="0"/>
              </a:rPr>
              <a:t>Analisi locale sulle stazioni termometriche</a:t>
            </a: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a:p>
            <a:pPr marL="0" indent="0" eaLnBrk="1" hangingPunct="1">
              <a:lnSpc>
                <a:spcPct val="100000"/>
              </a:lnSpc>
              <a:spcBef>
                <a:spcPct val="20000"/>
              </a:spcBef>
              <a:spcAft>
                <a:spcPct val="0"/>
              </a:spcAft>
            </a:pPr>
            <a:endParaRPr lang="it-IT" sz="3200" dirty="0" smtClean="0">
              <a:latin typeface="Times New Roman" pitchFamily="18" charset="0"/>
            </a:endParaRP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p:txBody>
      </p:sp>
      <p:graphicFrame>
        <p:nvGraphicFramePr>
          <p:cNvPr id="7" name="Grafico 6"/>
          <p:cNvGraphicFramePr/>
          <p:nvPr/>
        </p:nvGraphicFramePr>
        <p:xfrm>
          <a:off x="408162" y="1628800"/>
          <a:ext cx="11277600" cy="4229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263525" y="1125538"/>
            <a:ext cx="11583988" cy="576262"/>
          </a:xfrm>
        </p:spPr>
        <p:txBody>
          <a:bodyPr/>
          <a:lstStyle/>
          <a:p>
            <a:pPr marL="0" indent="0" algn="ctr" eaLnBrk="1" hangingPunct="1">
              <a:lnSpc>
                <a:spcPct val="100000"/>
              </a:lnSpc>
              <a:spcBef>
                <a:spcPct val="20000"/>
              </a:spcBef>
              <a:spcAft>
                <a:spcPct val="0"/>
              </a:spcAft>
            </a:pPr>
            <a:r>
              <a:rPr lang="it-IT" sz="3200" dirty="0" smtClean="0">
                <a:latin typeface="Times New Roman" pitchFamily="18" charset="0"/>
              </a:rPr>
              <a:t>Analisi locale sulle stazioni termometriche</a:t>
            </a: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a:p>
            <a:pPr marL="0" indent="0" eaLnBrk="1" hangingPunct="1">
              <a:lnSpc>
                <a:spcPct val="100000"/>
              </a:lnSpc>
              <a:spcBef>
                <a:spcPct val="20000"/>
              </a:spcBef>
              <a:spcAft>
                <a:spcPct val="0"/>
              </a:spcAft>
            </a:pPr>
            <a:endParaRPr lang="it-IT" sz="3200" dirty="0" smtClean="0">
              <a:latin typeface="Times New Roman" pitchFamily="18" charset="0"/>
            </a:endParaRP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p:txBody>
      </p:sp>
      <p:sp>
        <p:nvSpPr>
          <p:cNvPr id="4101" name="Rectangle 13"/>
          <p:cNvSpPr>
            <a:spLocks noChangeArrowheads="1"/>
          </p:cNvSpPr>
          <p:nvPr/>
        </p:nvSpPr>
        <p:spPr bwMode="auto">
          <a:xfrm>
            <a:off x="7824788" y="2636912"/>
            <a:ext cx="3528590" cy="378565"/>
          </a:xfrm>
          <a:prstGeom prst="rect">
            <a:avLst/>
          </a:prstGeom>
          <a:noFill/>
          <a:ln w="9525">
            <a:noFill/>
            <a:miter lim="800000"/>
            <a:headEnd/>
            <a:tailEnd/>
          </a:ln>
        </p:spPr>
        <p:txBody>
          <a:bodyPr wrap="square" anchor="ctr">
            <a:spAutoFit/>
          </a:bodyPr>
          <a:lstStyle/>
          <a:p>
            <a:r>
              <a:rPr lang="it-IT" sz="2000" b="1" dirty="0">
                <a:solidFill>
                  <a:srgbClr val="000000"/>
                </a:solidFill>
                <a:cs typeface="Times New Roman" pitchFamily="18" charset="0"/>
              </a:rPr>
              <a:t>giorni estivi </a:t>
            </a:r>
            <a:r>
              <a:rPr lang="it-IT" sz="2000" dirty="0">
                <a:solidFill>
                  <a:srgbClr val="000000"/>
                </a:solidFill>
                <a:cs typeface="Times New Roman" pitchFamily="18" charset="0"/>
              </a:rPr>
              <a:t>(</a:t>
            </a:r>
            <a:r>
              <a:rPr lang="it-IT" sz="2000" dirty="0" err="1">
                <a:solidFill>
                  <a:srgbClr val="000000"/>
                </a:solidFill>
                <a:cs typeface="Times New Roman" pitchFamily="18" charset="0"/>
              </a:rPr>
              <a:t>Tmax</a:t>
            </a:r>
            <a:r>
              <a:rPr lang="it-IT" sz="2000" dirty="0">
                <a:solidFill>
                  <a:srgbClr val="000000"/>
                </a:solidFill>
                <a:cs typeface="Times New Roman" pitchFamily="18" charset="0"/>
              </a:rPr>
              <a:t> &gt;= 30°C) </a:t>
            </a:r>
            <a:endParaRPr lang="it-IT" sz="2000" dirty="0">
              <a:solidFill>
                <a:srgbClr val="000000"/>
              </a:solidFill>
            </a:endParaRPr>
          </a:p>
        </p:txBody>
      </p:sp>
      <p:graphicFrame>
        <p:nvGraphicFramePr>
          <p:cNvPr id="7" name="Chart 1"/>
          <p:cNvGraphicFramePr>
            <a:graphicFrameLocks/>
          </p:cNvGraphicFramePr>
          <p:nvPr/>
        </p:nvGraphicFramePr>
        <p:xfrm>
          <a:off x="336154" y="1916832"/>
          <a:ext cx="6768752" cy="4350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ella 7"/>
          <p:cNvGraphicFramePr>
            <a:graphicFrameLocks noGrp="1"/>
          </p:cNvGraphicFramePr>
          <p:nvPr/>
        </p:nvGraphicFramePr>
        <p:xfrm>
          <a:off x="7320930" y="3501008"/>
          <a:ext cx="4568586" cy="1453220"/>
        </p:xfrm>
        <a:graphic>
          <a:graphicData uri="http://schemas.openxmlformats.org/drawingml/2006/table">
            <a:tbl>
              <a:tblPr firstRow="1" bandRow="1">
                <a:tableStyleId>{5C22544A-7EE6-4342-B048-85BDC9FD1C3A}</a:tableStyleId>
              </a:tblPr>
              <a:tblGrid>
                <a:gridCol w="1522862">
                  <a:extLst>
                    <a:ext uri="{9D8B030D-6E8A-4147-A177-3AD203B41FA5}">
                      <a16:colId xmlns:a16="http://schemas.microsoft.com/office/drawing/2014/main" val="20000"/>
                    </a:ext>
                  </a:extLst>
                </a:gridCol>
                <a:gridCol w="1522862">
                  <a:extLst>
                    <a:ext uri="{9D8B030D-6E8A-4147-A177-3AD203B41FA5}">
                      <a16:colId xmlns:a16="http://schemas.microsoft.com/office/drawing/2014/main" val="20001"/>
                    </a:ext>
                  </a:extLst>
                </a:gridCol>
                <a:gridCol w="1522862">
                  <a:extLst>
                    <a:ext uri="{9D8B030D-6E8A-4147-A177-3AD203B41FA5}">
                      <a16:colId xmlns:a16="http://schemas.microsoft.com/office/drawing/2014/main" val="20002"/>
                    </a:ext>
                  </a:extLst>
                </a:gridCol>
              </a:tblGrid>
              <a:tr h="568071">
                <a:tc>
                  <a:txBody>
                    <a:bodyPr/>
                    <a:lstStyle/>
                    <a:p>
                      <a:pPr algn="ctr"/>
                      <a:r>
                        <a:rPr lang="it-IT" dirty="0" smtClean="0"/>
                        <a:t>2021</a:t>
                      </a:r>
                      <a:endParaRPr lang="it-IT" dirty="0"/>
                    </a:p>
                  </a:txBody>
                  <a:tcPr>
                    <a:solidFill>
                      <a:srgbClr val="FFC000"/>
                    </a:solidFill>
                  </a:tcPr>
                </a:tc>
                <a:tc>
                  <a:txBody>
                    <a:bodyPr/>
                    <a:lstStyle/>
                    <a:p>
                      <a:pPr algn="ctr"/>
                      <a:r>
                        <a:rPr lang="it-IT" dirty="0" smtClean="0"/>
                        <a:t>Media</a:t>
                      </a:r>
                      <a:r>
                        <a:rPr lang="it-IT" baseline="0" dirty="0" smtClean="0"/>
                        <a:t> 61-90</a:t>
                      </a:r>
                      <a:endParaRPr lang="it-IT" dirty="0"/>
                    </a:p>
                  </a:txBody>
                  <a:tcPr>
                    <a:solidFill>
                      <a:srgbClr val="FFC000"/>
                    </a:solidFill>
                  </a:tcPr>
                </a:tc>
                <a:tc>
                  <a:txBody>
                    <a:bodyPr/>
                    <a:lstStyle/>
                    <a:p>
                      <a:pPr algn="ctr"/>
                      <a:r>
                        <a:rPr lang="it-IT" dirty="0" smtClean="0"/>
                        <a:t>Media 91-20</a:t>
                      </a:r>
                      <a:endParaRPr lang="it-IT" dirty="0"/>
                    </a:p>
                  </a:txBody>
                  <a:tcPr>
                    <a:solidFill>
                      <a:srgbClr val="FFC000"/>
                    </a:solidFill>
                  </a:tcPr>
                </a:tc>
                <a:extLst>
                  <a:ext uri="{0D108BD9-81ED-4DB2-BD59-A6C34878D82A}">
                    <a16:rowId xmlns:a16="http://schemas.microsoft.com/office/drawing/2014/main" val="10000"/>
                  </a:ext>
                </a:extLst>
              </a:tr>
              <a:tr h="432048">
                <a:tc>
                  <a:txBody>
                    <a:bodyPr/>
                    <a:lstStyle/>
                    <a:p>
                      <a:pPr algn="ctr"/>
                      <a:r>
                        <a:rPr lang="it-IT" dirty="0" smtClean="0"/>
                        <a:t>31</a:t>
                      </a:r>
                    </a:p>
                  </a:txBody>
                  <a:tcPr>
                    <a:solidFill>
                      <a:srgbClr val="FFFF00"/>
                    </a:solidFill>
                  </a:tcPr>
                </a:tc>
                <a:tc>
                  <a:txBody>
                    <a:bodyPr/>
                    <a:lstStyle/>
                    <a:p>
                      <a:pPr algn="ctr"/>
                      <a:r>
                        <a:rPr lang="it-IT" dirty="0" smtClean="0"/>
                        <a:t>6.4</a:t>
                      </a:r>
                      <a:endParaRPr lang="it-IT" dirty="0"/>
                    </a:p>
                  </a:txBody>
                  <a:tcPr>
                    <a:solidFill>
                      <a:srgbClr val="FFFF00"/>
                    </a:solidFill>
                  </a:tcPr>
                </a:tc>
                <a:tc>
                  <a:txBody>
                    <a:bodyPr/>
                    <a:lstStyle/>
                    <a:p>
                      <a:pPr algn="ctr"/>
                      <a:r>
                        <a:rPr lang="it-IT" dirty="0" smtClean="0"/>
                        <a:t>11</a:t>
                      </a:r>
                      <a:endParaRPr lang="it-IT" dirty="0"/>
                    </a:p>
                  </a:txBody>
                  <a:tcPr>
                    <a:solidFill>
                      <a:srgbClr val="FFFF00"/>
                    </a:solidFill>
                  </a:tcPr>
                </a:tc>
                <a:extLst>
                  <a:ext uri="{0D108BD9-81ED-4DB2-BD59-A6C34878D82A}">
                    <a16:rowId xmlns:a16="http://schemas.microsoft.com/office/drawing/2014/main" val="10001"/>
                  </a:ext>
                </a:extLst>
              </a:tr>
              <a:tr h="453101">
                <a:tc>
                  <a:txBody>
                    <a:bodyPr/>
                    <a:lstStyle/>
                    <a:p>
                      <a:pPr algn="ctr"/>
                      <a:r>
                        <a:rPr lang="it-IT" dirty="0" smtClean="0"/>
                        <a:t>anomalia</a:t>
                      </a:r>
                      <a:endParaRPr lang="it-IT" dirty="0"/>
                    </a:p>
                  </a:txBody>
                  <a:tcPr/>
                </a:tc>
                <a:tc>
                  <a:txBody>
                    <a:bodyPr/>
                    <a:lstStyle/>
                    <a:p>
                      <a:pPr algn="ctr"/>
                      <a:r>
                        <a:rPr lang="it-IT" dirty="0" smtClean="0"/>
                        <a:t>+24.6</a:t>
                      </a:r>
                      <a:endParaRPr lang="it-IT" dirty="0"/>
                    </a:p>
                  </a:txBody>
                  <a:tcPr/>
                </a:tc>
                <a:tc>
                  <a:txBody>
                    <a:bodyPr/>
                    <a:lstStyle/>
                    <a:p>
                      <a:pPr algn="ctr"/>
                      <a:r>
                        <a:rPr lang="it-IT" dirty="0" smtClean="0"/>
                        <a:t>+20</a:t>
                      </a:r>
                      <a:endParaRPr lang="it-IT" dirty="0"/>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263525" y="1125538"/>
            <a:ext cx="11583988" cy="576262"/>
          </a:xfrm>
        </p:spPr>
        <p:txBody>
          <a:bodyPr/>
          <a:lstStyle/>
          <a:p>
            <a:pPr marL="0" indent="0" algn="ctr" eaLnBrk="1" hangingPunct="1">
              <a:lnSpc>
                <a:spcPct val="100000"/>
              </a:lnSpc>
              <a:spcBef>
                <a:spcPct val="20000"/>
              </a:spcBef>
              <a:spcAft>
                <a:spcPct val="0"/>
              </a:spcAft>
            </a:pPr>
            <a:r>
              <a:rPr lang="it-IT" sz="3200" dirty="0" smtClean="0">
                <a:latin typeface="Times New Roman" pitchFamily="18" charset="0"/>
              </a:rPr>
              <a:t>Analisi locale sulle stazioni termometriche</a:t>
            </a: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a:p>
            <a:pPr marL="0" indent="0" eaLnBrk="1" hangingPunct="1">
              <a:lnSpc>
                <a:spcPct val="100000"/>
              </a:lnSpc>
              <a:spcBef>
                <a:spcPct val="20000"/>
              </a:spcBef>
              <a:spcAft>
                <a:spcPct val="0"/>
              </a:spcAft>
            </a:pPr>
            <a:endParaRPr lang="it-IT" sz="3200" dirty="0" smtClean="0">
              <a:latin typeface="Times New Roman" pitchFamily="18" charset="0"/>
            </a:endParaRP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p:txBody>
      </p:sp>
      <p:sp>
        <p:nvSpPr>
          <p:cNvPr id="4101" name="Rectangle 13"/>
          <p:cNvSpPr>
            <a:spLocks noChangeArrowheads="1"/>
          </p:cNvSpPr>
          <p:nvPr/>
        </p:nvSpPr>
        <p:spPr bwMode="auto">
          <a:xfrm>
            <a:off x="7824788" y="2636912"/>
            <a:ext cx="3528590" cy="378565"/>
          </a:xfrm>
          <a:prstGeom prst="rect">
            <a:avLst/>
          </a:prstGeom>
          <a:noFill/>
          <a:ln w="9525">
            <a:noFill/>
            <a:miter lim="800000"/>
            <a:headEnd/>
            <a:tailEnd/>
          </a:ln>
        </p:spPr>
        <p:txBody>
          <a:bodyPr wrap="square" anchor="ctr">
            <a:spAutoFit/>
          </a:bodyPr>
          <a:lstStyle/>
          <a:p>
            <a:r>
              <a:rPr lang="it-IT" sz="2000" b="1" dirty="0">
                <a:solidFill>
                  <a:srgbClr val="000000"/>
                </a:solidFill>
                <a:cs typeface="Times New Roman" pitchFamily="18" charset="0"/>
              </a:rPr>
              <a:t>giorni </a:t>
            </a:r>
            <a:r>
              <a:rPr lang="it-IT" sz="2000" b="1" dirty="0" smtClean="0">
                <a:solidFill>
                  <a:srgbClr val="000000"/>
                </a:solidFill>
                <a:cs typeface="Times New Roman" pitchFamily="18" charset="0"/>
              </a:rPr>
              <a:t>di gelo </a:t>
            </a:r>
            <a:r>
              <a:rPr lang="it-IT" sz="2000" dirty="0" smtClean="0">
                <a:solidFill>
                  <a:srgbClr val="000000"/>
                </a:solidFill>
                <a:cs typeface="Times New Roman" pitchFamily="18" charset="0"/>
              </a:rPr>
              <a:t>(</a:t>
            </a:r>
            <a:r>
              <a:rPr lang="it-IT" sz="2000" dirty="0" err="1" smtClean="0">
                <a:solidFill>
                  <a:srgbClr val="000000"/>
                </a:solidFill>
                <a:cs typeface="Times New Roman" pitchFamily="18" charset="0"/>
              </a:rPr>
              <a:t>Tmin</a:t>
            </a:r>
            <a:r>
              <a:rPr lang="it-IT" sz="2000" dirty="0" smtClean="0">
                <a:solidFill>
                  <a:srgbClr val="000000"/>
                </a:solidFill>
                <a:cs typeface="Times New Roman" pitchFamily="18" charset="0"/>
              </a:rPr>
              <a:t>&lt;=0°C</a:t>
            </a:r>
            <a:r>
              <a:rPr lang="it-IT" sz="2000" dirty="0">
                <a:solidFill>
                  <a:srgbClr val="000000"/>
                </a:solidFill>
                <a:cs typeface="Times New Roman" pitchFamily="18" charset="0"/>
              </a:rPr>
              <a:t>) </a:t>
            </a:r>
            <a:endParaRPr lang="it-IT" sz="2000" dirty="0">
              <a:solidFill>
                <a:srgbClr val="000000"/>
              </a:solidFill>
            </a:endParaRPr>
          </a:p>
        </p:txBody>
      </p:sp>
      <p:graphicFrame>
        <p:nvGraphicFramePr>
          <p:cNvPr id="8" name="Tabella 7"/>
          <p:cNvGraphicFramePr>
            <a:graphicFrameLocks noGrp="1"/>
          </p:cNvGraphicFramePr>
          <p:nvPr/>
        </p:nvGraphicFramePr>
        <p:xfrm>
          <a:off x="7320930" y="3501008"/>
          <a:ext cx="4568586" cy="1453220"/>
        </p:xfrm>
        <a:graphic>
          <a:graphicData uri="http://schemas.openxmlformats.org/drawingml/2006/table">
            <a:tbl>
              <a:tblPr firstRow="1" bandRow="1">
                <a:tableStyleId>{5C22544A-7EE6-4342-B048-85BDC9FD1C3A}</a:tableStyleId>
              </a:tblPr>
              <a:tblGrid>
                <a:gridCol w="1522862">
                  <a:extLst>
                    <a:ext uri="{9D8B030D-6E8A-4147-A177-3AD203B41FA5}">
                      <a16:colId xmlns:a16="http://schemas.microsoft.com/office/drawing/2014/main" val="20000"/>
                    </a:ext>
                  </a:extLst>
                </a:gridCol>
                <a:gridCol w="1522862">
                  <a:extLst>
                    <a:ext uri="{9D8B030D-6E8A-4147-A177-3AD203B41FA5}">
                      <a16:colId xmlns:a16="http://schemas.microsoft.com/office/drawing/2014/main" val="20001"/>
                    </a:ext>
                  </a:extLst>
                </a:gridCol>
                <a:gridCol w="1522862">
                  <a:extLst>
                    <a:ext uri="{9D8B030D-6E8A-4147-A177-3AD203B41FA5}">
                      <a16:colId xmlns:a16="http://schemas.microsoft.com/office/drawing/2014/main" val="20002"/>
                    </a:ext>
                  </a:extLst>
                </a:gridCol>
              </a:tblGrid>
              <a:tr h="568071">
                <a:tc>
                  <a:txBody>
                    <a:bodyPr/>
                    <a:lstStyle/>
                    <a:p>
                      <a:pPr algn="ctr"/>
                      <a:r>
                        <a:rPr lang="it-IT" dirty="0" smtClean="0"/>
                        <a:t>2021</a:t>
                      </a:r>
                      <a:endParaRPr lang="it-IT" dirty="0"/>
                    </a:p>
                  </a:txBody>
                  <a:tcPr/>
                </a:tc>
                <a:tc>
                  <a:txBody>
                    <a:bodyPr/>
                    <a:lstStyle/>
                    <a:p>
                      <a:pPr algn="ctr"/>
                      <a:r>
                        <a:rPr lang="it-IT" dirty="0" smtClean="0"/>
                        <a:t>Media</a:t>
                      </a:r>
                      <a:r>
                        <a:rPr lang="it-IT" baseline="0" dirty="0" smtClean="0"/>
                        <a:t> 61-90</a:t>
                      </a:r>
                      <a:endParaRPr lang="it-IT" dirty="0"/>
                    </a:p>
                  </a:txBody>
                  <a:tcPr/>
                </a:tc>
                <a:tc>
                  <a:txBody>
                    <a:bodyPr/>
                    <a:lstStyle/>
                    <a:p>
                      <a:pPr algn="ctr"/>
                      <a:r>
                        <a:rPr lang="it-IT" dirty="0" smtClean="0"/>
                        <a:t>Media 91-20</a:t>
                      </a:r>
                      <a:endParaRPr lang="it-IT" dirty="0"/>
                    </a:p>
                  </a:txBody>
                  <a:tcPr/>
                </a:tc>
                <a:extLst>
                  <a:ext uri="{0D108BD9-81ED-4DB2-BD59-A6C34878D82A}">
                    <a16:rowId xmlns:a16="http://schemas.microsoft.com/office/drawing/2014/main" val="10000"/>
                  </a:ext>
                </a:extLst>
              </a:tr>
              <a:tr h="432048">
                <a:tc>
                  <a:txBody>
                    <a:bodyPr/>
                    <a:lstStyle/>
                    <a:p>
                      <a:pPr algn="ctr"/>
                      <a:r>
                        <a:rPr lang="it-IT" dirty="0" smtClean="0"/>
                        <a:t>95</a:t>
                      </a:r>
                    </a:p>
                  </a:txBody>
                  <a:tcPr/>
                </a:tc>
                <a:tc>
                  <a:txBody>
                    <a:bodyPr/>
                    <a:lstStyle/>
                    <a:p>
                      <a:pPr algn="ctr"/>
                      <a:r>
                        <a:rPr lang="it-IT" dirty="0" smtClean="0"/>
                        <a:t>123.7</a:t>
                      </a:r>
                      <a:endParaRPr lang="it-IT" dirty="0"/>
                    </a:p>
                  </a:txBody>
                  <a:tcPr/>
                </a:tc>
                <a:tc>
                  <a:txBody>
                    <a:bodyPr/>
                    <a:lstStyle/>
                    <a:p>
                      <a:pPr algn="ctr"/>
                      <a:r>
                        <a:rPr lang="it-IT" dirty="0" smtClean="0"/>
                        <a:t>113.6</a:t>
                      </a:r>
                      <a:endParaRPr lang="it-IT" dirty="0"/>
                    </a:p>
                  </a:txBody>
                  <a:tcPr/>
                </a:tc>
                <a:extLst>
                  <a:ext uri="{0D108BD9-81ED-4DB2-BD59-A6C34878D82A}">
                    <a16:rowId xmlns:a16="http://schemas.microsoft.com/office/drawing/2014/main" val="10001"/>
                  </a:ext>
                </a:extLst>
              </a:tr>
              <a:tr h="453101">
                <a:tc>
                  <a:txBody>
                    <a:bodyPr/>
                    <a:lstStyle/>
                    <a:p>
                      <a:pPr algn="ctr"/>
                      <a:r>
                        <a:rPr lang="it-IT" dirty="0" smtClean="0"/>
                        <a:t>anomalia</a:t>
                      </a:r>
                      <a:endParaRPr lang="it-IT" dirty="0"/>
                    </a:p>
                  </a:txBody>
                  <a:tcPr/>
                </a:tc>
                <a:tc>
                  <a:txBody>
                    <a:bodyPr/>
                    <a:lstStyle/>
                    <a:p>
                      <a:pPr algn="ctr"/>
                      <a:r>
                        <a:rPr lang="it-IT" dirty="0" smtClean="0"/>
                        <a:t>-28.7</a:t>
                      </a:r>
                      <a:endParaRPr lang="it-IT" dirty="0"/>
                    </a:p>
                  </a:txBody>
                  <a:tcPr/>
                </a:tc>
                <a:tc>
                  <a:txBody>
                    <a:bodyPr/>
                    <a:lstStyle/>
                    <a:p>
                      <a:pPr algn="ctr"/>
                      <a:r>
                        <a:rPr lang="it-IT" dirty="0" smtClean="0"/>
                        <a:t>-18.6</a:t>
                      </a:r>
                      <a:endParaRPr lang="it-IT" dirty="0"/>
                    </a:p>
                  </a:txBody>
                  <a:tcPr/>
                </a:tc>
                <a:extLst>
                  <a:ext uri="{0D108BD9-81ED-4DB2-BD59-A6C34878D82A}">
                    <a16:rowId xmlns:a16="http://schemas.microsoft.com/office/drawing/2014/main" val="10002"/>
                  </a:ext>
                </a:extLst>
              </a:tr>
            </a:tbl>
          </a:graphicData>
        </a:graphic>
      </p:graphicFrame>
      <p:graphicFrame>
        <p:nvGraphicFramePr>
          <p:cNvPr id="6" name="Chart 1"/>
          <p:cNvGraphicFramePr>
            <a:graphicFrameLocks/>
          </p:cNvGraphicFramePr>
          <p:nvPr/>
        </p:nvGraphicFramePr>
        <p:xfrm>
          <a:off x="336154" y="1844824"/>
          <a:ext cx="6781800" cy="434454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63525" y="1125538"/>
            <a:ext cx="11583988" cy="576262"/>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marL="0" marR="0" lvl="0" indent="0" algn="ctr" defTabSz="449263" rtl="0" eaLnBrk="1" fontAlgn="base" latinLnBrk="0" hangingPunct="1">
              <a:lnSpc>
                <a:spcPct val="100000"/>
              </a:lnSpc>
              <a:spcBef>
                <a:spcPct val="20000"/>
              </a:spcBef>
              <a:spcAft>
                <a:spcPct val="0"/>
              </a:spcAft>
              <a:buClr>
                <a:srgbClr val="000000"/>
              </a:buClr>
              <a:buSzPct val="100000"/>
              <a:buFont typeface="Times New Roman" pitchFamily="18" charset="0"/>
              <a:buNone/>
              <a:tabLst/>
              <a:defRPr/>
            </a:pPr>
            <a:r>
              <a:rPr kumimoji="0" lang="it-IT" sz="3200" b="0" i="0" u="none" strike="noStrike" kern="0" cap="none" spc="0" normalizeH="0" baseline="0" noProof="0" dirty="0" smtClean="0">
                <a:ln>
                  <a:noFill/>
                </a:ln>
                <a:solidFill>
                  <a:srgbClr val="000000"/>
                </a:solidFill>
                <a:effectLst/>
                <a:uLnTx/>
                <a:uFillTx/>
                <a:latin typeface="Times New Roman" pitchFamily="18" charset="0"/>
                <a:ea typeface="+mn-ea"/>
                <a:cs typeface="+mn-cs"/>
              </a:rPr>
              <a:t>Analisi locale sulle stazioni termometriche</a:t>
            </a:r>
          </a:p>
          <a:p>
            <a:pPr marL="0" marR="0" lvl="0" indent="0" algn="l" defTabSz="449263" rtl="0" eaLnBrk="1" fontAlgn="base" latinLnBrk="0" hangingPunct="1">
              <a:lnSpc>
                <a:spcPct val="100000"/>
              </a:lnSpc>
              <a:spcBef>
                <a:spcPct val="20000"/>
              </a:spcBef>
              <a:spcAft>
                <a:spcPct val="0"/>
              </a:spcAft>
              <a:buClr>
                <a:srgbClr val="000000"/>
              </a:buClr>
              <a:buSzPct val="100000"/>
              <a:buFont typeface="Times New Roman" pitchFamily="18" charset="0"/>
              <a:buChar char="•"/>
              <a:tabLst/>
              <a:defRPr/>
            </a:pPr>
            <a:endParaRPr kumimoji="0" lang="it-IT" sz="3200" b="0" i="0" u="none" strike="noStrike" kern="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449263" rtl="0" eaLnBrk="1" fontAlgn="base" latinLnBrk="0" hangingPunct="1">
              <a:lnSpc>
                <a:spcPct val="100000"/>
              </a:lnSpc>
              <a:spcBef>
                <a:spcPct val="20000"/>
              </a:spcBef>
              <a:spcAft>
                <a:spcPct val="0"/>
              </a:spcAft>
              <a:buClr>
                <a:srgbClr val="000000"/>
              </a:buClr>
              <a:buSzPct val="100000"/>
              <a:tabLst/>
              <a:defRPr/>
            </a:pPr>
            <a:endParaRPr kumimoji="0" lang="it-IT" sz="3200" b="0" i="0" u="none" strike="noStrike" kern="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8" name="Rectangle 3"/>
          <p:cNvSpPr>
            <a:spLocks noGrp="1" noChangeArrowheads="1"/>
          </p:cNvSpPr>
          <p:nvPr>
            <p:ph idx="1"/>
          </p:nvPr>
        </p:nvSpPr>
        <p:spPr>
          <a:xfrm>
            <a:off x="4080570" y="2132856"/>
            <a:ext cx="3672409" cy="648072"/>
          </a:xfrm>
        </p:spPr>
        <p:txBody>
          <a:bodyPr/>
          <a:lstStyle/>
          <a:p>
            <a:pPr marL="0" indent="0" algn="ctr" eaLnBrk="1" hangingPunct="1">
              <a:lnSpc>
                <a:spcPct val="100000"/>
              </a:lnSpc>
              <a:spcBef>
                <a:spcPct val="20000"/>
              </a:spcBef>
              <a:spcAft>
                <a:spcPct val="0"/>
              </a:spcAft>
            </a:pPr>
            <a:r>
              <a:rPr lang="it-IT" sz="3200" dirty="0" smtClean="0">
                <a:latin typeface="Times New Roman" pitchFamily="18" charset="0"/>
              </a:rPr>
              <a:t>TORANO</a:t>
            </a: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a:p>
            <a:pPr marL="0" indent="0" eaLnBrk="1" hangingPunct="1">
              <a:lnSpc>
                <a:spcPct val="100000"/>
              </a:lnSpc>
              <a:spcBef>
                <a:spcPct val="20000"/>
              </a:spcBef>
              <a:spcAft>
                <a:spcPct val="0"/>
              </a:spcAft>
            </a:pPr>
            <a:endParaRPr lang="it-IT" sz="3200" dirty="0" smtClean="0">
              <a:latin typeface="Times New Roman" pitchFamily="18" charset="0"/>
            </a:endParaRP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p:txBody>
      </p:sp>
      <p:pic>
        <p:nvPicPr>
          <p:cNvPr id="40962" name="Picture 2" descr="Z:\appoggio\MARSICO\MONOGRAFIA TORANO.jpg"/>
          <p:cNvPicPr>
            <a:picLocks noChangeAspect="1" noChangeArrowheads="1"/>
          </p:cNvPicPr>
          <p:nvPr/>
        </p:nvPicPr>
        <p:blipFill>
          <a:blip r:embed="rId2" cstate="print"/>
          <a:srcRect/>
          <a:stretch>
            <a:fillRect/>
          </a:stretch>
        </p:blipFill>
        <p:spPr bwMode="auto">
          <a:xfrm>
            <a:off x="7824986" y="1628800"/>
            <a:ext cx="3528392" cy="4990281"/>
          </a:xfrm>
          <a:prstGeom prst="rect">
            <a:avLst/>
          </a:prstGeom>
          <a:noFill/>
          <a:ln w="3175">
            <a:solidFill>
              <a:schemeClr val="tx1"/>
            </a:solidFill>
          </a:ln>
        </p:spPr>
      </p:pic>
      <p:pic>
        <p:nvPicPr>
          <p:cNvPr id="40963" name="Picture 3" descr="Z:\appoggio\MARSICO\localizzazione torano.JPG"/>
          <p:cNvPicPr>
            <a:picLocks noChangeAspect="1" noChangeArrowheads="1"/>
          </p:cNvPicPr>
          <p:nvPr/>
        </p:nvPicPr>
        <p:blipFill>
          <a:blip r:embed="rId3" cstate="print"/>
          <a:srcRect/>
          <a:stretch>
            <a:fillRect/>
          </a:stretch>
        </p:blipFill>
        <p:spPr bwMode="auto">
          <a:xfrm>
            <a:off x="840210" y="1700808"/>
            <a:ext cx="3179023" cy="487868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263525" y="1125538"/>
            <a:ext cx="11583988" cy="576262"/>
          </a:xfrm>
        </p:spPr>
        <p:txBody>
          <a:bodyPr/>
          <a:lstStyle/>
          <a:p>
            <a:pPr marL="0" indent="0" algn="ctr" eaLnBrk="1" hangingPunct="1">
              <a:lnSpc>
                <a:spcPct val="100000"/>
              </a:lnSpc>
              <a:spcBef>
                <a:spcPct val="20000"/>
              </a:spcBef>
              <a:spcAft>
                <a:spcPct val="0"/>
              </a:spcAft>
            </a:pPr>
            <a:r>
              <a:rPr lang="it-IT" sz="3200" smtClean="0">
                <a:latin typeface="Times New Roman" pitchFamily="18" charset="0"/>
              </a:rPr>
              <a:t>Analisi locale sulle stazioni termometriche</a:t>
            </a:r>
          </a:p>
          <a:p>
            <a:pPr marL="0" indent="0" eaLnBrk="1" hangingPunct="1">
              <a:lnSpc>
                <a:spcPct val="100000"/>
              </a:lnSpc>
              <a:spcBef>
                <a:spcPct val="20000"/>
              </a:spcBef>
              <a:spcAft>
                <a:spcPct val="0"/>
              </a:spcAft>
              <a:buFont typeface="Times New Roman" pitchFamily="18" charset="0"/>
              <a:buChar char="•"/>
            </a:pPr>
            <a:endParaRPr lang="it-IT" sz="3200" smtClean="0">
              <a:latin typeface="Times New Roman" pitchFamily="18" charset="0"/>
            </a:endParaRPr>
          </a:p>
          <a:p>
            <a:pPr marL="0" indent="0" eaLnBrk="1" hangingPunct="1">
              <a:lnSpc>
                <a:spcPct val="100000"/>
              </a:lnSpc>
              <a:spcBef>
                <a:spcPct val="20000"/>
              </a:spcBef>
              <a:spcAft>
                <a:spcPct val="0"/>
              </a:spcAft>
            </a:pPr>
            <a:endParaRPr lang="it-IT" sz="3200" smtClean="0">
              <a:latin typeface="Times New Roman" pitchFamily="18" charset="0"/>
            </a:endParaRPr>
          </a:p>
          <a:p>
            <a:pPr marL="0" indent="0" eaLnBrk="1" hangingPunct="1">
              <a:lnSpc>
                <a:spcPct val="100000"/>
              </a:lnSpc>
              <a:spcBef>
                <a:spcPct val="20000"/>
              </a:spcBef>
              <a:spcAft>
                <a:spcPct val="0"/>
              </a:spcAft>
              <a:buFont typeface="Times New Roman" pitchFamily="18" charset="0"/>
              <a:buChar char="•"/>
            </a:pPr>
            <a:endParaRPr lang="it-IT" sz="3200" smtClean="0">
              <a:latin typeface="Times New Roman" pitchFamily="18" charset="0"/>
            </a:endParaRPr>
          </a:p>
        </p:txBody>
      </p:sp>
      <p:graphicFrame>
        <p:nvGraphicFramePr>
          <p:cNvPr id="4" name="Grafico 3"/>
          <p:cNvGraphicFramePr/>
          <p:nvPr/>
        </p:nvGraphicFramePr>
        <p:xfrm>
          <a:off x="408162" y="1844824"/>
          <a:ext cx="11277600" cy="4229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623888" y="1412875"/>
            <a:ext cx="10969625" cy="4522788"/>
          </a:xfrm>
        </p:spPr>
        <p:txBody>
          <a:bodyPr/>
          <a:lstStyle/>
          <a:p>
            <a:pPr algn="just" eaLnBrk="1" hangingPunct="1"/>
            <a:r>
              <a:rPr lang="it-IT" smtClean="0"/>
              <a:t>	</a:t>
            </a:r>
          </a:p>
          <a:p>
            <a:pPr algn="just" eaLnBrk="1" hangingPunct="1"/>
            <a:r>
              <a:rPr lang="it-IT" smtClean="0"/>
              <a:t>	L’estate 2021 in Calabria è stata molto calda e lunga, con valori di temperatura elevati già nel mese di giugno che in luglio ed agosto hanno mantenuto una persistenza notevole. </a:t>
            </a:r>
          </a:p>
          <a:p>
            <a:pPr algn="just" eaLnBrk="1" hangingPunct="1"/>
            <a:endParaRPr lang="it-IT" smtClean="0"/>
          </a:p>
          <a:p>
            <a:pPr algn="just" eaLnBrk="1" hangingPunct="1"/>
            <a:r>
              <a:rPr lang="it-IT" smtClean="0"/>
              <a:t>	Per verificare e quantificare questi aspetti è stato effettuato il confronto tra le temperature registrate da giugno ad agosto 2021 e le temperature normali dei trentenni 1961-1990 e 1991-20, lavorando sia a scala regionale e a scala locale.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body" sz="half" idx="1"/>
          </p:nvPr>
        </p:nvSpPr>
        <p:spPr>
          <a:xfrm>
            <a:off x="263525" y="1125538"/>
            <a:ext cx="11583988" cy="576262"/>
          </a:xfrm>
        </p:spPr>
        <p:txBody>
          <a:bodyPr/>
          <a:lstStyle/>
          <a:p>
            <a:pPr marL="0" indent="0" algn="ctr" eaLnBrk="1" hangingPunct="1">
              <a:lnSpc>
                <a:spcPct val="100000"/>
              </a:lnSpc>
              <a:spcBef>
                <a:spcPct val="20000"/>
              </a:spcBef>
              <a:spcAft>
                <a:spcPct val="0"/>
              </a:spcAft>
            </a:pPr>
            <a:r>
              <a:rPr lang="it-IT" sz="3200" dirty="0" smtClean="0">
                <a:latin typeface="Times New Roman" pitchFamily="18" charset="0"/>
              </a:rPr>
              <a:t>Analisi locale sulle stazioni termometriche</a:t>
            </a:r>
          </a:p>
          <a:p>
            <a:pPr marL="0" indent="0" eaLnBrk="1" hangingPunct="1">
              <a:lnSpc>
                <a:spcPct val="100000"/>
              </a:lnSpc>
              <a:spcBef>
                <a:spcPct val="20000"/>
              </a:spcBef>
              <a:spcAft>
                <a:spcPct val="0"/>
              </a:spcAft>
            </a:pPr>
            <a:endParaRPr lang="it-IT" sz="3200" dirty="0" smtClean="0">
              <a:latin typeface="Times New Roman" pitchFamily="18" charset="0"/>
            </a:endParaRPr>
          </a:p>
          <a:p>
            <a:pPr marL="0" indent="0" eaLnBrk="1" hangingPunct="1">
              <a:lnSpc>
                <a:spcPct val="100000"/>
              </a:lnSpc>
              <a:spcBef>
                <a:spcPct val="20000"/>
              </a:spcBef>
              <a:spcAft>
                <a:spcPct val="0"/>
              </a:spcAft>
            </a:pPr>
            <a:endParaRPr lang="it-IT" sz="3200" dirty="0" smtClean="0">
              <a:latin typeface="Times New Roman" pitchFamily="18" charset="0"/>
            </a:endParaRP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p:txBody>
      </p:sp>
      <p:sp>
        <p:nvSpPr>
          <p:cNvPr id="8" name="Rectangle 13"/>
          <p:cNvSpPr>
            <a:spLocks noChangeArrowheads="1"/>
          </p:cNvSpPr>
          <p:nvPr/>
        </p:nvSpPr>
        <p:spPr bwMode="auto">
          <a:xfrm>
            <a:off x="7824788" y="2636912"/>
            <a:ext cx="3528590" cy="378565"/>
          </a:xfrm>
          <a:prstGeom prst="rect">
            <a:avLst/>
          </a:prstGeom>
          <a:noFill/>
          <a:ln w="9525">
            <a:noFill/>
            <a:miter lim="800000"/>
            <a:headEnd/>
            <a:tailEnd/>
          </a:ln>
        </p:spPr>
        <p:txBody>
          <a:bodyPr wrap="square" anchor="ctr">
            <a:spAutoFit/>
          </a:bodyPr>
          <a:lstStyle/>
          <a:p>
            <a:r>
              <a:rPr lang="it-IT" sz="2000" b="1" dirty="0">
                <a:solidFill>
                  <a:srgbClr val="000000"/>
                </a:solidFill>
                <a:cs typeface="Times New Roman" pitchFamily="18" charset="0"/>
              </a:rPr>
              <a:t>giorni estivi </a:t>
            </a:r>
            <a:r>
              <a:rPr lang="it-IT" sz="2000" dirty="0">
                <a:solidFill>
                  <a:srgbClr val="000000"/>
                </a:solidFill>
                <a:cs typeface="Times New Roman" pitchFamily="18" charset="0"/>
              </a:rPr>
              <a:t>(</a:t>
            </a:r>
            <a:r>
              <a:rPr lang="it-IT" sz="2000" dirty="0" err="1">
                <a:solidFill>
                  <a:srgbClr val="000000"/>
                </a:solidFill>
                <a:cs typeface="Times New Roman" pitchFamily="18" charset="0"/>
              </a:rPr>
              <a:t>Tmax</a:t>
            </a:r>
            <a:r>
              <a:rPr lang="it-IT" sz="2000" dirty="0">
                <a:solidFill>
                  <a:srgbClr val="000000"/>
                </a:solidFill>
                <a:cs typeface="Times New Roman" pitchFamily="18" charset="0"/>
              </a:rPr>
              <a:t> &gt;= 30°C) </a:t>
            </a:r>
            <a:endParaRPr lang="it-IT" sz="2000" dirty="0">
              <a:solidFill>
                <a:srgbClr val="000000"/>
              </a:solidFill>
            </a:endParaRPr>
          </a:p>
        </p:txBody>
      </p:sp>
      <p:graphicFrame>
        <p:nvGraphicFramePr>
          <p:cNvPr id="9" name="Tabella 8"/>
          <p:cNvGraphicFramePr>
            <a:graphicFrameLocks noGrp="1"/>
          </p:cNvGraphicFramePr>
          <p:nvPr/>
        </p:nvGraphicFramePr>
        <p:xfrm>
          <a:off x="7320930" y="3429000"/>
          <a:ext cx="4568586" cy="1453220"/>
        </p:xfrm>
        <a:graphic>
          <a:graphicData uri="http://schemas.openxmlformats.org/drawingml/2006/table">
            <a:tbl>
              <a:tblPr firstRow="1" bandRow="1">
                <a:tableStyleId>{5C22544A-7EE6-4342-B048-85BDC9FD1C3A}</a:tableStyleId>
              </a:tblPr>
              <a:tblGrid>
                <a:gridCol w="1522862">
                  <a:extLst>
                    <a:ext uri="{9D8B030D-6E8A-4147-A177-3AD203B41FA5}">
                      <a16:colId xmlns:a16="http://schemas.microsoft.com/office/drawing/2014/main" val="20000"/>
                    </a:ext>
                  </a:extLst>
                </a:gridCol>
                <a:gridCol w="1522862">
                  <a:extLst>
                    <a:ext uri="{9D8B030D-6E8A-4147-A177-3AD203B41FA5}">
                      <a16:colId xmlns:a16="http://schemas.microsoft.com/office/drawing/2014/main" val="20001"/>
                    </a:ext>
                  </a:extLst>
                </a:gridCol>
                <a:gridCol w="1522862">
                  <a:extLst>
                    <a:ext uri="{9D8B030D-6E8A-4147-A177-3AD203B41FA5}">
                      <a16:colId xmlns:a16="http://schemas.microsoft.com/office/drawing/2014/main" val="20002"/>
                    </a:ext>
                  </a:extLst>
                </a:gridCol>
              </a:tblGrid>
              <a:tr h="568071">
                <a:tc>
                  <a:txBody>
                    <a:bodyPr/>
                    <a:lstStyle/>
                    <a:p>
                      <a:pPr algn="ctr"/>
                      <a:r>
                        <a:rPr lang="it-IT" dirty="0" smtClean="0"/>
                        <a:t>2021</a:t>
                      </a:r>
                      <a:endParaRPr lang="it-IT" dirty="0"/>
                    </a:p>
                  </a:txBody>
                  <a:tcPr>
                    <a:solidFill>
                      <a:srgbClr val="FFC000"/>
                    </a:solidFill>
                  </a:tcPr>
                </a:tc>
                <a:tc>
                  <a:txBody>
                    <a:bodyPr/>
                    <a:lstStyle/>
                    <a:p>
                      <a:pPr algn="ctr"/>
                      <a:r>
                        <a:rPr lang="it-IT" dirty="0" smtClean="0"/>
                        <a:t>Media</a:t>
                      </a:r>
                      <a:r>
                        <a:rPr lang="it-IT" baseline="0" dirty="0" smtClean="0"/>
                        <a:t> 61-90</a:t>
                      </a:r>
                      <a:endParaRPr lang="it-IT" dirty="0"/>
                    </a:p>
                  </a:txBody>
                  <a:tcPr>
                    <a:solidFill>
                      <a:srgbClr val="FFC000"/>
                    </a:solidFill>
                  </a:tcPr>
                </a:tc>
                <a:tc>
                  <a:txBody>
                    <a:bodyPr/>
                    <a:lstStyle/>
                    <a:p>
                      <a:pPr algn="ctr"/>
                      <a:r>
                        <a:rPr lang="it-IT" dirty="0" smtClean="0"/>
                        <a:t>Media 91-20</a:t>
                      </a:r>
                      <a:endParaRPr lang="it-IT" dirty="0"/>
                    </a:p>
                  </a:txBody>
                  <a:tcPr>
                    <a:solidFill>
                      <a:srgbClr val="FFC000"/>
                    </a:solidFill>
                  </a:tcPr>
                </a:tc>
                <a:extLst>
                  <a:ext uri="{0D108BD9-81ED-4DB2-BD59-A6C34878D82A}">
                    <a16:rowId xmlns:a16="http://schemas.microsoft.com/office/drawing/2014/main" val="10000"/>
                  </a:ext>
                </a:extLst>
              </a:tr>
              <a:tr h="432048">
                <a:tc>
                  <a:txBody>
                    <a:bodyPr/>
                    <a:lstStyle/>
                    <a:p>
                      <a:pPr algn="ctr"/>
                      <a:r>
                        <a:rPr lang="it-IT" dirty="0" smtClean="0"/>
                        <a:t>104</a:t>
                      </a:r>
                    </a:p>
                  </a:txBody>
                  <a:tcPr>
                    <a:solidFill>
                      <a:srgbClr val="FFFF00"/>
                    </a:solidFill>
                  </a:tcPr>
                </a:tc>
                <a:tc>
                  <a:txBody>
                    <a:bodyPr/>
                    <a:lstStyle/>
                    <a:p>
                      <a:pPr algn="ctr"/>
                      <a:r>
                        <a:rPr lang="it-IT" dirty="0" smtClean="0"/>
                        <a:t>82</a:t>
                      </a:r>
                      <a:endParaRPr lang="it-IT" dirty="0"/>
                    </a:p>
                  </a:txBody>
                  <a:tcPr>
                    <a:solidFill>
                      <a:srgbClr val="FFFF00"/>
                    </a:solidFill>
                  </a:tcPr>
                </a:tc>
                <a:tc>
                  <a:txBody>
                    <a:bodyPr/>
                    <a:lstStyle/>
                    <a:p>
                      <a:pPr algn="ctr"/>
                      <a:r>
                        <a:rPr lang="it-IT" dirty="0" smtClean="0"/>
                        <a:t>95.4</a:t>
                      </a:r>
                      <a:endParaRPr lang="it-IT" dirty="0"/>
                    </a:p>
                  </a:txBody>
                  <a:tcPr>
                    <a:solidFill>
                      <a:srgbClr val="FFFF00"/>
                    </a:solidFill>
                  </a:tcPr>
                </a:tc>
                <a:extLst>
                  <a:ext uri="{0D108BD9-81ED-4DB2-BD59-A6C34878D82A}">
                    <a16:rowId xmlns:a16="http://schemas.microsoft.com/office/drawing/2014/main" val="10001"/>
                  </a:ext>
                </a:extLst>
              </a:tr>
              <a:tr h="453101">
                <a:tc>
                  <a:txBody>
                    <a:bodyPr/>
                    <a:lstStyle/>
                    <a:p>
                      <a:pPr algn="ctr"/>
                      <a:r>
                        <a:rPr lang="it-IT" dirty="0" smtClean="0"/>
                        <a:t>anomalia</a:t>
                      </a:r>
                      <a:endParaRPr lang="it-IT" dirty="0"/>
                    </a:p>
                  </a:txBody>
                  <a:tcPr/>
                </a:tc>
                <a:tc>
                  <a:txBody>
                    <a:bodyPr/>
                    <a:lstStyle/>
                    <a:p>
                      <a:pPr algn="ctr"/>
                      <a:r>
                        <a:rPr lang="it-IT" dirty="0" smtClean="0"/>
                        <a:t>+22</a:t>
                      </a:r>
                      <a:endParaRPr lang="it-IT" dirty="0"/>
                    </a:p>
                  </a:txBody>
                  <a:tcPr/>
                </a:tc>
                <a:tc>
                  <a:txBody>
                    <a:bodyPr/>
                    <a:lstStyle/>
                    <a:p>
                      <a:pPr algn="ctr"/>
                      <a:r>
                        <a:rPr lang="it-IT" dirty="0" smtClean="0"/>
                        <a:t>+8.6</a:t>
                      </a:r>
                      <a:endParaRPr lang="it-IT" dirty="0"/>
                    </a:p>
                  </a:txBody>
                  <a:tcPr/>
                </a:tc>
                <a:extLst>
                  <a:ext uri="{0D108BD9-81ED-4DB2-BD59-A6C34878D82A}">
                    <a16:rowId xmlns:a16="http://schemas.microsoft.com/office/drawing/2014/main" val="10002"/>
                  </a:ext>
                </a:extLst>
              </a:tr>
            </a:tbl>
          </a:graphicData>
        </a:graphic>
      </p:graphicFrame>
      <p:graphicFrame>
        <p:nvGraphicFramePr>
          <p:cNvPr id="10" name="Chart 1"/>
          <p:cNvGraphicFramePr>
            <a:graphicFrameLocks noChangeAspect="1"/>
          </p:cNvGraphicFramePr>
          <p:nvPr/>
        </p:nvGraphicFramePr>
        <p:xfrm>
          <a:off x="360000" y="1800000"/>
          <a:ext cx="6916256" cy="432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body" sz="half" idx="1"/>
          </p:nvPr>
        </p:nvSpPr>
        <p:spPr>
          <a:xfrm>
            <a:off x="263525" y="1125538"/>
            <a:ext cx="11583988" cy="576262"/>
          </a:xfrm>
        </p:spPr>
        <p:txBody>
          <a:bodyPr/>
          <a:lstStyle/>
          <a:p>
            <a:pPr marL="0" indent="0" algn="ctr" eaLnBrk="1" hangingPunct="1">
              <a:lnSpc>
                <a:spcPct val="100000"/>
              </a:lnSpc>
              <a:spcBef>
                <a:spcPct val="20000"/>
              </a:spcBef>
              <a:spcAft>
                <a:spcPct val="0"/>
              </a:spcAft>
            </a:pPr>
            <a:r>
              <a:rPr lang="it-IT" sz="3200" dirty="0" smtClean="0">
                <a:latin typeface="Times New Roman" pitchFamily="18" charset="0"/>
              </a:rPr>
              <a:t>Analisi locale sulle stazioni termometriche</a:t>
            </a:r>
          </a:p>
          <a:p>
            <a:pPr marL="0" indent="0" eaLnBrk="1" hangingPunct="1">
              <a:lnSpc>
                <a:spcPct val="100000"/>
              </a:lnSpc>
              <a:spcBef>
                <a:spcPct val="20000"/>
              </a:spcBef>
              <a:spcAft>
                <a:spcPct val="0"/>
              </a:spcAft>
            </a:pPr>
            <a:endParaRPr lang="it-IT" sz="3200" dirty="0" smtClean="0">
              <a:latin typeface="Times New Roman" pitchFamily="18" charset="0"/>
            </a:endParaRPr>
          </a:p>
          <a:p>
            <a:pPr marL="0" indent="0" eaLnBrk="1" hangingPunct="1">
              <a:lnSpc>
                <a:spcPct val="100000"/>
              </a:lnSpc>
              <a:spcBef>
                <a:spcPct val="20000"/>
              </a:spcBef>
              <a:spcAft>
                <a:spcPct val="0"/>
              </a:spcAft>
            </a:pPr>
            <a:endParaRPr lang="it-IT" sz="3200" dirty="0" smtClean="0">
              <a:latin typeface="Times New Roman" pitchFamily="18" charset="0"/>
            </a:endParaRPr>
          </a:p>
          <a:p>
            <a:pPr marL="0" indent="0" eaLnBrk="1" hangingPunct="1">
              <a:lnSpc>
                <a:spcPct val="100000"/>
              </a:lnSpc>
              <a:spcBef>
                <a:spcPct val="20000"/>
              </a:spcBef>
              <a:spcAft>
                <a:spcPct val="0"/>
              </a:spcAft>
              <a:buFont typeface="Times New Roman" pitchFamily="18" charset="0"/>
              <a:buChar char="•"/>
            </a:pPr>
            <a:endParaRPr lang="it-IT" sz="3200" dirty="0" smtClean="0">
              <a:latin typeface="Times New Roman" pitchFamily="18" charset="0"/>
            </a:endParaRPr>
          </a:p>
        </p:txBody>
      </p:sp>
      <p:sp>
        <p:nvSpPr>
          <p:cNvPr id="8" name="Rectangle 13"/>
          <p:cNvSpPr>
            <a:spLocks noChangeArrowheads="1"/>
          </p:cNvSpPr>
          <p:nvPr/>
        </p:nvSpPr>
        <p:spPr bwMode="auto">
          <a:xfrm>
            <a:off x="7824788" y="2636912"/>
            <a:ext cx="3528590" cy="378565"/>
          </a:xfrm>
          <a:prstGeom prst="rect">
            <a:avLst/>
          </a:prstGeom>
          <a:noFill/>
          <a:ln w="9525">
            <a:noFill/>
            <a:miter lim="800000"/>
            <a:headEnd/>
            <a:tailEnd/>
          </a:ln>
        </p:spPr>
        <p:txBody>
          <a:bodyPr wrap="square" anchor="ctr">
            <a:spAutoFit/>
          </a:bodyPr>
          <a:lstStyle/>
          <a:p>
            <a:r>
              <a:rPr lang="it-IT" sz="2000" b="1" dirty="0" smtClean="0">
                <a:solidFill>
                  <a:srgbClr val="000000"/>
                </a:solidFill>
                <a:cs typeface="Times New Roman" pitchFamily="18" charset="0"/>
              </a:rPr>
              <a:t>notti tropicali </a:t>
            </a:r>
            <a:r>
              <a:rPr lang="it-IT" sz="2000" dirty="0" smtClean="0">
                <a:solidFill>
                  <a:srgbClr val="000000"/>
                </a:solidFill>
                <a:cs typeface="Times New Roman" pitchFamily="18" charset="0"/>
              </a:rPr>
              <a:t>(</a:t>
            </a:r>
            <a:r>
              <a:rPr lang="it-IT" sz="2000" dirty="0" err="1" smtClean="0">
                <a:solidFill>
                  <a:srgbClr val="000000"/>
                </a:solidFill>
                <a:cs typeface="Times New Roman" pitchFamily="18" charset="0"/>
              </a:rPr>
              <a:t>Tmin</a:t>
            </a:r>
            <a:r>
              <a:rPr lang="it-IT" sz="2000" dirty="0" smtClean="0">
                <a:solidFill>
                  <a:srgbClr val="000000"/>
                </a:solidFill>
                <a:cs typeface="Times New Roman" pitchFamily="18" charset="0"/>
              </a:rPr>
              <a:t> &gt;=20°C</a:t>
            </a:r>
            <a:r>
              <a:rPr lang="it-IT" sz="2000" dirty="0">
                <a:solidFill>
                  <a:srgbClr val="000000"/>
                </a:solidFill>
                <a:cs typeface="Times New Roman" pitchFamily="18" charset="0"/>
              </a:rPr>
              <a:t>) </a:t>
            </a:r>
            <a:endParaRPr lang="it-IT" sz="2000" dirty="0">
              <a:solidFill>
                <a:srgbClr val="000000"/>
              </a:solidFill>
            </a:endParaRPr>
          </a:p>
        </p:txBody>
      </p:sp>
      <p:graphicFrame>
        <p:nvGraphicFramePr>
          <p:cNvPr id="9" name="Tabella 8"/>
          <p:cNvGraphicFramePr>
            <a:graphicFrameLocks noGrp="1"/>
          </p:cNvGraphicFramePr>
          <p:nvPr/>
        </p:nvGraphicFramePr>
        <p:xfrm>
          <a:off x="7320930" y="3429000"/>
          <a:ext cx="4568586" cy="1453220"/>
        </p:xfrm>
        <a:graphic>
          <a:graphicData uri="http://schemas.openxmlformats.org/drawingml/2006/table">
            <a:tbl>
              <a:tblPr firstRow="1" bandRow="1">
                <a:tableStyleId>{5C22544A-7EE6-4342-B048-85BDC9FD1C3A}</a:tableStyleId>
              </a:tblPr>
              <a:tblGrid>
                <a:gridCol w="1522862">
                  <a:extLst>
                    <a:ext uri="{9D8B030D-6E8A-4147-A177-3AD203B41FA5}">
                      <a16:colId xmlns:a16="http://schemas.microsoft.com/office/drawing/2014/main" val="20000"/>
                    </a:ext>
                  </a:extLst>
                </a:gridCol>
                <a:gridCol w="1522862">
                  <a:extLst>
                    <a:ext uri="{9D8B030D-6E8A-4147-A177-3AD203B41FA5}">
                      <a16:colId xmlns:a16="http://schemas.microsoft.com/office/drawing/2014/main" val="20001"/>
                    </a:ext>
                  </a:extLst>
                </a:gridCol>
                <a:gridCol w="1522862">
                  <a:extLst>
                    <a:ext uri="{9D8B030D-6E8A-4147-A177-3AD203B41FA5}">
                      <a16:colId xmlns:a16="http://schemas.microsoft.com/office/drawing/2014/main" val="20002"/>
                    </a:ext>
                  </a:extLst>
                </a:gridCol>
              </a:tblGrid>
              <a:tr h="568071">
                <a:tc>
                  <a:txBody>
                    <a:bodyPr/>
                    <a:lstStyle/>
                    <a:p>
                      <a:pPr algn="ctr"/>
                      <a:r>
                        <a:rPr lang="it-IT" dirty="0" smtClean="0"/>
                        <a:t>2021</a:t>
                      </a:r>
                      <a:endParaRPr lang="it-IT" dirty="0"/>
                    </a:p>
                  </a:txBody>
                  <a:tcPr>
                    <a:solidFill>
                      <a:srgbClr val="00B0F0"/>
                    </a:solidFill>
                  </a:tcPr>
                </a:tc>
                <a:tc>
                  <a:txBody>
                    <a:bodyPr/>
                    <a:lstStyle/>
                    <a:p>
                      <a:pPr algn="ctr"/>
                      <a:r>
                        <a:rPr lang="it-IT" dirty="0" smtClean="0"/>
                        <a:t>Media</a:t>
                      </a:r>
                      <a:r>
                        <a:rPr lang="it-IT" baseline="0" dirty="0" smtClean="0"/>
                        <a:t> 61-90</a:t>
                      </a:r>
                      <a:endParaRPr lang="it-IT" dirty="0"/>
                    </a:p>
                  </a:txBody>
                  <a:tcPr>
                    <a:solidFill>
                      <a:srgbClr val="00B0F0"/>
                    </a:solidFill>
                  </a:tcPr>
                </a:tc>
                <a:tc>
                  <a:txBody>
                    <a:bodyPr/>
                    <a:lstStyle/>
                    <a:p>
                      <a:pPr algn="ctr"/>
                      <a:r>
                        <a:rPr lang="it-IT" dirty="0" smtClean="0"/>
                        <a:t>Media 91-20</a:t>
                      </a:r>
                      <a:endParaRPr lang="it-IT" dirty="0"/>
                    </a:p>
                  </a:txBody>
                  <a:tcPr>
                    <a:solidFill>
                      <a:srgbClr val="00B0F0"/>
                    </a:solidFill>
                  </a:tcPr>
                </a:tc>
                <a:extLst>
                  <a:ext uri="{0D108BD9-81ED-4DB2-BD59-A6C34878D82A}">
                    <a16:rowId xmlns:a16="http://schemas.microsoft.com/office/drawing/2014/main" val="10000"/>
                  </a:ext>
                </a:extLst>
              </a:tr>
              <a:tr h="432048">
                <a:tc>
                  <a:txBody>
                    <a:bodyPr/>
                    <a:lstStyle/>
                    <a:p>
                      <a:pPr algn="ctr"/>
                      <a:r>
                        <a:rPr lang="it-IT" dirty="0" smtClean="0"/>
                        <a:t>24</a:t>
                      </a:r>
                    </a:p>
                  </a:txBody>
                  <a:tcPr/>
                </a:tc>
                <a:tc>
                  <a:txBody>
                    <a:bodyPr/>
                    <a:lstStyle/>
                    <a:p>
                      <a:pPr algn="ctr"/>
                      <a:r>
                        <a:rPr lang="it-IT" dirty="0" smtClean="0"/>
                        <a:t>11</a:t>
                      </a:r>
                      <a:endParaRPr lang="it-IT" dirty="0"/>
                    </a:p>
                  </a:txBody>
                  <a:tcPr/>
                </a:tc>
                <a:tc>
                  <a:txBody>
                    <a:bodyPr/>
                    <a:lstStyle/>
                    <a:p>
                      <a:pPr algn="ctr"/>
                      <a:r>
                        <a:rPr lang="it-IT" dirty="0" smtClean="0"/>
                        <a:t>11</a:t>
                      </a:r>
                      <a:endParaRPr lang="it-IT" dirty="0"/>
                    </a:p>
                  </a:txBody>
                  <a:tcPr/>
                </a:tc>
                <a:extLst>
                  <a:ext uri="{0D108BD9-81ED-4DB2-BD59-A6C34878D82A}">
                    <a16:rowId xmlns:a16="http://schemas.microsoft.com/office/drawing/2014/main" val="10001"/>
                  </a:ext>
                </a:extLst>
              </a:tr>
              <a:tr h="453101">
                <a:tc>
                  <a:txBody>
                    <a:bodyPr/>
                    <a:lstStyle/>
                    <a:p>
                      <a:pPr algn="ctr"/>
                      <a:r>
                        <a:rPr lang="it-IT" dirty="0" smtClean="0"/>
                        <a:t>anomalia</a:t>
                      </a:r>
                      <a:endParaRPr lang="it-IT" dirty="0"/>
                    </a:p>
                  </a:txBody>
                  <a:tcPr/>
                </a:tc>
                <a:tc>
                  <a:txBody>
                    <a:bodyPr/>
                    <a:lstStyle/>
                    <a:p>
                      <a:pPr algn="ctr"/>
                      <a:r>
                        <a:rPr lang="it-IT" dirty="0" smtClean="0"/>
                        <a:t>+13</a:t>
                      </a:r>
                      <a:endParaRPr lang="it-IT" dirty="0"/>
                    </a:p>
                  </a:txBody>
                  <a:tcPr/>
                </a:tc>
                <a:tc>
                  <a:txBody>
                    <a:bodyPr/>
                    <a:lstStyle/>
                    <a:p>
                      <a:pPr algn="ctr"/>
                      <a:r>
                        <a:rPr lang="it-IT" dirty="0" smtClean="0"/>
                        <a:t>+13</a:t>
                      </a:r>
                      <a:endParaRPr lang="it-IT" dirty="0"/>
                    </a:p>
                  </a:txBody>
                  <a:tcPr/>
                </a:tc>
                <a:extLst>
                  <a:ext uri="{0D108BD9-81ED-4DB2-BD59-A6C34878D82A}">
                    <a16:rowId xmlns:a16="http://schemas.microsoft.com/office/drawing/2014/main" val="10002"/>
                  </a:ext>
                </a:extLst>
              </a:tr>
            </a:tbl>
          </a:graphicData>
        </a:graphic>
      </p:graphicFrame>
      <p:graphicFrame>
        <p:nvGraphicFramePr>
          <p:cNvPr id="7" name="Chart 1"/>
          <p:cNvGraphicFramePr>
            <a:graphicFrameLocks noChangeAspect="1"/>
          </p:cNvGraphicFramePr>
          <p:nvPr/>
        </p:nvGraphicFramePr>
        <p:xfrm>
          <a:off x="360000" y="1800000"/>
          <a:ext cx="6689032" cy="432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200250" y="2204864"/>
            <a:ext cx="8640960" cy="2668679"/>
          </a:xfrm>
          <a:prstGeom prst="rect">
            <a:avLst/>
          </a:prstGeom>
        </p:spPr>
        <p:txBody>
          <a:bodyPr wrap="square">
            <a:spAutoFit/>
          </a:bodyPr>
          <a:lstStyle/>
          <a:p>
            <a:r>
              <a:rPr lang="it-IT" dirty="0" smtClean="0">
                <a:solidFill>
                  <a:schemeClr val="tx1"/>
                </a:solidFill>
              </a:rPr>
              <a:t>Considerando le analisi effettuate e i vari indicatori  calcolati, si può affermare che è evidente negli ultimi anni un aumento delle temperature su tutta la regione, più marcato e preoccupante nei territori in quota</a:t>
            </a:r>
          </a:p>
          <a:p>
            <a:endParaRPr lang="it-IT" dirty="0" smtClean="0">
              <a:solidFill>
                <a:schemeClr val="tx1"/>
              </a:solidFill>
            </a:endParaRPr>
          </a:p>
          <a:p>
            <a:r>
              <a:rPr lang="it-IT" dirty="0" smtClean="0">
                <a:solidFill>
                  <a:schemeClr val="tx1"/>
                </a:solidFill>
              </a:rPr>
              <a:t>In questo lavoro non sono stati considerato gli indicatori relativi alle precipitazioni in quanto il periodo piovoso per la Calabria è soprattutto quello autunnale e quindi non sarebbe stato possibile fare analisi complete per l’anno 2021.  Così come nel resto del paese anche nella nostra regione negli ultimi anni abbiamo riscontrato una tendenza ad eventi sempre più localizzati e più intensi, a fronte di una diminuzione delle cumulate annue.</a:t>
            </a:r>
          </a:p>
        </p:txBody>
      </p:sp>
      <p:sp>
        <p:nvSpPr>
          <p:cNvPr id="7" name="Rettangolo 6"/>
          <p:cNvSpPr/>
          <p:nvPr/>
        </p:nvSpPr>
        <p:spPr>
          <a:xfrm>
            <a:off x="1200250" y="1484784"/>
            <a:ext cx="6096000" cy="349968"/>
          </a:xfrm>
          <a:prstGeom prst="rect">
            <a:avLst/>
          </a:prstGeom>
        </p:spPr>
        <p:txBody>
          <a:bodyPr>
            <a:spAutoFit/>
          </a:bodyPr>
          <a:lstStyle/>
          <a:p>
            <a:r>
              <a:rPr lang="it-IT" dirty="0" smtClean="0">
                <a:solidFill>
                  <a:schemeClr val="tx1"/>
                </a:solidFill>
              </a:rPr>
              <a:t>CONCLUSIONI</a:t>
            </a:r>
            <a:endParaRPr lang="it-IT"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552450" y="1628775"/>
            <a:ext cx="10969625" cy="4522788"/>
          </a:xfrm>
        </p:spPr>
        <p:txBody>
          <a:bodyPr/>
          <a:lstStyle/>
          <a:p>
            <a:pPr eaLnBrk="1" hangingPunct="1"/>
            <a:r>
              <a:rPr lang="it-IT" smtClean="0"/>
              <a:t>SCALA REGIONALE</a:t>
            </a:r>
          </a:p>
          <a:p>
            <a:pPr eaLnBrk="1" hangingPunct="1"/>
            <a:endParaRPr lang="it-IT" smtClean="0"/>
          </a:p>
          <a:p>
            <a:pPr eaLnBrk="1" hangingPunct="1"/>
            <a:r>
              <a:rPr lang="it-IT" smtClean="0"/>
              <a:t>Analisi  della temperatura media mensile dei mesi estivi 2021 attraverso</a:t>
            </a:r>
          </a:p>
          <a:p>
            <a:pPr eaLnBrk="1" hangingPunct="1"/>
            <a:endParaRPr lang="it-IT" smtClean="0"/>
          </a:p>
          <a:p>
            <a:pPr eaLnBrk="1" hangingPunct="1">
              <a:buFont typeface="Times New Roman" pitchFamily="18" charset="0"/>
              <a:buChar char="•"/>
            </a:pPr>
            <a:r>
              <a:rPr lang="it-IT" smtClean="0"/>
              <a:t>Mappe di anomalia termica</a:t>
            </a:r>
          </a:p>
          <a:p>
            <a:pPr eaLnBrk="1" hangingPunct="1">
              <a:buFont typeface="Times New Roman" pitchFamily="18" charset="0"/>
              <a:buChar char="•"/>
            </a:pPr>
            <a:endParaRPr lang="it-IT" smtClean="0"/>
          </a:p>
          <a:p>
            <a:pPr eaLnBrk="1" hangingPunct="1">
              <a:buFont typeface="Times New Roman" pitchFamily="18" charset="0"/>
              <a:buChar char="•"/>
            </a:pPr>
            <a:r>
              <a:rPr lang="it-IT" smtClean="0"/>
              <a:t>Indicatori regionali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623888" y="1628775"/>
            <a:ext cx="10969625" cy="4522788"/>
          </a:xfrm>
        </p:spPr>
        <p:txBody>
          <a:bodyPr/>
          <a:lstStyle/>
          <a:p>
            <a:pPr eaLnBrk="1" hangingPunct="1"/>
            <a:r>
              <a:rPr lang="it-IT" smtClean="0"/>
              <a:t>SCALA LOCALE </a:t>
            </a:r>
          </a:p>
          <a:p>
            <a:pPr eaLnBrk="1" hangingPunct="1"/>
            <a:endParaRPr lang="it-IT" smtClean="0"/>
          </a:p>
          <a:p>
            <a:pPr eaLnBrk="1" hangingPunct="1"/>
            <a:r>
              <a:rPr lang="it-IT" smtClean="0"/>
              <a:t>Valutazione di alcuni indicatori climatici sulle stazioni termometriche di</a:t>
            </a:r>
          </a:p>
          <a:p>
            <a:pPr eaLnBrk="1" hangingPunct="1"/>
            <a:endParaRPr lang="it-IT" smtClean="0"/>
          </a:p>
          <a:p>
            <a:pPr eaLnBrk="1" hangingPunct="1">
              <a:buFont typeface="Times New Roman" pitchFamily="18" charset="0"/>
              <a:buChar char="•"/>
            </a:pPr>
            <a:r>
              <a:rPr lang="it-IT" smtClean="0"/>
              <a:t>Cecita</a:t>
            </a:r>
          </a:p>
          <a:p>
            <a:pPr eaLnBrk="1" hangingPunct="1">
              <a:buFont typeface="Times New Roman" pitchFamily="18" charset="0"/>
              <a:buChar char="•"/>
            </a:pPr>
            <a:endParaRPr lang="it-IT" smtClean="0"/>
          </a:p>
          <a:p>
            <a:pPr eaLnBrk="1" hangingPunct="1">
              <a:buFont typeface="Times New Roman" pitchFamily="18" charset="0"/>
              <a:buChar char="•"/>
            </a:pPr>
            <a:r>
              <a:rPr lang="it-IT" smtClean="0"/>
              <a:t>Torano Scalo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9788" y="1341438"/>
            <a:ext cx="9140825" cy="669925"/>
          </a:xfrm>
        </p:spPr>
        <p:txBody>
          <a:bodyPr/>
          <a:lstStyle/>
          <a:p>
            <a:pPr algn="ctr" eaLnBrk="1" hangingPunct="1">
              <a:lnSpc>
                <a:spcPct val="100000"/>
              </a:lnSpc>
              <a:spcBef>
                <a:spcPct val="20000"/>
              </a:spcBef>
              <a:defRPr/>
            </a:pPr>
            <a:r>
              <a:rPr lang="it-IT" sz="3200" dirty="0" smtClean="0">
                <a:latin typeface="+mn-lt"/>
              </a:rPr>
              <a:t>MAPPE </a:t>
            </a:r>
            <a:r>
              <a:rPr lang="it-IT" sz="3200" dirty="0" err="1" smtClean="0">
                <a:latin typeface="+mn-lt"/>
              </a:rPr>
              <a:t>DI</a:t>
            </a:r>
            <a:r>
              <a:rPr lang="it-IT" sz="3200" dirty="0" smtClean="0">
                <a:latin typeface="+mn-lt"/>
              </a:rPr>
              <a:t> ANOMALIA TERMICA</a:t>
            </a:r>
          </a:p>
        </p:txBody>
      </p:sp>
      <p:sp>
        <p:nvSpPr>
          <p:cNvPr id="13315" name="Rectangle 4"/>
          <p:cNvSpPr>
            <a:spLocks noGrp="1" noChangeArrowheads="1"/>
          </p:cNvSpPr>
          <p:nvPr>
            <p:ph type="body" idx="1"/>
          </p:nvPr>
        </p:nvSpPr>
        <p:spPr>
          <a:xfrm>
            <a:off x="609600" y="1916113"/>
            <a:ext cx="10969625" cy="4211637"/>
          </a:xfrm>
        </p:spPr>
        <p:txBody>
          <a:bodyPr/>
          <a:lstStyle/>
          <a:p>
            <a:pPr eaLnBrk="1" hangingPunct="1"/>
            <a:r>
              <a:rPr lang="it-IT" smtClean="0"/>
              <a:t>	</a:t>
            </a:r>
          </a:p>
          <a:p>
            <a:pPr algn="just" eaLnBrk="1" hangingPunct="1">
              <a:lnSpc>
                <a:spcPct val="114000"/>
              </a:lnSpc>
            </a:pPr>
            <a:r>
              <a:rPr lang="it-IT" smtClean="0"/>
              <a:t>	Per la realizzazione delle mappe di anomalia termica è stato effettuato il confronto solo con i dati dell’ultimo trentennio poiché, considerando serie storiche con lunghezza della serie superiore a 10 anni, le stazioni utilizzabili nel trentennio 61-90 risultano in numero esiguo, come si può vedere dalla consistenza della rete riportata di seguito.</a:t>
            </a:r>
          </a:p>
          <a:p>
            <a:pPr eaLnBrk="1" hangingPunct="1"/>
            <a:r>
              <a:rPr lang="it-IT"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4" cstate="print"/>
          <a:srcRect/>
          <a:stretch>
            <a:fillRect/>
          </a:stretch>
        </p:blipFill>
        <p:spPr bwMode="auto">
          <a:xfrm>
            <a:off x="144463" y="1123950"/>
            <a:ext cx="3930650" cy="5645150"/>
          </a:xfrm>
          <a:prstGeom prst="rect">
            <a:avLst/>
          </a:prstGeom>
          <a:noFill/>
          <a:ln w="9525">
            <a:noFill/>
            <a:round/>
            <a:headEnd/>
            <a:tailEnd/>
          </a:ln>
        </p:spPr>
      </p:pic>
      <p:pic>
        <p:nvPicPr>
          <p:cNvPr id="14339" name="Picture 2"/>
          <p:cNvPicPr>
            <a:picLocks noChangeAspect="1" noChangeArrowheads="1"/>
          </p:cNvPicPr>
          <p:nvPr/>
        </p:nvPicPr>
        <p:blipFill>
          <a:blip r:embed="rId5" cstate="print"/>
          <a:srcRect/>
          <a:stretch>
            <a:fillRect/>
          </a:stretch>
        </p:blipFill>
        <p:spPr bwMode="auto">
          <a:xfrm>
            <a:off x="4100513" y="1111250"/>
            <a:ext cx="3930650" cy="5645150"/>
          </a:xfrm>
          <a:prstGeom prst="rect">
            <a:avLst/>
          </a:prstGeom>
          <a:noFill/>
          <a:ln w="9525">
            <a:noFill/>
            <a:round/>
            <a:headEnd/>
            <a:tailEnd/>
          </a:ln>
        </p:spPr>
      </p:pic>
      <p:pic>
        <p:nvPicPr>
          <p:cNvPr id="14340" name="Picture 3"/>
          <p:cNvPicPr>
            <a:picLocks noChangeAspect="1" noChangeArrowheads="1"/>
          </p:cNvPicPr>
          <p:nvPr/>
        </p:nvPicPr>
        <p:blipFill>
          <a:blip r:embed="rId6" cstate="print"/>
          <a:srcRect/>
          <a:stretch>
            <a:fillRect/>
          </a:stretch>
        </p:blipFill>
        <p:spPr bwMode="auto">
          <a:xfrm>
            <a:off x="8059738" y="1111250"/>
            <a:ext cx="3930650" cy="56451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4" cstate="print"/>
          <a:srcRect/>
          <a:stretch>
            <a:fillRect/>
          </a:stretch>
        </p:blipFill>
        <p:spPr bwMode="auto">
          <a:xfrm>
            <a:off x="107950" y="1079500"/>
            <a:ext cx="3924300" cy="5634038"/>
          </a:xfrm>
          <a:prstGeom prst="rect">
            <a:avLst/>
          </a:prstGeom>
          <a:noFill/>
          <a:ln w="9525">
            <a:noFill/>
            <a:round/>
            <a:headEnd/>
            <a:tailEnd/>
          </a:ln>
        </p:spPr>
      </p:pic>
      <p:pic>
        <p:nvPicPr>
          <p:cNvPr id="15363" name="Picture 2"/>
          <p:cNvPicPr>
            <a:picLocks noChangeAspect="1" noChangeArrowheads="1"/>
          </p:cNvPicPr>
          <p:nvPr/>
        </p:nvPicPr>
        <p:blipFill>
          <a:blip r:embed="rId5" cstate="print"/>
          <a:srcRect/>
          <a:stretch>
            <a:fillRect/>
          </a:stretch>
        </p:blipFill>
        <p:spPr bwMode="auto">
          <a:xfrm>
            <a:off x="4090988" y="1057275"/>
            <a:ext cx="3930650" cy="5645150"/>
          </a:xfrm>
          <a:prstGeom prst="rect">
            <a:avLst/>
          </a:prstGeom>
          <a:noFill/>
          <a:ln w="9525">
            <a:noFill/>
            <a:round/>
            <a:headEnd/>
            <a:tailEnd/>
          </a:ln>
        </p:spPr>
      </p:pic>
      <p:pic>
        <p:nvPicPr>
          <p:cNvPr id="15364" name="Picture 3"/>
          <p:cNvPicPr>
            <a:picLocks noChangeAspect="1" noChangeArrowheads="1"/>
          </p:cNvPicPr>
          <p:nvPr/>
        </p:nvPicPr>
        <p:blipFill>
          <a:blip r:embed="rId6" cstate="print"/>
          <a:srcRect/>
          <a:stretch>
            <a:fillRect/>
          </a:stretch>
        </p:blipFill>
        <p:spPr bwMode="auto">
          <a:xfrm>
            <a:off x="8104188" y="1057275"/>
            <a:ext cx="3930650" cy="56451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4" cstate="print"/>
          <a:srcRect/>
          <a:stretch>
            <a:fillRect/>
          </a:stretch>
        </p:blipFill>
        <p:spPr bwMode="auto">
          <a:xfrm>
            <a:off x="100013" y="1079500"/>
            <a:ext cx="3930650" cy="5645150"/>
          </a:xfrm>
          <a:prstGeom prst="rect">
            <a:avLst/>
          </a:prstGeom>
          <a:noFill/>
          <a:ln w="9525">
            <a:noFill/>
            <a:round/>
            <a:headEnd/>
            <a:tailEnd/>
          </a:ln>
        </p:spPr>
      </p:pic>
      <p:pic>
        <p:nvPicPr>
          <p:cNvPr id="16387" name="Picture 2"/>
          <p:cNvPicPr>
            <a:picLocks noChangeAspect="1" noChangeArrowheads="1"/>
          </p:cNvPicPr>
          <p:nvPr/>
        </p:nvPicPr>
        <p:blipFill>
          <a:blip r:embed="rId5" cstate="print"/>
          <a:srcRect/>
          <a:stretch>
            <a:fillRect/>
          </a:stretch>
        </p:blipFill>
        <p:spPr bwMode="auto">
          <a:xfrm>
            <a:off x="4144963" y="1057275"/>
            <a:ext cx="3930650" cy="5645150"/>
          </a:xfrm>
          <a:prstGeom prst="rect">
            <a:avLst/>
          </a:prstGeom>
          <a:noFill/>
          <a:ln w="9525">
            <a:noFill/>
            <a:round/>
            <a:headEnd/>
            <a:tailEnd/>
          </a:ln>
        </p:spPr>
      </p:pic>
      <p:pic>
        <p:nvPicPr>
          <p:cNvPr id="16388" name="Picture 3"/>
          <p:cNvPicPr>
            <a:picLocks noChangeAspect="1" noChangeArrowheads="1"/>
          </p:cNvPicPr>
          <p:nvPr/>
        </p:nvPicPr>
        <p:blipFill>
          <a:blip r:embed="rId6" cstate="print"/>
          <a:srcRect/>
          <a:stretch>
            <a:fillRect/>
          </a:stretch>
        </p:blipFill>
        <p:spPr bwMode="auto">
          <a:xfrm>
            <a:off x="8099425" y="1044575"/>
            <a:ext cx="3930650" cy="56451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4" cstate="print"/>
          <a:srcRect/>
          <a:stretch>
            <a:fillRect/>
          </a:stretch>
        </p:blipFill>
        <p:spPr bwMode="auto">
          <a:xfrm>
            <a:off x="61913" y="1087438"/>
            <a:ext cx="3930650" cy="5645150"/>
          </a:xfrm>
          <a:prstGeom prst="rect">
            <a:avLst/>
          </a:prstGeom>
          <a:noFill/>
          <a:ln w="9525">
            <a:noFill/>
            <a:round/>
            <a:headEnd/>
            <a:tailEnd/>
          </a:ln>
        </p:spPr>
      </p:pic>
      <p:pic>
        <p:nvPicPr>
          <p:cNvPr id="17411" name="Picture 2"/>
          <p:cNvPicPr>
            <a:picLocks noChangeAspect="1" noChangeArrowheads="1"/>
          </p:cNvPicPr>
          <p:nvPr/>
        </p:nvPicPr>
        <p:blipFill>
          <a:blip r:embed="rId5" cstate="print"/>
          <a:srcRect/>
          <a:stretch>
            <a:fillRect/>
          </a:stretch>
        </p:blipFill>
        <p:spPr bwMode="auto">
          <a:xfrm>
            <a:off x="4097338" y="1079500"/>
            <a:ext cx="3930650" cy="5645150"/>
          </a:xfrm>
          <a:prstGeom prst="rect">
            <a:avLst/>
          </a:prstGeom>
          <a:noFill/>
          <a:ln w="9525">
            <a:noFill/>
            <a:round/>
            <a:headEnd/>
            <a:tailEnd/>
          </a:ln>
        </p:spPr>
      </p:pic>
      <p:pic>
        <p:nvPicPr>
          <p:cNvPr id="17412" name="Picture 3"/>
          <p:cNvPicPr>
            <a:picLocks noChangeAspect="1" noChangeArrowheads="1"/>
          </p:cNvPicPr>
          <p:nvPr/>
        </p:nvPicPr>
        <p:blipFill>
          <a:blip r:embed="rId6" cstate="print"/>
          <a:srcRect/>
          <a:stretch>
            <a:fillRect/>
          </a:stretch>
        </p:blipFill>
        <p:spPr bwMode="auto">
          <a:xfrm>
            <a:off x="8113018" y="1050925"/>
            <a:ext cx="3930650" cy="56451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34939</TotalTime>
  <Words>627</Words>
  <Application>Microsoft Office PowerPoint</Application>
  <PresentationFormat>Personalizzato</PresentationFormat>
  <Paragraphs>157</Paragraphs>
  <Slides>22</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Corbel</vt:lpstr>
      <vt:lpstr>Lucida Sans Unicode</vt:lpstr>
      <vt:lpstr>Times New Roman</vt:lpstr>
      <vt:lpstr>Struttura predefinita</vt:lpstr>
      <vt:lpstr>L’estate 2021 in Calabria: indicatori climatici e record storici</vt:lpstr>
      <vt:lpstr>Presentazione standard di PowerPoint</vt:lpstr>
      <vt:lpstr>Presentazione standard di PowerPoint</vt:lpstr>
      <vt:lpstr>Presentazione standard di PowerPoint</vt:lpstr>
      <vt:lpstr>MAPPE DI ANOMALIA TERMICA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L’estate 2021 in Calabria: indicatori climatici e record storici</dc:title>
  <dc:creator>hp1</dc:creator>
  <cp:lastModifiedBy>Ciocca Fabrizio</cp:lastModifiedBy>
  <cp:revision>46</cp:revision>
  <cp:lastPrinted>1601-01-01T00:00:00Z</cp:lastPrinted>
  <dcterms:created xsi:type="dcterms:W3CDTF">1601-01-01T00:00:00Z</dcterms:created>
  <dcterms:modified xsi:type="dcterms:W3CDTF">2021-11-10T12:01:01Z</dcterms:modified>
</cp:coreProperties>
</file>