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9144000" cy="5130800"/>
  <p:notesSz cx="9144000" cy="5130800"/>
  <p:embeddedFontLst>
    <p:embeddedFont>
      <p:font typeface="AQJBPK+GoudyTrajan-Regular" panose="020B0604020202020204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RUFULQ+SharpGrotesk-SemiBold15" panose="020B0604020202020204"/>
      <p:regular r:id="rId9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5" autoAdjust="0"/>
  </p:normalViewPr>
  <p:slideViewPr>
    <p:cSldViewPr>
      <p:cViewPr varScale="1">
        <p:scale>
          <a:sx n="103" d="100"/>
          <a:sy n="103" d="100"/>
        </p:scale>
        <p:origin x="874" y="-8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13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92577" y="307405"/>
            <a:ext cx="1489654" cy="303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7"/>
              </a:lnSpc>
              <a:spcBef>
                <a:spcPts val="0"/>
              </a:spcBef>
              <a:spcAft>
                <a:spcPts val="0"/>
              </a:spcAft>
            </a:pPr>
            <a:r>
              <a:rPr sz="850" spc="-13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Università</a:t>
            </a:r>
            <a:r>
              <a:rPr sz="850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 </a:t>
            </a:r>
            <a:r>
              <a:rPr sz="850" spc="-13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degli</a:t>
            </a:r>
            <a:r>
              <a:rPr sz="850" spc="10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 </a:t>
            </a:r>
            <a:r>
              <a:rPr sz="850" spc="-11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Studi</a:t>
            </a:r>
          </a:p>
          <a:p>
            <a:pPr marL="0" marR="0">
              <a:lnSpc>
                <a:spcPts val="1047"/>
              </a:lnSpc>
              <a:spcBef>
                <a:spcPts val="82"/>
              </a:spcBef>
              <a:spcAft>
                <a:spcPts val="0"/>
              </a:spcAft>
            </a:pPr>
            <a:r>
              <a:rPr sz="950" spc="-21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Federico</a:t>
            </a:r>
            <a:r>
              <a:rPr sz="950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 II </a:t>
            </a:r>
            <a:r>
              <a:rPr sz="950" spc="-38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di</a:t>
            </a:r>
            <a:r>
              <a:rPr sz="950" spc="21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 </a:t>
            </a:r>
            <a:r>
              <a:rPr sz="950" spc="-24" dirty="0">
                <a:solidFill>
                  <a:srgbClr val="183964"/>
                </a:solidFill>
                <a:latin typeface="AQJBPK+GoudyTrajan-Regular"/>
                <a:cs typeface="AQJBPK+GoudyTrajan-Regular"/>
              </a:rPr>
              <a:t>Napoli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99026" y="873857"/>
            <a:ext cx="5337430" cy="1509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9526" marR="0">
              <a:lnSpc>
                <a:spcPts val="4147"/>
              </a:lnSpc>
              <a:spcBef>
                <a:spcPts val="0"/>
              </a:spcBef>
              <a:spcAft>
                <a:spcPts val="0"/>
              </a:spcAft>
            </a:pP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Sinkholes</a:t>
            </a:r>
            <a:r>
              <a:rPr sz="3100" spc="-141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e</a:t>
            </a:r>
            <a:r>
              <a:rPr sz="3100" spc="-139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cavità</a:t>
            </a:r>
            <a:r>
              <a:rPr sz="3100" spc="-136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sotterranee:</a:t>
            </a:r>
          </a:p>
          <a:p>
            <a:pPr marL="0" marR="0">
              <a:lnSpc>
                <a:spcPts val="3720"/>
              </a:lnSpc>
              <a:spcBef>
                <a:spcPts val="50"/>
              </a:spcBef>
              <a:spcAft>
                <a:spcPts val="0"/>
              </a:spcAft>
            </a:pP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prospettive</a:t>
            </a:r>
            <a:r>
              <a:rPr sz="3100" spc="-135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della</a:t>
            </a:r>
            <a:r>
              <a:rPr sz="3100" spc="-138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ricerca</a:t>
            </a:r>
            <a:r>
              <a:rPr sz="3100" spc="-136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scientifica</a:t>
            </a:r>
          </a:p>
          <a:p>
            <a:pPr marL="217322" marR="0">
              <a:lnSpc>
                <a:spcPts val="3719"/>
              </a:lnSpc>
              <a:spcBef>
                <a:spcPts val="0"/>
              </a:spcBef>
              <a:spcAft>
                <a:spcPts val="0"/>
              </a:spcAft>
            </a:pPr>
            <a:r>
              <a:rPr sz="3100" spc="-12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verso</a:t>
            </a:r>
            <a:r>
              <a:rPr sz="3100" spc="-127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la</a:t>
            </a:r>
            <a:r>
              <a:rPr sz="3100" spc="-139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redazione</a:t>
            </a:r>
            <a:r>
              <a:rPr sz="3100" spc="-134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di</a:t>
            </a:r>
            <a:r>
              <a:rPr sz="3100" spc="-139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Linee</a:t>
            </a:r>
            <a:r>
              <a:rPr sz="3100" spc="-144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 </a:t>
            </a:r>
            <a:r>
              <a:rPr sz="3100" dirty="0">
                <a:solidFill>
                  <a:srgbClr val="98291B"/>
                </a:solidFill>
                <a:latin typeface="RUFULQ+SharpGrotesk-SemiBold15"/>
                <a:cs typeface="RUFULQ+SharpGrotesk-SemiBold15"/>
              </a:rPr>
              <a:t>Guida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E898A5-EE91-35AF-A2F4-C65BF83B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AD1B64-CA3F-45A3-F9B6-B4D8F7C0D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object 1">
            <a:extLst>
              <a:ext uri="{FF2B5EF4-FFF2-40B4-BE49-F238E27FC236}">
                <a16:creationId xmlns:a16="http://schemas.microsoft.com/office/drawing/2014/main" id="{1651DBA9-4182-027A-27A0-69C6C9AC3952}"/>
              </a:ext>
            </a:extLst>
          </p:cNvPr>
          <p:cNvSpPr/>
          <p:nvPr/>
        </p:nvSpPr>
        <p:spPr>
          <a:xfrm>
            <a:off x="0" y="0"/>
            <a:ext cx="9144000" cy="513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140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</Words>
  <Application>Microsoft Office PowerPoint</Application>
  <PresentationFormat>Personalizzato</PresentationFormat>
  <Paragraphs>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AQJBPK+GoudyTrajan-Regular</vt:lpstr>
      <vt:lpstr>Calibri</vt:lpstr>
      <vt:lpstr>RUFULQ+SharpGrotesk-SemiBold15</vt:lpstr>
      <vt:lpstr>Theme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simona benedetti</cp:lastModifiedBy>
  <cp:revision>2</cp:revision>
  <dcterms:modified xsi:type="dcterms:W3CDTF">2023-01-20T14:18:40Z</dcterms:modified>
</cp:coreProperties>
</file>